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8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</p:sldIdLst>
  <p:sldSz cy="5143500" cx="9144000"/>
  <p:notesSz cx="6858000" cy="9144000"/>
  <p:embeddedFontLst>
    <p:embeddedFont>
      <p:font typeface="Roboto Thin"/>
      <p:regular r:id="rId37"/>
      <p:bold r:id="rId38"/>
      <p:italic r:id="rId39"/>
      <p:boldItalic r:id="rId40"/>
    </p:embeddedFont>
    <p:embeddedFont>
      <p:font typeface="Roboto Medium"/>
      <p:regular r:id="rId41"/>
      <p:bold r:id="rId42"/>
      <p:italic r:id="rId43"/>
      <p:boldItalic r:id="rId44"/>
    </p:embeddedFont>
    <p:embeddedFont>
      <p:font typeface="Roboto"/>
      <p:regular r:id="rId45"/>
      <p:bold r:id="rId46"/>
      <p:italic r:id="rId47"/>
      <p:boldItalic r:id="rId48"/>
    </p:embeddedFont>
    <p:embeddedFont>
      <p:font typeface="Fjalla One"/>
      <p:regular r:id="rId49"/>
    </p:embeddedFont>
    <p:embeddedFont>
      <p:font typeface="Barlow Semi Condensed Medium"/>
      <p:regular r:id="rId50"/>
      <p:bold r:id="rId51"/>
      <p:italic r:id="rId52"/>
      <p:boldItalic r:id="rId53"/>
    </p:embeddedFont>
    <p:embeddedFont>
      <p:font typeface="Barlow Semi Condensed"/>
      <p:regular r:id="rId54"/>
      <p:bold r:id="rId55"/>
      <p:italic r:id="rId56"/>
      <p:boldItalic r:id="rId5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58" roundtripDataSignature="AMtx7mhdotbLnGLfdvGrqtJFbP+UM3cUK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4181B0D6-26B9-4764-8503-79EEED08D238}">
  <a:tblStyle styleId="{4181B0D6-26B9-4764-8503-79EEED08D23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Thin-boldItalic.fntdata"/><Relationship Id="rId42" Type="http://schemas.openxmlformats.org/officeDocument/2006/relationships/font" Target="fonts/RobotoMedium-bold.fntdata"/><Relationship Id="rId41" Type="http://schemas.openxmlformats.org/officeDocument/2006/relationships/font" Target="fonts/RobotoMedium-regular.fntdata"/><Relationship Id="rId44" Type="http://schemas.openxmlformats.org/officeDocument/2006/relationships/font" Target="fonts/RobotoMedium-boldItalic.fntdata"/><Relationship Id="rId43" Type="http://schemas.openxmlformats.org/officeDocument/2006/relationships/font" Target="fonts/RobotoMedium-italic.fntdata"/><Relationship Id="rId46" Type="http://schemas.openxmlformats.org/officeDocument/2006/relationships/font" Target="fonts/Roboto-bold.fntdata"/><Relationship Id="rId45" Type="http://schemas.openxmlformats.org/officeDocument/2006/relationships/font" Target="fonts/Roboto-regular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font" Target="fonts/Roboto-boldItalic.fntdata"/><Relationship Id="rId47" Type="http://schemas.openxmlformats.org/officeDocument/2006/relationships/font" Target="fonts/Roboto-italic.fntdata"/><Relationship Id="rId49" Type="http://schemas.openxmlformats.org/officeDocument/2006/relationships/font" Target="fonts/FjallaOne-regular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font" Target="fonts/RobotoThin-regular.fntdata"/><Relationship Id="rId36" Type="http://schemas.openxmlformats.org/officeDocument/2006/relationships/slide" Target="slides/slide30.xml"/><Relationship Id="rId39" Type="http://schemas.openxmlformats.org/officeDocument/2006/relationships/font" Target="fonts/RobotoThin-italic.fntdata"/><Relationship Id="rId38" Type="http://schemas.openxmlformats.org/officeDocument/2006/relationships/font" Target="fonts/RobotoThin-bold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BarlowSemiCondensedMedium-bold.fntdata"/><Relationship Id="rId50" Type="http://schemas.openxmlformats.org/officeDocument/2006/relationships/font" Target="fonts/BarlowSemiCondensedMedium-regular.fntdata"/><Relationship Id="rId53" Type="http://schemas.openxmlformats.org/officeDocument/2006/relationships/font" Target="fonts/BarlowSemiCondensedMedium-boldItalic.fntdata"/><Relationship Id="rId52" Type="http://schemas.openxmlformats.org/officeDocument/2006/relationships/font" Target="fonts/BarlowSemiCondensedMedium-italic.fntdata"/><Relationship Id="rId11" Type="http://schemas.openxmlformats.org/officeDocument/2006/relationships/slide" Target="slides/slide5.xml"/><Relationship Id="rId55" Type="http://schemas.openxmlformats.org/officeDocument/2006/relationships/font" Target="fonts/BarlowSemiCondensed-bold.fntdata"/><Relationship Id="rId10" Type="http://schemas.openxmlformats.org/officeDocument/2006/relationships/slide" Target="slides/slide4.xml"/><Relationship Id="rId54" Type="http://schemas.openxmlformats.org/officeDocument/2006/relationships/font" Target="fonts/BarlowSemiCondensed-regular.fntdata"/><Relationship Id="rId13" Type="http://schemas.openxmlformats.org/officeDocument/2006/relationships/slide" Target="slides/slide7.xml"/><Relationship Id="rId57" Type="http://schemas.openxmlformats.org/officeDocument/2006/relationships/font" Target="fonts/BarlowSemiCondensed-boldItalic.fntdata"/><Relationship Id="rId12" Type="http://schemas.openxmlformats.org/officeDocument/2006/relationships/slide" Target="slides/slide6.xml"/><Relationship Id="rId56" Type="http://schemas.openxmlformats.org/officeDocument/2006/relationships/font" Target="fonts/BarlowSemiCondensed-italic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58" Type="http://customschemas.google.com/relationships/presentationmetadata" Target="meta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9" name="Shape 3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0" name="Google Shape;3360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61" name="Google Shape;336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8" name="Shape 3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9" name="Google Shape;3779;gcf486a719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80" name="Google Shape;3780;gcf486a719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2" name="Shape 4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3" name="Google Shape;4023;gce79550db8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24" name="Google Shape;4024;gce79550db8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9" name="Shape 4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0" name="Google Shape;4030;gce79550db8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31" name="Google Shape;4031;gce79550db8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5" name="Shape 4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6" name="Google Shape;4036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37" name="Google Shape;4037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Crowd Density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1" name="Shape 4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2" name="Google Shape;4042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43" name="Google Shape;4043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7" name="Shape 4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8" name="Google Shape;4048;gcf195c7100_0_68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9" name="Google Shape;4049;gcf195c7100_0_68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3" name="Shape 4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4" name="Google Shape;4054;gcf486a7196_1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5" name="Google Shape;4055;gcf486a7196_1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9" name="Shape 4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0" name="Google Shape;4060;gcf486a7196_1_17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61" name="Google Shape;4061;gcf486a7196_1_17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6" name="Shape 4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7" name="Google Shape;4337;gcf195c7100_0_68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8" name="Google Shape;4338;gcf195c7100_0_68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2" name="Shape 4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3" name="Google Shape;4343;gcf486a7196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4" name="Google Shape;4344;gcf486a7196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gcf195c710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0" name="Google Shape;3370;gcf195c710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8" name="Shape 4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9" name="Google Shape;4349;gcf486a7196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0" name="Google Shape;4350;gcf486a7196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4" name="Shape 4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5" name="Google Shape;4355;gcf486a7196_1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6" name="Google Shape;4356;gcf486a7196_1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0" name="Shape 4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1" name="Google Shape;4361;gcf195c7100_0_68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2" name="Google Shape;4362;gcf195c7100_0_68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6" name="Shape 4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7" name="Google Shape;4367;gcf486a7196_0_4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68" name="Google Shape;4368;gcf486a7196_0_4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5" name="Shape 4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6" name="Google Shape;4626;gcf486a7196_0_6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27" name="Google Shape;4627;gcf486a7196_0_6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2" name="Shape 4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3" name="Google Shape;4633;gcc6c88134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4" name="Google Shape;4634;gcc6c88134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8" name="Shape 4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9" name="Google Shape;4639;gcc6c88134a_3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40" name="Google Shape;4640;gcc6c88134a_3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2" name="Shape 4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3" name="Google Shape;4843;gce79550db8_4_2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44" name="Google Shape;4844;gce79550db8_4_2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7" name="Shape 4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8" name="Google Shape;4908;gcc6c88134a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09" name="Google Shape;4909;gcc6c88134a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72" name="Shape 4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3" name="Google Shape;4973;gce79550db8_1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74" name="Google Shape;4974;gce79550db8_1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1" name="Shape 3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2" name="Google Shape;3392;gcf195c7100_0_17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3" name="Google Shape;3393;gcf195c7100_0_17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99" name="Shape 4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0" name="Google Shape;5000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01" name="Google Shape;5001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5" name="Shape 3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6" name="Google Shape;3466;gcf195c7100_0_34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7" name="Google Shape;3467;gcf195c7100_0_34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1" name="Shape 3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2" name="Google Shape;3472;gcf195c7100_0_69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73" name="Google Shape;3473;gcf195c7100_0_69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8" name="Shape 3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9" name="Google Shape;3479;gcf195c7100_0_69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80" name="Google Shape;3480;gcf195c7100_0_69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9" name="Shape 3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0" name="Google Shape;3730;gcf195c7100_0_7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31" name="Google Shape;3731;gcf195c7100_0_7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8" name="Shape 3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9" name="Google Shape;3759;gcf195c7100_0_7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60" name="Google Shape;3760;gcf195c7100_0_7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2" name="Shape 3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3" name="Google Shape;3773;gcf195c7100_0_5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4" name="Google Shape;3774;gcf195c7100_0_5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slidesgo.com/" TargetMode="External"/><Relationship Id="rId3" Type="http://schemas.openxmlformats.org/officeDocument/2006/relationships/hyperlink" Target="https://www.flaticon.com/" TargetMode="External"/><Relationship Id="rId4" Type="http://schemas.openxmlformats.org/officeDocument/2006/relationships/hyperlink" Target="https://www.freepik.com/" TargetMode="External"/><Relationship Id="rId5" Type="http://schemas.openxmlformats.org/officeDocument/2006/relationships/hyperlink" Target="https://stories.freepik.com/" TargetMode="Externa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s://slidesgo.com/" TargetMode="External"/><Relationship Id="rId3" Type="http://schemas.openxmlformats.org/officeDocument/2006/relationships/hyperlink" Target="https://www.flaticon.com/" TargetMode="External"/><Relationship Id="rId4" Type="http://schemas.openxmlformats.org/officeDocument/2006/relationships/hyperlink" Target="https://www.freepik.com/" TargetMode="External"/><Relationship Id="rId5" Type="http://schemas.openxmlformats.org/officeDocument/2006/relationships/hyperlink" Target="https://stories.freepik.com/" TargetMode="Externa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50"/>
          <p:cNvSpPr txBox="1"/>
          <p:nvPr>
            <p:ph type="ctrTitle"/>
          </p:nvPr>
        </p:nvSpPr>
        <p:spPr>
          <a:xfrm>
            <a:off x="5248656" y="2002536"/>
            <a:ext cx="3264300" cy="179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9" name="Google Shape;9;p50"/>
          <p:cNvSpPr txBox="1"/>
          <p:nvPr>
            <p:ph idx="1" type="subTitle"/>
          </p:nvPr>
        </p:nvSpPr>
        <p:spPr>
          <a:xfrm>
            <a:off x="5248656" y="3721608"/>
            <a:ext cx="3264300" cy="8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b="0" i="0" sz="2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b="0" i="0" sz="2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b="0" i="0" sz="2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b="0" i="0" sz="2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b="0" i="0" sz="2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b="0" i="0" sz="2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b="0" i="0" sz="2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b="0" i="0" sz="2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b="0" i="0" sz="2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cxnSp>
        <p:nvCxnSpPr>
          <p:cNvPr id="10" name="Google Shape;10;p50"/>
          <p:cNvCxnSpPr/>
          <p:nvPr/>
        </p:nvCxnSpPr>
        <p:spPr>
          <a:xfrm flipH="1">
            <a:off x="5827050" y="451300"/>
            <a:ext cx="1672500" cy="126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50"/>
          <p:cNvCxnSpPr/>
          <p:nvPr/>
        </p:nvCxnSpPr>
        <p:spPr>
          <a:xfrm rot="10800000">
            <a:off x="7512925" y="457850"/>
            <a:ext cx="829500" cy="743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" name="Google Shape;12;p50"/>
          <p:cNvCxnSpPr/>
          <p:nvPr/>
        </p:nvCxnSpPr>
        <p:spPr>
          <a:xfrm flipH="1">
            <a:off x="8348975" y="-6625"/>
            <a:ext cx="796500" cy="1188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3" name="Google Shape;13;p50"/>
          <p:cNvGrpSpPr/>
          <p:nvPr/>
        </p:nvGrpSpPr>
        <p:grpSpPr>
          <a:xfrm>
            <a:off x="8064275" y="887850"/>
            <a:ext cx="581800" cy="582350"/>
            <a:chOff x="8064275" y="887850"/>
            <a:chExt cx="581800" cy="582350"/>
          </a:xfrm>
        </p:grpSpPr>
        <p:sp>
          <p:nvSpPr>
            <p:cNvPr id="14" name="Google Shape;14;p50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5;p50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6;p50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7;p50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8;p50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9;p50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" name="Google Shape;20;p50"/>
          <p:cNvGrpSpPr/>
          <p:nvPr/>
        </p:nvGrpSpPr>
        <p:grpSpPr>
          <a:xfrm>
            <a:off x="7353050" y="316275"/>
            <a:ext cx="292025" cy="292575"/>
            <a:chOff x="7353050" y="316275"/>
            <a:chExt cx="292025" cy="292575"/>
          </a:xfrm>
        </p:grpSpPr>
        <p:sp>
          <p:nvSpPr>
            <p:cNvPr id="21" name="Google Shape;21;p50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2;p50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3;p50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4;p50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" name="Google Shape;25;p50"/>
          <p:cNvSpPr/>
          <p:nvPr/>
        </p:nvSpPr>
        <p:spPr>
          <a:xfrm>
            <a:off x="5690580" y="425807"/>
            <a:ext cx="288614" cy="288337"/>
          </a:xfrm>
          <a:custGeom>
            <a:rect b="b" l="l" r="r" t="t"/>
            <a:pathLst>
              <a:path extrusionOk="0" h="22893" w="22915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26;p50"/>
          <p:cNvSpPr/>
          <p:nvPr/>
        </p:nvSpPr>
        <p:spPr>
          <a:xfrm>
            <a:off x="5688325" y="423275"/>
            <a:ext cx="293111" cy="293388"/>
          </a:xfrm>
          <a:custGeom>
            <a:rect b="b" l="l" r="r" t="t"/>
            <a:pathLst>
              <a:path extrusionOk="0" h="23294" w="23272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27;p50"/>
          <p:cNvSpPr/>
          <p:nvPr/>
        </p:nvSpPr>
        <p:spPr>
          <a:xfrm>
            <a:off x="5727069" y="462309"/>
            <a:ext cx="215626" cy="215337"/>
          </a:xfrm>
          <a:custGeom>
            <a:rect b="b" l="l" r="r" t="t"/>
            <a:pathLst>
              <a:path extrusionOk="0" h="17097" w="1712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28;p50"/>
          <p:cNvSpPr/>
          <p:nvPr/>
        </p:nvSpPr>
        <p:spPr>
          <a:xfrm>
            <a:off x="5724827" y="459777"/>
            <a:ext cx="220123" cy="220400"/>
          </a:xfrm>
          <a:custGeom>
            <a:rect b="b" l="l" r="r" t="t"/>
            <a:pathLst>
              <a:path extrusionOk="0" h="17499" w="17477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29;p50"/>
          <p:cNvSpPr/>
          <p:nvPr/>
        </p:nvSpPr>
        <p:spPr>
          <a:xfrm>
            <a:off x="5766657" y="501884"/>
            <a:ext cx="136177" cy="136177"/>
          </a:xfrm>
          <a:custGeom>
            <a:rect b="b" l="l" r="r" t="t"/>
            <a:pathLst>
              <a:path extrusionOk="0" h="10812" w="10812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30;p50"/>
          <p:cNvSpPr/>
          <p:nvPr/>
        </p:nvSpPr>
        <p:spPr>
          <a:xfrm>
            <a:off x="5764415" y="499642"/>
            <a:ext cx="140951" cy="140674"/>
          </a:xfrm>
          <a:custGeom>
            <a:rect b="b" l="l" r="r" t="t"/>
            <a:pathLst>
              <a:path extrusionOk="0" h="11169" w="11191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1" name="Google Shape;31;p50"/>
          <p:cNvGrpSpPr/>
          <p:nvPr/>
        </p:nvGrpSpPr>
        <p:grpSpPr>
          <a:xfrm>
            <a:off x="5443350" y="289275"/>
            <a:ext cx="175013" cy="27000"/>
            <a:chOff x="5662375" y="212375"/>
            <a:chExt cx="175013" cy="27000"/>
          </a:xfrm>
        </p:grpSpPr>
        <p:sp>
          <p:nvSpPr>
            <p:cNvPr id="32" name="Google Shape;32;p5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33;p5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34;p5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5" name="Google Shape;35;p50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36" name="Google Shape;36;p5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37;p5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38;p5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9" name="Google Shape;39;p50"/>
          <p:cNvGrpSpPr/>
          <p:nvPr/>
        </p:nvGrpSpPr>
        <p:grpSpPr>
          <a:xfrm>
            <a:off x="8068750" y="1581800"/>
            <a:ext cx="175013" cy="27000"/>
            <a:chOff x="5662375" y="212375"/>
            <a:chExt cx="175013" cy="27000"/>
          </a:xfrm>
        </p:grpSpPr>
        <p:sp>
          <p:nvSpPr>
            <p:cNvPr id="40" name="Google Shape;40;p5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41;p5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42;p5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5"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60"/>
          <p:cNvSpPr txBox="1"/>
          <p:nvPr>
            <p:ph type="title"/>
          </p:nvPr>
        </p:nvSpPr>
        <p:spPr>
          <a:xfrm>
            <a:off x="723750" y="526925"/>
            <a:ext cx="7696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461" name="Google Shape;461;p60"/>
          <p:cNvCxnSpPr/>
          <p:nvPr/>
        </p:nvCxnSpPr>
        <p:spPr>
          <a:xfrm>
            <a:off x="590450" y="4340600"/>
            <a:ext cx="670200" cy="423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62" name="Google Shape;462;p60"/>
          <p:cNvCxnSpPr/>
          <p:nvPr/>
        </p:nvCxnSpPr>
        <p:spPr>
          <a:xfrm flipH="1" rot="10800000">
            <a:off x="0" y="4332550"/>
            <a:ext cx="590700" cy="663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463" name="Google Shape;463;p60"/>
          <p:cNvGrpSpPr/>
          <p:nvPr/>
        </p:nvGrpSpPr>
        <p:grpSpPr>
          <a:xfrm flipH="1">
            <a:off x="431725" y="4183775"/>
            <a:ext cx="292025" cy="292575"/>
            <a:chOff x="7353050" y="316275"/>
            <a:chExt cx="292025" cy="292575"/>
          </a:xfrm>
        </p:grpSpPr>
        <p:sp>
          <p:nvSpPr>
            <p:cNvPr id="464" name="Google Shape;464;p60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" name="Google Shape;465;p60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" name="Google Shape;466;p60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" name="Google Shape;467;p60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68" name="Google Shape;468;p60"/>
          <p:cNvGrpSpPr/>
          <p:nvPr/>
        </p:nvGrpSpPr>
        <p:grpSpPr>
          <a:xfrm>
            <a:off x="1075789" y="4604675"/>
            <a:ext cx="293111" cy="293388"/>
            <a:chOff x="3164039" y="430875"/>
            <a:chExt cx="293111" cy="293388"/>
          </a:xfrm>
        </p:grpSpPr>
        <p:sp>
          <p:nvSpPr>
            <p:cNvPr id="469" name="Google Shape;469;p60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" name="Google Shape;470;p60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" name="Google Shape;471;p60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" name="Google Shape;472;p60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" name="Google Shape;473;p60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" name="Google Shape;474;p60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475" name="Google Shape;475;p60"/>
          <p:cNvCxnSpPr/>
          <p:nvPr/>
        </p:nvCxnSpPr>
        <p:spPr>
          <a:xfrm rot="10800000">
            <a:off x="7196975" y="295100"/>
            <a:ext cx="1157100" cy="54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76" name="Google Shape;476;p60"/>
          <p:cNvCxnSpPr/>
          <p:nvPr/>
        </p:nvCxnSpPr>
        <p:spPr>
          <a:xfrm flipH="1">
            <a:off x="8354075" y="-6625"/>
            <a:ext cx="791400" cy="83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477" name="Google Shape;477;p60"/>
          <p:cNvGrpSpPr/>
          <p:nvPr/>
        </p:nvGrpSpPr>
        <p:grpSpPr>
          <a:xfrm>
            <a:off x="8064275" y="526925"/>
            <a:ext cx="581800" cy="582350"/>
            <a:chOff x="8064275" y="887850"/>
            <a:chExt cx="581800" cy="582350"/>
          </a:xfrm>
        </p:grpSpPr>
        <p:sp>
          <p:nvSpPr>
            <p:cNvPr id="478" name="Google Shape;478;p60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" name="Google Shape;479;p60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" name="Google Shape;480;p60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" name="Google Shape;481;p60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" name="Google Shape;482;p60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" name="Google Shape;483;p60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84" name="Google Shape;484;p60"/>
          <p:cNvGrpSpPr/>
          <p:nvPr/>
        </p:nvGrpSpPr>
        <p:grpSpPr>
          <a:xfrm>
            <a:off x="7033875" y="170875"/>
            <a:ext cx="292025" cy="292575"/>
            <a:chOff x="7353050" y="316275"/>
            <a:chExt cx="292025" cy="292575"/>
          </a:xfrm>
        </p:grpSpPr>
        <p:sp>
          <p:nvSpPr>
            <p:cNvPr id="485" name="Google Shape;485;p60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" name="Google Shape;486;p60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" name="Google Shape;487;p60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" name="Google Shape;488;p60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89" name="Google Shape;489;p60"/>
          <p:cNvGrpSpPr/>
          <p:nvPr/>
        </p:nvGrpSpPr>
        <p:grpSpPr>
          <a:xfrm>
            <a:off x="8757950" y="229650"/>
            <a:ext cx="175000" cy="175000"/>
            <a:chOff x="8792300" y="321275"/>
            <a:chExt cx="175000" cy="175000"/>
          </a:xfrm>
        </p:grpSpPr>
        <p:sp>
          <p:nvSpPr>
            <p:cNvPr id="490" name="Google Shape;490;p60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" name="Google Shape;491;p60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" name="Google Shape;492;p60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" name="Google Shape;493;p60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94" name="Google Shape;494;p60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495" name="Google Shape;495;p6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" name="Google Shape;496;p6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" name="Google Shape;497;p6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98" name="Google Shape;498;p60"/>
          <p:cNvGrpSpPr/>
          <p:nvPr/>
        </p:nvGrpSpPr>
        <p:grpSpPr>
          <a:xfrm>
            <a:off x="7916350" y="1124600"/>
            <a:ext cx="175013" cy="27000"/>
            <a:chOff x="5662375" y="212375"/>
            <a:chExt cx="175013" cy="27000"/>
          </a:xfrm>
        </p:grpSpPr>
        <p:sp>
          <p:nvSpPr>
            <p:cNvPr id="499" name="Google Shape;499;p6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" name="Google Shape;500;p6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" name="Google Shape;501;p6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ighlighted numbers">
  <p:cSld name="CUSTOM_11"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61"/>
          <p:cNvSpPr txBox="1"/>
          <p:nvPr>
            <p:ph type="title"/>
          </p:nvPr>
        </p:nvSpPr>
        <p:spPr>
          <a:xfrm>
            <a:off x="2825496" y="704088"/>
            <a:ext cx="34839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504" name="Google Shape;504;p61"/>
          <p:cNvSpPr txBox="1"/>
          <p:nvPr>
            <p:ph idx="1" type="subTitle"/>
          </p:nvPr>
        </p:nvSpPr>
        <p:spPr>
          <a:xfrm>
            <a:off x="2825496" y="1225296"/>
            <a:ext cx="34839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505" name="Google Shape;505;p61"/>
          <p:cNvSpPr txBox="1"/>
          <p:nvPr>
            <p:ph idx="2" type="title"/>
          </p:nvPr>
        </p:nvSpPr>
        <p:spPr>
          <a:xfrm>
            <a:off x="2825496" y="2185416"/>
            <a:ext cx="34839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506" name="Google Shape;506;p61"/>
          <p:cNvSpPr txBox="1"/>
          <p:nvPr>
            <p:ph idx="3" type="subTitle"/>
          </p:nvPr>
        </p:nvSpPr>
        <p:spPr>
          <a:xfrm>
            <a:off x="2825496" y="2697480"/>
            <a:ext cx="34839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507" name="Google Shape;507;p61"/>
          <p:cNvSpPr txBox="1"/>
          <p:nvPr>
            <p:ph idx="4" type="title"/>
          </p:nvPr>
        </p:nvSpPr>
        <p:spPr>
          <a:xfrm>
            <a:off x="2825496" y="3648456"/>
            <a:ext cx="34839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508" name="Google Shape;508;p61"/>
          <p:cNvSpPr txBox="1"/>
          <p:nvPr>
            <p:ph idx="5" type="subTitle"/>
          </p:nvPr>
        </p:nvSpPr>
        <p:spPr>
          <a:xfrm>
            <a:off x="2834640" y="4169664"/>
            <a:ext cx="34839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cxnSp>
        <p:nvCxnSpPr>
          <p:cNvPr id="509" name="Google Shape;509;p61"/>
          <p:cNvCxnSpPr/>
          <p:nvPr/>
        </p:nvCxnSpPr>
        <p:spPr>
          <a:xfrm rot="5400000">
            <a:off x="7269708" y="3324550"/>
            <a:ext cx="1133100" cy="30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10" name="Google Shape;510;p61"/>
          <p:cNvCxnSpPr/>
          <p:nvPr/>
        </p:nvCxnSpPr>
        <p:spPr>
          <a:xfrm flipH="1" rot="-5400000">
            <a:off x="7181408" y="2082400"/>
            <a:ext cx="1342200" cy="315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11" name="Google Shape;511;p61"/>
          <p:cNvCxnSpPr/>
          <p:nvPr/>
        </p:nvCxnSpPr>
        <p:spPr>
          <a:xfrm rot="5400000">
            <a:off x="7232433" y="736375"/>
            <a:ext cx="1332000" cy="392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12" name="Google Shape;512;p61"/>
          <p:cNvCxnSpPr/>
          <p:nvPr/>
        </p:nvCxnSpPr>
        <p:spPr>
          <a:xfrm rot="5400000">
            <a:off x="8168433" y="-66600"/>
            <a:ext cx="273900" cy="407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513" name="Google Shape;513;p61"/>
          <p:cNvGrpSpPr/>
          <p:nvPr/>
        </p:nvGrpSpPr>
        <p:grpSpPr>
          <a:xfrm flipH="1" rot="5400000">
            <a:off x="7407333" y="1284925"/>
            <a:ext cx="581800" cy="582350"/>
            <a:chOff x="8064275" y="887850"/>
            <a:chExt cx="581800" cy="582350"/>
          </a:xfrm>
        </p:grpSpPr>
        <p:sp>
          <p:nvSpPr>
            <p:cNvPr id="514" name="Google Shape;514;p61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" name="Google Shape;515;p61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" name="Google Shape;516;p61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" name="Google Shape;517;p61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" name="Google Shape;518;p61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9" name="Google Shape;519;p61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20" name="Google Shape;520;p61"/>
          <p:cNvGrpSpPr/>
          <p:nvPr/>
        </p:nvGrpSpPr>
        <p:grpSpPr>
          <a:xfrm flipH="1" rot="5400000">
            <a:off x="7869720" y="2754200"/>
            <a:ext cx="292025" cy="292575"/>
            <a:chOff x="7353050" y="316275"/>
            <a:chExt cx="292025" cy="292575"/>
          </a:xfrm>
        </p:grpSpPr>
        <p:sp>
          <p:nvSpPr>
            <p:cNvPr id="521" name="Google Shape;521;p61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2" name="Google Shape;522;p61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3" name="Google Shape;523;p61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" name="Google Shape;524;p61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25" name="Google Shape;525;p61"/>
          <p:cNvGrpSpPr/>
          <p:nvPr/>
        </p:nvGrpSpPr>
        <p:grpSpPr>
          <a:xfrm flipH="1" rot="5400000">
            <a:off x="8012458" y="178175"/>
            <a:ext cx="175000" cy="175000"/>
            <a:chOff x="8792300" y="321275"/>
            <a:chExt cx="175000" cy="175000"/>
          </a:xfrm>
        </p:grpSpPr>
        <p:sp>
          <p:nvSpPr>
            <p:cNvPr id="526" name="Google Shape;526;p61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" name="Google Shape;527;p61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" name="Google Shape;528;p61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9" name="Google Shape;529;p61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30" name="Google Shape;530;p61"/>
          <p:cNvGrpSpPr/>
          <p:nvPr/>
        </p:nvGrpSpPr>
        <p:grpSpPr>
          <a:xfrm rot="5400000">
            <a:off x="7551683" y="3879926"/>
            <a:ext cx="293111" cy="293388"/>
            <a:chOff x="3164039" y="430875"/>
            <a:chExt cx="293111" cy="293388"/>
          </a:xfrm>
        </p:grpSpPr>
        <p:sp>
          <p:nvSpPr>
            <p:cNvPr id="531" name="Google Shape;531;p61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2" name="Google Shape;532;p61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" name="Google Shape;533;p61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" name="Google Shape;534;p61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5" name="Google Shape;535;p61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6" name="Google Shape;536;p61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37" name="Google Shape;537;p61"/>
          <p:cNvGrpSpPr/>
          <p:nvPr/>
        </p:nvGrpSpPr>
        <p:grpSpPr>
          <a:xfrm flipH="1" rot="5400000">
            <a:off x="8259052" y="323144"/>
            <a:ext cx="175013" cy="27000"/>
            <a:chOff x="5662375" y="212375"/>
            <a:chExt cx="175013" cy="27000"/>
          </a:xfrm>
        </p:grpSpPr>
        <p:sp>
          <p:nvSpPr>
            <p:cNvPr id="538" name="Google Shape;538;p61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9" name="Google Shape;539;p61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0" name="Google Shape;540;p61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541" name="Google Shape;541;p61"/>
          <p:cNvCxnSpPr/>
          <p:nvPr/>
        </p:nvCxnSpPr>
        <p:spPr>
          <a:xfrm flipH="1" rot="5400000">
            <a:off x="740850" y="2598325"/>
            <a:ext cx="1672500" cy="12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42" name="Google Shape;542;p61"/>
          <p:cNvCxnSpPr/>
          <p:nvPr/>
        </p:nvCxnSpPr>
        <p:spPr>
          <a:xfrm rot="-5400000">
            <a:off x="847100" y="3554000"/>
            <a:ext cx="829500" cy="74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43" name="Google Shape;543;p61"/>
          <p:cNvCxnSpPr/>
          <p:nvPr/>
        </p:nvCxnSpPr>
        <p:spPr>
          <a:xfrm flipH="1" rot="5400000">
            <a:off x="1105775" y="4151250"/>
            <a:ext cx="796500" cy="118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544" name="Google Shape;544;p61"/>
          <p:cNvGrpSpPr/>
          <p:nvPr/>
        </p:nvGrpSpPr>
        <p:grpSpPr>
          <a:xfrm rot="5400000">
            <a:off x="621475" y="4062025"/>
            <a:ext cx="581800" cy="582350"/>
            <a:chOff x="8064275" y="887850"/>
            <a:chExt cx="581800" cy="582350"/>
          </a:xfrm>
        </p:grpSpPr>
        <p:sp>
          <p:nvSpPr>
            <p:cNvPr id="545" name="Google Shape;545;p61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6" name="Google Shape;546;p61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7" name="Google Shape;547;p61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8" name="Google Shape;548;p61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9" name="Google Shape;549;p61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0" name="Google Shape;550;p61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51" name="Google Shape;551;p61"/>
          <p:cNvGrpSpPr/>
          <p:nvPr/>
        </p:nvGrpSpPr>
        <p:grpSpPr>
          <a:xfrm rot="5400000">
            <a:off x="1482825" y="3350800"/>
            <a:ext cx="292025" cy="292575"/>
            <a:chOff x="7353050" y="316275"/>
            <a:chExt cx="292025" cy="292575"/>
          </a:xfrm>
        </p:grpSpPr>
        <p:sp>
          <p:nvSpPr>
            <p:cNvPr id="552" name="Google Shape;552;p61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3" name="Google Shape;553;p61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4" name="Google Shape;554;p61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5" name="Google Shape;555;p61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56" name="Google Shape;556;p61"/>
          <p:cNvGrpSpPr/>
          <p:nvPr/>
        </p:nvGrpSpPr>
        <p:grpSpPr>
          <a:xfrm rot="5400000">
            <a:off x="1595125" y="4790325"/>
            <a:ext cx="175000" cy="175000"/>
            <a:chOff x="8792300" y="321275"/>
            <a:chExt cx="175000" cy="175000"/>
          </a:xfrm>
        </p:grpSpPr>
        <p:sp>
          <p:nvSpPr>
            <p:cNvPr id="557" name="Google Shape;557;p61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8" name="Google Shape;558;p61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9" name="Google Shape;559;p61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0" name="Google Shape;560;p61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61" name="Google Shape;561;p61"/>
          <p:cNvSpPr/>
          <p:nvPr/>
        </p:nvSpPr>
        <p:spPr>
          <a:xfrm rot="5400000">
            <a:off x="1377117" y="1688743"/>
            <a:ext cx="288614" cy="288337"/>
          </a:xfrm>
          <a:custGeom>
            <a:rect b="b" l="l" r="r" t="t"/>
            <a:pathLst>
              <a:path extrusionOk="0" h="22893" w="22915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2" name="Google Shape;562;p61"/>
          <p:cNvSpPr/>
          <p:nvPr/>
        </p:nvSpPr>
        <p:spPr>
          <a:xfrm rot="5400000">
            <a:off x="1374876" y="1686211"/>
            <a:ext cx="293111" cy="293388"/>
          </a:xfrm>
          <a:custGeom>
            <a:rect b="b" l="l" r="r" t="t"/>
            <a:pathLst>
              <a:path extrusionOk="0" h="23294" w="23272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3" name="Google Shape;563;p61"/>
          <p:cNvSpPr/>
          <p:nvPr/>
        </p:nvSpPr>
        <p:spPr>
          <a:xfrm rot="5400000">
            <a:off x="1413610" y="1725239"/>
            <a:ext cx="215626" cy="215337"/>
          </a:xfrm>
          <a:custGeom>
            <a:rect b="b" l="l" r="r" t="t"/>
            <a:pathLst>
              <a:path extrusionOk="0" h="17097" w="1712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4" name="Google Shape;564;p61"/>
          <p:cNvSpPr/>
          <p:nvPr/>
        </p:nvSpPr>
        <p:spPr>
          <a:xfrm rot="5400000">
            <a:off x="1411362" y="1722714"/>
            <a:ext cx="220123" cy="220400"/>
          </a:xfrm>
          <a:custGeom>
            <a:rect b="b" l="l" r="r" t="t"/>
            <a:pathLst>
              <a:path extrusionOk="0" h="17499" w="17477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5" name="Google Shape;565;p61"/>
          <p:cNvSpPr/>
          <p:nvPr/>
        </p:nvSpPr>
        <p:spPr>
          <a:xfrm rot="5400000">
            <a:off x="1453339" y="1764682"/>
            <a:ext cx="136177" cy="136177"/>
          </a:xfrm>
          <a:custGeom>
            <a:rect b="b" l="l" r="r" t="t"/>
            <a:pathLst>
              <a:path extrusionOk="0" h="10812" w="10812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6" name="Google Shape;566;p61"/>
          <p:cNvSpPr/>
          <p:nvPr/>
        </p:nvSpPr>
        <p:spPr>
          <a:xfrm rot="5400000">
            <a:off x="1450946" y="1762579"/>
            <a:ext cx="140951" cy="140674"/>
          </a:xfrm>
          <a:custGeom>
            <a:rect b="b" l="l" r="r" t="t"/>
            <a:pathLst>
              <a:path extrusionOk="0" h="11169" w="11191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67" name="Google Shape;567;p61"/>
          <p:cNvGrpSpPr/>
          <p:nvPr/>
        </p:nvGrpSpPr>
        <p:grpSpPr>
          <a:xfrm rot="5400000">
            <a:off x="1701119" y="1515381"/>
            <a:ext cx="175013" cy="27000"/>
            <a:chOff x="5662375" y="212375"/>
            <a:chExt cx="175013" cy="27000"/>
          </a:xfrm>
        </p:grpSpPr>
        <p:sp>
          <p:nvSpPr>
            <p:cNvPr id="568" name="Google Shape;568;p61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9" name="Google Shape;569;p61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0" name="Google Shape;570;p61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71" name="Google Shape;571;p61"/>
          <p:cNvGrpSpPr/>
          <p:nvPr/>
        </p:nvGrpSpPr>
        <p:grpSpPr>
          <a:xfrm rot="5400000">
            <a:off x="1819519" y="4562081"/>
            <a:ext cx="175013" cy="27000"/>
            <a:chOff x="5662375" y="212375"/>
            <a:chExt cx="175013" cy="27000"/>
          </a:xfrm>
        </p:grpSpPr>
        <p:sp>
          <p:nvSpPr>
            <p:cNvPr id="572" name="Google Shape;572;p61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3" name="Google Shape;573;p61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4" name="Google Shape;574;p61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75" name="Google Shape;575;p61"/>
          <p:cNvGrpSpPr/>
          <p:nvPr/>
        </p:nvGrpSpPr>
        <p:grpSpPr>
          <a:xfrm rot="5400000">
            <a:off x="408594" y="4140781"/>
            <a:ext cx="175013" cy="27000"/>
            <a:chOff x="5662375" y="212375"/>
            <a:chExt cx="175013" cy="27000"/>
          </a:xfrm>
        </p:grpSpPr>
        <p:sp>
          <p:nvSpPr>
            <p:cNvPr id="576" name="Google Shape;576;p61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7" name="Google Shape;577;p61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8" name="Google Shape;578;p61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CUSTOM_17"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62"/>
          <p:cNvSpPr txBox="1"/>
          <p:nvPr>
            <p:ph type="title"/>
          </p:nvPr>
        </p:nvSpPr>
        <p:spPr>
          <a:xfrm>
            <a:off x="723750" y="526925"/>
            <a:ext cx="7696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581" name="Google Shape;581;p62"/>
          <p:cNvCxnSpPr/>
          <p:nvPr/>
        </p:nvCxnSpPr>
        <p:spPr>
          <a:xfrm rot="10800000">
            <a:off x="8109000" y="501275"/>
            <a:ext cx="737700" cy="737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82" name="Google Shape;582;p62"/>
          <p:cNvCxnSpPr/>
          <p:nvPr/>
        </p:nvCxnSpPr>
        <p:spPr>
          <a:xfrm>
            <a:off x="582475" y="282188"/>
            <a:ext cx="1212900" cy="42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83" name="Google Shape;583;p62"/>
          <p:cNvCxnSpPr/>
          <p:nvPr/>
        </p:nvCxnSpPr>
        <p:spPr>
          <a:xfrm flipH="1" rot="10800000">
            <a:off x="0" y="274188"/>
            <a:ext cx="582600" cy="654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584" name="Google Shape;584;p62"/>
          <p:cNvGrpSpPr/>
          <p:nvPr/>
        </p:nvGrpSpPr>
        <p:grpSpPr>
          <a:xfrm flipH="1">
            <a:off x="423750" y="125363"/>
            <a:ext cx="292025" cy="292575"/>
            <a:chOff x="7353050" y="316275"/>
            <a:chExt cx="292025" cy="292575"/>
          </a:xfrm>
        </p:grpSpPr>
        <p:sp>
          <p:nvSpPr>
            <p:cNvPr id="585" name="Google Shape;585;p62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6" name="Google Shape;586;p62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7" name="Google Shape;587;p62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8" name="Google Shape;588;p62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89" name="Google Shape;589;p62"/>
          <p:cNvGrpSpPr/>
          <p:nvPr/>
        </p:nvGrpSpPr>
        <p:grpSpPr>
          <a:xfrm>
            <a:off x="1638739" y="558163"/>
            <a:ext cx="293111" cy="293388"/>
            <a:chOff x="3164039" y="430875"/>
            <a:chExt cx="293111" cy="293388"/>
          </a:xfrm>
        </p:grpSpPr>
        <p:sp>
          <p:nvSpPr>
            <p:cNvPr id="590" name="Google Shape;590;p62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1" name="Google Shape;591;p62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2" name="Google Shape;592;p62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3" name="Google Shape;593;p62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4" name="Google Shape;594;p62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5" name="Google Shape;595;p62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96" name="Google Shape;596;p62"/>
          <p:cNvGrpSpPr/>
          <p:nvPr/>
        </p:nvGrpSpPr>
        <p:grpSpPr>
          <a:xfrm>
            <a:off x="1591750" y="362600"/>
            <a:ext cx="175013" cy="27000"/>
            <a:chOff x="5662375" y="212375"/>
            <a:chExt cx="175013" cy="27000"/>
          </a:xfrm>
        </p:grpSpPr>
        <p:sp>
          <p:nvSpPr>
            <p:cNvPr id="597" name="Google Shape;597;p6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8" name="Google Shape;598;p6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9" name="Google Shape;599;p6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600" name="Google Shape;600;p62"/>
          <p:cNvCxnSpPr/>
          <p:nvPr/>
        </p:nvCxnSpPr>
        <p:spPr>
          <a:xfrm flipH="1">
            <a:off x="8151325" y="6875"/>
            <a:ext cx="1002600" cy="49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601" name="Google Shape;601;p62"/>
          <p:cNvGrpSpPr/>
          <p:nvPr/>
        </p:nvGrpSpPr>
        <p:grpSpPr>
          <a:xfrm>
            <a:off x="7823875" y="202375"/>
            <a:ext cx="581800" cy="582350"/>
            <a:chOff x="8064275" y="887850"/>
            <a:chExt cx="581800" cy="582350"/>
          </a:xfrm>
        </p:grpSpPr>
        <p:sp>
          <p:nvSpPr>
            <p:cNvPr id="602" name="Google Shape;602;p62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3" name="Google Shape;603;p62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4" name="Google Shape;604;p62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5" name="Google Shape;605;p62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6" name="Google Shape;606;p62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7" name="Google Shape;607;p62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08" name="Google Shape;608;p62"/>
          <p:cNvGrpSpPr/>
          <p:nvPr/>
        </p:nvGrpSpPr>
        <p:grpSpPr>
          <a:xfrm flipH="1">
            <a:off x="8698650" y="1117488"/>
            <a:ext cx="292025" cy="292575"/>
            <a:chOff x="7353050" y="316275"/>
            <a:chExt cx="292025" cy="292575"/>
          </a:xfrm>
        </p:grpSpPr>
        <p:sp>
          <p:nvSpPr>
            <p:cNvPr id="609" name="Google Shape;609;p62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0" name="Google Shape;610;p62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1" name="Google Shape;611;p62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2" name="Google Shape;612;p62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13" name="Google Shape;613;p62"/>
          <p:cNvGrpSpPr/>
          <p:nvPr/>
        </p:nvGrpSpPr>
        <p:grpSpPr>
          <a:xfrm>
            <a:off x="8678350" y="1581800"/>
            <a:ext cx="175013" cy="27000"/>
            <a:chOff x="5662375" y="212375"/>
            <a:chExt cx="175013" cy="27000"/>
          </a:xfrm>
        </p:grpSpPr>
        <p:sp>
          <p:nvSpPr>
            <p:cNvPr id="614" name="Google Shape;614;p6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5" name="Google Shape;615;p6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6" name="Google Shape;616;p6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2">
  <p:cSld name="CUSTOM_22"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8" name="Google Shape;618;p63"/>
          <p:cNvGrpSpPr/>
          <p:nvPr/>
        </p:nvGrpSpPr>
        <p:grpSpPr>
          <a:xfrm>
            <a:off x="1349626" y="598417"/>
            <a:ext cx="6453730" cy="3631136"/>
            <a:chOff x="365750" y="1285025"/>
            <a:chExt cx="6934275" cy="3315500"/>
          </a:xfrm>
        </p:grpSpPr>
        <p:sp>
          <p:nvSpPr>
            <p:cNvPr id="619" name="Google Shape;619;p63"/>
            <p:cNvSpPr/>
            <p:nvPr/>
          </p:nvSpPr>
          <p:spPr>
            <a:xfrm>
              <a:off x="365750" y="1285025"/>
              <a:ext cx="6934275" cy="3315500"/>
            </a:xfrm>
            <a:custGeom>
              <a:rect b="b" l="l" r="r" t="t"/>
              <a:pathLst>
                <a:path extrusionOk="0" h="132620" w="277371">
                  <a:moveTo>
                    <a:pt x="139292" y="1"/>
                  </a:moveTo>
                  <a:cubicBezTo>
                    <a:pt x="131931" y="1"/>
                    <a:pt x="124510" y="530"/>
                    <a:pt x="116820" y="2020"/>
                  </a:cubicBezTo>
                  <a:cubicBezTo>
                    <a:pt x="97286" y="5794"/>
                    <a:pt x="78528" y="13563"/>
                    <a:pt x="62212" y="24940"/>
                  </a:cubicBezTo>
                  <a:cubicBezTo>
                    <a:pt x="40180" y="40312"/>
                    <a:pt x="16039" y="63953"/>
                    <a:pt x="5883" y="89204"/>
                  </a:cubicBezTo>
                  <a:cubicBezTo>
                    <a:pt x="2054" y="98638"/>
                    <a:pt x="1" y="109904"/>
                    <a:pt x="5162" y="118672"/>
                  </a:cubicBezTo>
                  <a:cubicBezTo>
                    <a:pt x="10878" y="128329"/>
                    <a:pt x="23309" y="131547"/>
                    <a:pt x="34519" y="132324"/>
                  </a:cubicBezTo>
                  <a:cubicBezTo>
                    <a:pt x="37485" y="132528"/>
                    <a:pt x="40447" y="132620"/>
                    <a:pt x="43408" y="132620"/>
                  </a:cubicBezTo>
                  <a:cubicBezTo>
                    <a:pt x="64717" y="132620"/>
                    <a:pt x="85919" y="127832"/>
                    <a:pt x="107164" y="125054"/>
                  </a:cubicBezTo>
                  <a:cubicBezTo>
                    <a:pt x="121795" y="123154"/>
                    <a:pt x="136548" y="122208"/>
                    <a:pt x="151300" y="122208"/>
                  </a:cubicBezTo>
                  <a:cubicBezTo>
                    <a:pt x="172303" y="122208"/>
                    <a:pt x="193303" y="124126"/>
                    <a:pt x="213939" y="127940"/>
                  </a:cubicBezTo>
                  <a:cubicBezTo>
                    <a:pt x="222522" y="129553"/>
                    <a:pt x="231673" y="131360"/>
                    <a:pt x="240407" y="131360"/>
                  </a:cubicBezTo>
                  <a:cubicBezTo>
                    <a:pt x="248501" y="131360"/>
                    <a:pt x="256237" y="129808"/>
                    <a:pt x="262831" y="125110"/>
                  </a:cubicBezTo>
                  <a:cubicBezTo>
                    <a:pt x="276372" y="115454"/>
                    <a:pt x="277371" y="99138"/>
                    <a:pt x="274429" y="84431"/>
                  </a:cubicBezTo>
                  <a:cubicBezTo>
                    <a:pt x="271488" y="69670"/>
                    <a:pt x="264329" y="59902"/>
                    <a:pt x="257059" y="47305"/>
                  </a:cubicBezTo>
                  <a:cubicBezTo>
                    <a:pt x="252786" y="39868"/>
                    <a:pt x="247736" y="33098"/>
                    <a:pt x="241798" y="27215"/>
                  </a:cubicBezTo>
                  <a:cubicBezTo>
                    <a:pt x="234972" y="20500"/>
                    <a:pt x="226925" y="14951"/>
                    <a:pt x="217768" y="11177"/>
                  </a:cubicBezTo>
                  <a:cubicBezTo>
                    <a:pt x="203783" y="5350"/>
                    <a:pt x="188521" y="3407"/>
                    <a:pt x="173482" y="2186"/>
                  </a:cubicBezTo>
                  <a:cubicBezTo>
                    <a:pt x="161726" y="1246"/>
                    <a:pt x="150579" y="1"/>
                    <a:pt x="1392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0" name="Google Shape;620;p63"/>
            <p:cNvSpPr/>
            <p:nvPr/>
          </p:nvSpPr>
          <p:spPr>
            <a:xfrm>
              <a:off x="417100" y="1285575"/>
              <a:ext cx="6842700" cy="3314500"/>
            </a:xfrm>
            <a:custGeom>
              <a:rect b="b" l="l" r="r" t="t"/>
              <a:pathLst>
                <a:path extrusionOk="0" h="132580" w="273708">
                  <a:moveTo>
                    <a:pt x="137298" y="0"/>
                  </a:moveTo>
                  <a:cubicBezTo>
                    <a:pt x="129917" y="0"/>
                    <a:pt x="122480" y="500"/>
                    <a:pt x="114766" y="1998"/>
                  </a:cubicBezTo>
                  <a:cubicBezTo>
                    <a:pt x="95232" y="5772"/>
                    <a:pt x="76474" y="13541"/>
                    <a:pt x="60158" y="24918"/>
                  </a:cubicBezTo>
                  <a:cubicBezTo>
                    <a:pt x="38126" y="40290"/>
                    <a:pt x="13985" y="63931"/>
                    <a:pt x="3829" y="89182"/>
                  </a:cubicBezTo>
                  <a:cubicBezTo>
                    <a:pt x="1609" y="94621"/>
                    <a:pt x="0" y="100614"/>
                    <a:pt x="56" y="106386"/>
                  </a:cubicBezTo>
                  <a:cubicBezTo>
                    <a:pt x="56" y="110715"/>
                    <a:pt x="943" y="114877"/>
                    <a:pt x="3108" y="118650"/>
                  </a:cubicBezTo>
                  <a:cubicBezTo>
                    <a:pt x="8824" y="128307"/>
                    <a:pt x="21255" y="131525"/>
                    <a:pt x="32465" y="132302"/>
                  </a:cubicBezTo>
                  <a:cubicBezTo>
                    <a:pt x="35407" y="132469"/>
                    <a:pt x="38403" y="132580"/>
                    <a:pt x="41345" y="132580"/>
                  </a:cubicBezTo>
                  <a:cubicBezTo>
                    <a:pt x="62655" y="132580"/>
                    <a:pt x="83855" y="127807"/>
                    <a:pt x="105110" y="125032"/>
                  </a:cubicBezTo>
                  <a:cubicBezTo>
                    <a:pt x="119761" y="123146"/>
                    <a:pt x="134523" y="122202"/>
                    <a:pt x="149340" y="122202"/>
                  </a:cubicBezTo>
                  <a:cubicBezTo>
                    <a:pt x="170318" y="122202"/>
                    <a:pt x="191240" y="124089"/>
                    <a:pt x="211885" y="127918"/>
                  </a:cubicBezTo>
                  <a:cubicBezTo>
                    <a:pt x="220486" y="129528"/>
                    <a:pt x="229643" y="131359"/>
                    <a:pt x="238412" y="131359"/>
                  </a:cubicBezTo>
                  <a:cubicBezTo>
                    <a:pt x="246459" y="131359"/>
                    <a:pt x="254173" y="129805"/>
                    <a:pt x="260777" y="125088"/>
                  </a:cubicBezTo>
                  <a:cubicBezTo>
                    <a:pt x="270433" y="118206"/>
                    <a:pt x="273707" y="107884"/>
                    <a:pt x="273707" y="97229"/>
                  </a:cubicBezTo>
                  <a:cubicBezTo>
                    <a:pt x="273707" y="92956"/>
                    <a:pt x="273208" y="88627"/>
                    <a:pt x="272375" y="84409"/>
                  </a:cubicBezTo>
                  <a:cubicBezTo>
                    <a:pt x="269434" y="69648"/>
                    <a:pt x="262275" y="59880"/>
                    <a:pt x="255005" y="47283"/>
                  </a:cubicBezTo>
                  <a:cubicBezTo>
                    <a:pt x="250732" y="39846"/>
                    <a:pt x="245682" y="33076"/>
                    <a:pt x="239744" y="27193"/>
                  </a:cubicBezTo>
                  <a:cubicBezTo>
                    <a:pt x="232918" y="20478"/>
                    <a:pt x="224871" y="14929"/>
                    <a:pt x="215714" y="11155"/>
                  </a:cubicBezTo>
                  <a:cubicBezTo>
                    <a:pt x="201729" y="5328"/>
                    <a:pt x="186467" y="3385"/>
                    <a:pt x="171428" y="2164"/>
                  </a:cubicBezTo>
                  <a:cubicBezTo>
                    <a:pt x="159663" y="1221"/>
                    <a:pt x="148563" y="0"/>
                    <a:pt x="1372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21" name="Google Shape;621;p63"/>
          <p:cNvSpPr txBox="1"/>
          <p:nvPr>
            <p:ph type="title"/>
          </p:nvPr>
        </p:nvSpPr>
        <p:spPr>
          <a:xfrm>
            <a:off x="2624328" y="1018528"/>
            <a:ext cx="3904500" cy="190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grpSp>
        <p:nvGrpSpPr>
          <p:cNvPr id="622" name="Google Shape;622;p63"/>
          <p:cNvGrpSpPr/>
          <p:nvPr/>
        </p:nvGrpSpPr>
        <p:grpSpPr>
          <a:xfrm>
            <a:off x="-6867" y="-6625"/>
            <a:ext cx="9152342" cy="5102050"/>
            <a:chOff x="-6867" y="-6625"/>
            <a:chExt cx="9152342" cy="5102050"/>
          </a:xfrm>
        </p:grpSpPr>
        <p:cxnSp>
          <p:nvCxnSpPr>
            <p:cNvPr id="623" name="Google Shape;623;p63"/>
            <p:cNvCxnSpPr/>
            <p:nvPr/>
          </p:nvCxnSpPr>
          <p:spPr>
            <a:xfrm>
              <a:off x="2904283" y="4513075"/>
              <a:ext cx="1133100" cy="3063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24" name="Google Shape;624;p63"/>
            <p:cNvCxnSpPr/>
            <p:nvPr/>
          </p:nvCxnSpPr>
          <p:spPr>
            <a:xfrm flipH="1" rot="10800000">
              <a:off x="1562083" y="4492325"/>
              <a:ext cx="1342200" cy="3153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25" name="Google Shape;625;p63"/>
            <p:cNvCxnSpPr/>
            <p:nvPr/>
          </p:nvCxnSpPr>
          <p:spPr>
            <a:xfrm>
              <a:off x="259558" y="4408000"/>
              <a:ext cx="1332000" cy="3921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26" name="Google Shape;626;p63"/>
            <p:cNvCxnSpPr/>
            <p:nvPr/>
          </p:nvCxnSpPr>
          <p:spPr>
            <a:xfrm>
              <a:off x="-6867" y="3993550"/>
              <a:ext cx="273900" cy="4071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627" name="Google Shape;627;p63"/>
            <p:cNvGrpSpPr/>
            <p:nvPr/>
          </p:nvGrpSpPr>
          <p:grpSpPr>
            <a:xfrm flipH="1">
              <a:off x="1278333" y="4513075"/>
              <a:ext cx="581800" cy="582350"/>
              <a:chOff x="8064275" y="887850"/>
              <a:chExt cx="581800" cy="582350"/>
            </a:xfrm>
          </p:grpSpPr>
          <p:sp>
            <p:nvSpPr>
              <p:cNvPr id="628" name="Google Shape;628;p63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9" name="Google Shape;629;p63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0" name="Google Shape;630;p63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1" name="Google Shape;631;p63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2" name="Google Shape;632;p63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3" name="Google Shape;633;p63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34" name="Google Shape;634;p63"/>
            <p:cNvGrpSpPr/>
            <p:nvPr/>
          </p:nvGrpSpPr>
          <p:grpSpPr>
            <a:xfrm flipH="1">
              <a:off x="2747608" y="4340463"/>
              <a:ext cx="292025" cy="292575"/>
              <a:chOff x="7353050" y="316275"/>
              <a:chExt cx="292025" cy="292575"/>
            </a:xfrm>
          </p:grpSpPr>
          <p:sp>
            <p:nvSpPr>
              <p:cNvPr id="635" name="Google Shape;635;p63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6" name="Google Shape;636;p63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7" name="Google Shape;637;p63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8" name="Google Shape;638;p63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39" name="Google Shape;639;p63"/>
            <p:cNvGrpSpPr/>
            <p:nvPr/>
          </p:nvGrpSpPr>
          <p:grpSpPr>
            <a:xfrm flipH="1">
              <a:off x="171308" y="4315025"/>
              <a:ext cx="175000" cy="175000"/>
              <a:chOff x="8792300" y="321275"/>
              <a:chExt cx="175000" cy="175000"/>
            </a:xfrm>
          </p:grpSpPr>
          <p:sp>
            <p:nvSpPr>
              <p:cNvPr id="640" name="Google Shape;640;p63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rect b="b" l="l" r="r" t="t"/>
                <a:pathLst>
                  <a:path extrusionOk="0" h="6621" w="6644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1" name="Google Shape;641;p63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rect b="b" l="l" r="r" t="t"/>
                <a:pathLst>
                  <a:path extrusionOk="0" h="7000" w="700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2" name="Google Shape;642;p63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rect b="b" l="l" r="r" t="t"/>
                <a:pathLst>
                  <a:path extrusionOk="0" h="3723" w="3702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3" name="Google Shape;643;p63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rect b="b" l="l" r="r" t="t"/>
                <a:pathLst>
                  <a:path extrusionOk="0" h="4080" w="4102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44" name="Google Shape;644;p63"/>
            <p:cNvGrpSpPr/>
            <p:nvPr/>
          </p:nvGrpSpPr>
          <p:grpSpPr>
            <a:xfrm>
              <a:off x="3873197" y="4657550"/>
              <a:ext cx="293111" cy="293388"/>
              <a:chOff x="3164039" y="430875"/>
              <a:chExt cx="293111" cy="293388"/>
            </a:xfrm>
          </p:grpSpPr>
          <p:sp>
            <p:nvSpPr>
              <p:cNvPr id="645" name="Google Shape;645;p63"/>
              <p:cNvSpPr/>
              <p:nvPr/>
            </p:nvSpPr>
            <p:spPr>
              <a:xfrm flipH="1">
                <a:off x="3166281" y="433407"/>
                <a:ext cx="288614" cy="288337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6" name="Google Shape;646;p63"/>
              <p:cNvSpPr/>
              <p:nvPr/>
            </p:nvSpPr>
            <p:spPr>
              <a:xfrm flipH="1">
                <a:off x="3164039" y="430875"/>
                <a:ext cx="293111" cy="293388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7" name="Google Shape;647;p63"/>
              <p:cNvSpPr/>
              <p:nvPr/>
            </p:nvSpPr>
            <p:spPr>
              <a:xfrm flipH="1">
                <a:off x="3202780" y="469909"/>
                <a:ext cx="215626" cy="215337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8" name="Google Shape;648;p63"/>
              <p:cNvSpPr/>
              <p:nvPr/>
            </p:nvSpPr>
            <p:spPr>
              <a:xfrm flipH="1">
                <a:off x="3200525" y="467377"/>
                <a:ext cx="220123" cy="220400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9" name="Google Shape;649;p63"/>
              <p:cNvSpPr/>
              <p:nvPr/>
            </p:nvSpPr>
            <p:spPr>
              <a:xfrm flipH="1">
                <a:off x="3242641" y="509484"/>
                <a:ext cx="136177" cy="136177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0" name="Google Shape;650;p63"/>
              <p:cNvSpPr/>
              <p:nvPr/>
            </p:nvSpPr>
            <p:spPr>
              <a:xfrm flipH="1">
                <a:off x="3240109" y="507242"/>
                <a:ext cx="140951" cy="140674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51" name="Google Shape;651;p63"/>
            <p:cNvGrpSpPr/>
            <p:nvPr/>
          </p:nvGrpSpPr>
          <p:grpSpPr>
            <a:xfrm flipH="1">
              <a:off x="242270" y="4142425"/>
              <a:ext cx="175013" cy="27000"/>
              <a:chOff x="5662375" y="212375"/>
              <a:chExt cx="175013" cy="27000"/>
            </a:xfrm>
          </p:grpSpPr>
          <p:sp>
            <p:nvSpPr>
              <p:cNvPr id="652" name="Google Shape;652;p6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3" name="Google Shape;653;p6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4" name="Google Shape;654;p6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655" name="Google Shape;655;p63"/>
            <p:cNvCxnSpPr/>
            <p:nvPr/>
          </p:nvCxnSpPr>
          <p:spPr>
            <a:xfrm rot="10800000">
              <a:off x="5995050" y="226600"/>
              <a:ext cx="1504500" cy="2247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56" name="Google Shape;656;p63"/>
            <p:cNvCxnSpPr/>
            <p:nvPr/>
          </p:nvCxnSpPr>
          <p:spPr>
            <a:xfrm rot="10800000">
              <a:off x="7512925" y="457850"/>
              <a:ext cx="829500" cy="7434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57" name="Google Shape;657;p63"/>
            <p:cNvCxnSpPr/>
            <p:nvPr/>
          </p:nvCxnSpPr>
          <p:spPr>
            <a:xfrm flipH="1">
              <a:off x="8348975" y="-6625"/>
              <a:ext cx="796500" cy="11880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658" name="Google Shape;658;p63"/>
            <p:cNvGrpSpPr/>
            <p:nvPr/>
          </p:nvGrpSpPr>
          <p:grpSpPr>
            <a:xfrm>
              <a:off x="8064275" y="1040250"/>
              <a:ext cx="581800" cy="582350"/>
              <a:chOff x="8064275" y="887850"/>
              <a:chExt cx="581800" cy="582350"/>
            </a:xfrm>
          </p:grpSpPr>
          <p:sp>
            <p:nvSpPr>
              <p:cNvPr id="659" name="Google Shape;659;p63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0" name="Google Shape;660;p63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1" name="Google Shape;661;p63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2" name="Google Shape;662;p63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3" name="Google Shape;663;p63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4" name="Google Shape;664;p63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65" name="Google Shape;665;p63"/>
            <p:cNvGrpSpPr/>
            <p:nvPr/>
          </p:nvGrpSpPr>
          <p:grpSpPr>
            <a:xfrm>
              <a:off x="7353050" y="316275"/>
              <a:ext cx="292025" cy="292575"/>
              <a:chOff x="7353050" y="316275"/>
              <a:chExt cx="292025" cy="292575"/>
            </a:xfrm>
          </p:grpSpPr>
          <p:sp>
            <p:nvSpPr>
              <p:cNvPr id="666" name="Google Shape;666;p63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7" name="Google Shape;667;p63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8" name="Google Shape;668;p63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9" name="Google Shape;669;p63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70" name="Google Shape;670;p63"/>
            <p:cNvGrpSpPr/>
            <p:nvPr/>
          </p:nvGrpSpPr>
          <p:grpSpPr>
            <a:xfrm>
              <a:off x="8792300" y="321275"/>
              <a:ext cx="175000" cy="175000"/>
              <a:chOff x="8792300" y="321275"/>
              <a:chExt cx="175000" cy="175000"/>
            </a:xfrm>
          </p:grpSpPr>
          <p:sp>
            <p:nvSpPr>
              <p:cNvPr id="671" name="Google Shape;671;p63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rect b="b" l="l" r="r" t="t"/>
                <a:pathLst>
                  <a:path extrusionOk="0" h="6621" w="6644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2" name="Google Shape;672;p63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rect b="b" l="l" r="r" t="t"/>
                <a:pathLst>
                  <a:path extrusionOk="0" h="7000" w="700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3" name="Google Shape;673;p63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rect b="b" l="l" r="r" t="t"/>
                <a:pathLst>
                  <a:path extrusionOk="0" h="3723" w="3702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4" name="Google Shape;674;p63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rect b="b" l="l" r="r" t="t"/>
                <a:pathLst>
                  <a:path extrusionOk="0" h="4080" w="4102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675" name="Google Shape;675;p63"/>
            <p:cNvSpPr/>
            <p:nvPr/>
          </p:nvSpPr>
          <p:spPr>
            <a:xfrm>
              <a:off x="5829305" y="68707"/>
              <a:ext cx="288614" cy="288337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6" name="Google Shape;676;p63"/>
            <p:cNvSpPr/>
            <p:nvPr/>
          </p:nvSpPr>
          <p:spPr>
            <a:xfrm>
              <a:off x="5827050" y="66175"/>
              <a:ext cx="293111" cy="293388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7" name="Google Shape;677;p63"/>
            <p:cNvSpPr/>
            <p:nvPr/>
          </p:nvSpPr>
          <p:spPr>
            <a:xfrm>
              <a:off x="5865794" y="105209"/>
              <a:ext cx="215626" cy="215337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8" name="Google Shape;678;p63"/>
            <p:cNvSpPr/>
            <p:nvPr/>
          </p:nvSpPr>
          <p:spPr>
            <a:xfrm>
              <a:off x="5863552" y="102677"/>
              <a:ext cx="220123" cy="220400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9" name="Google Shape;679;p63"/>
            <p:cNvSpPr/>
            <p:nvPr/>
          </p:nvSpPr>
          <p:spPr>
            <a:xfrm>
              <a:off x="5905382" y="144784"/>
              <a:ext cx="136177" cy="136177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0" name="Google Shape;680;p63"/>
            <p:cNvSpPr/>
            <p:nvPr/>
          </p:nvSpPr>
          <p:spPr>
            <a:xfrm>
              <a:off x="5903140" y="142542"/>
              <a:ext cx="140951" cy="140674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681" name="Google Shape;681;p63"/>
            <p:cNvGrpSpPr/>
            <p:nvPr/>
          </p:nvGrpSpPr>
          <p:grpSpPr>
            <a:xfrm>
              <a:off x="8490050" y="170875"/>
              <a:ext cx="175013" cy="27000"/>
              <a:chOff x="5662375" y="212375"/>
              <a:chExt cx="175013" cy="27000"/>
            </a:xfrm>
          </p:grpSpPr>
          <p:sp>
            <p:nvSpPr>
              <p:cNvPr id="682" name="Google Shape;682;p6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3" name="Google Shape;683;p6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4" name="Google Shape;684;p6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85" name="Google Shape;685;p63"/>
            <p:cNvGrpSpPr/>
            <p:nvPr/>
          </p:nvGrpSpPr>
          <p:grpSpPr>
            <a:xfrm>
              <a:off x="8678350" y="1658000"/>
              <a:ext cx="175013" cy="27000"/>
              <a:chOff x="5662375" y="212375"/>
              <a:chExt cx="175013" cy="27000"/>
            </a:xfrm>
          </p:grpSpPr>
          <p:sp>
            <p:nvSpPr>
              <p:cNvPr id="686" name="Google Shape;686;p6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7" name="Google Shape;687;p6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8" name="Google Shape;688;p6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689" name="Google Shape;689;p63"/>
          <p:cNvSpPr txBox="1"/>
          <p:nvPr>
            <p:ph idx="1" type="subTitle"/>
          </p:nvPr>
        </p:nvSpPr>
        <p:spPr>
          <a:xfrm>
            <a:off x="3639300" y="2596896"/>
            <a:ext cx="18654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 of text 2">
  <p:cSld name="CUSTOM_7"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91" name="Google Shape;691;p64"/>
          <p:cNvCxnSpPr/>
          <p:nvPr/>
        </p:nvCxnSpPr>
        <p:spPr>
          <a:xfrm>
            <a:off x="590450" y="4340600"/>
            <a:ext cx="670200" cy="423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92" name="Google Shape;692;p64"/>
          <p:cNvSpPr txBox="1"/>
          <p:nvPr>
            <p:ph type="title"/>
          </p:nvPr>
        </p:nvSpPr>
        <p:spPr>
          <a:xfrm>
            <a:off x="2208175" y="342775"/>
            <a:ext cx="4727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693" name="Google Shape;693;p64"/>
          <p:cNvCxnSpPr/>
          <p:nvPr/>
        </p:nvCxnSpPr>
        <p:spPr>
          <a:xfrm flipH="1" rot="10800000">
            <a:off x="0" y="4332550"/>
            <a:ext cx="590700" cy="663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694" name="Google Shape;694;p64"/>
          <p:cNvGrpSpPr/>
          <p:nvPr/>
        </p:nvGrpSpPr>
        <p:grpSpPr>
          <a:xfrm flipH="1">
            <a:off x="431725" y="4183775"/>
            <a:ext cx="292025" cy="292575"/>
            <a:chOff x="7353050" y="316275"/>
            <a:chExt cx="292025" cy="292575"/>
          </a:xfrm>
        </p:grpSpPr>
        <p:sp>
          <p:nvSpPr>
            <p:cNvPr id="695" name="Google Shape;695;p64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6" name="Google Shape;696;p64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7" name="Google Shape;697;p64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8" name="Google Shape;698;p64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99" name="Google Shape;699;p64"/>
          <p:cNvGrpSpPr/>
          <p:nvPr/>
        </p:nvGrpSpPr>
        <p:grpSpPr>
          <a:xfrm>
            <a:off x="1075789" y="4604675"/>
            <a:ext cx="293111" cy="293388"/>
            <a:chOff x="3164039" y="430875"/>
            <a:chExt cx="293111" cy="293388"/>
          </a:xfrm>
        </p:grpSpPr>
        <p:sp>
          <p:nvSpPr>
            <p:cNvPr id="700" name="Google Shape;700;p64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1" name="Google Shape;701;p64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2" name="Google Shape;702;p64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3" name="Google Shape;703;p64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4" name="Google Shape;704;p64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5" name="Google Shape;705;p64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706" name="Google Shape;706;p64"/>
          <p:cNvCxnSpPr/>
          <p:nvPr/>
        </p:nvCxnSpPr>
        <p:spPr>
          <a:xfrm rot="10800000">
            <a:off x="7196975" y="295100"/>
            <a:ext cx="1157100" cy="542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07" name="Google Shape;707;p64"/>
          <p:cNvCxnSpPr/>
          <p:nvPr/>
        </p:nvCxnSpPr>
        <p:spPr>
          <a:xfrm flipH="1">
            <a:off x="8354075" y="-6625"/>
            <a:ext cx="791400" cy="836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708" name="Google Shape;708;p64"/>
          <p:cNvGrpSpPr/>
          <p:nvPr/>
        </p:nvGrpSpPr>
        <p:grpSpPr>
          <a:xfrm>
            <a:off x="8064275" y="526925"/>
            <a:ext cx="581800" cy="582350"/>
            <a:chOff x="8064275" y="887850"/>
            <a:chExt cx="581800" cy="582350"/>
          </a:xfrm>
        </p:grpSpPr>
        <p:sp>
          <p:nvSpPr>
            <p:cNvPr id="709" name="Google Shape;709;p64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0" name="Google Shape;710;p64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1" name="Google Shape;711;p64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2" name="Google Shape;712;p64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3" name="Google Shape;713;p64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4" name="Google Shape;714;p64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15" name="Google Shape;715;p64"/>
          <p:cNvGrpSpPr/>
          <p:nvPr/>
        </p:nvGrpSpPr>
        <p:grpSpPr>
          <a:xfrm>
            <a:off x="7033875" y="170875"/>
            <a:ext cx="292025" cy="292575"/>
            <a:chOff x="7353050" y="316275"/>
            <a:chExt cx="292025" cy="292575"/>
          </a:xfrm>
        </p:grpSpPr>
        <p:sp>
          <p:nvSpPr>
            <p:cNvPr id="716" name="Google Shape;716;p64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7" name="Google Shape;717;p64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8" name="Google Shape;718;p64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9" name="Google Shape;719;p64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20" name="Google Shape;720;p64"/>
          <p:cNvGrpSpPr/>
          <p:nvPr/>
        </p:nvGrpSpPr>
        <p:grpSpPr>
          <a:xfrm>
            <a:off x="8757950" y="229650"/>
            <a:ext cx="175000" cy="175000"/>
            <a:chOff x="8792300" y="321275"/>
            <a:chExt cx="175000" cy="175000"/>
          </a:xfrm>
        </p:grpSpPr>
        <p:sp>
          <p:nvSpPr>
            <p:cNvPr id="721" name="Google Shape;721;p64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2" name="Google Shape;722;p64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3" name="Google Shape;723;p64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4" name="Google Shape;724;p64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25" name="Google Shape;725;p64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726" name="Google Shape;726;p64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7" name="Google Shape;727;p64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8" name="Google Shape;728;p64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29" name="Google Shape;729;p64"/>
          <p:cNvGrpSpPr/>
          <p:nvPr/>
        </p:nvGrpSpPr>
        <p:grpSpPr>
          <a:xfrm>
            <a:off x="7916350" y="1124600"/>
            <a:ext cx="175013" cy="27000"/>
            <a:chOff x="5662375" y="212375"/>
            <a:chExt cx="175013" cy="27000"/>
          </a:xfrm>
        </p:grpSpPr>
        <p:sp>
          <p:nvSpPr>
            <p:cNvPr id="730" name="Google Shape;730;p64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1" name="Google Shape;731;p64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2" name="Google Shape;732;p64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33" name="Google Shape;733;p64"/>
          <p:cNvSpPr txBox="1"/>
          <p:nvPr>
            <p:ph idx="1" type="subTitle"/>
          </p:nvPr>
        </p:nvSpPr>
        <p:spPr>
          <a:xfrm>
            <a:off x="6217920" y="1819656"/>
            <a:ext cx="16368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734" name="Google Shape;734;p64"/>
          <p:cNvSpPr txBox="1"/>
          <p:nvPr>
            <p:ph idx="2" type="subTitle"/>
          </p:nvPr>
        </p:nvSpPr>
        <p:spPr>
          <a:xfrm>
            <a:off x="3749040" y="1252728"/>
            <a:ext cx="16368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735" name="Google Shape;735;p64"/>
          <p:cNvSpPr txBox="1"/>
          <p:nvPr>
            <p:ph idx="3" type="subTitle"/>
          </p:nvPr>
        </p:nvSpPr>
        <p:spPr>
          <a:xfrm>
            <a:off x="1289304" y="1819656"/>
            <a:ext cx="16368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736" name="Google Shape;736;p64"/>
          <p:cNvSpPr txBox="1"/>
          <p:nvPr>
            <p:ph idx="4" type="subTitle"/>
          </p:nvPr>
        </p:nvSpPr>
        <p:spPr>
          <a:xfrm>
            <a:off x="6217920" y="2139696"/>
            <a:ext cx="1636800" cy="8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37" name="Google Shape;737;p64"/>
          <p:cNvSpPr txBox="1"/>
          <p:nvPr>
            <p:ph idx="5" type="subTitle"/>
          </p:nvPr>
        </p:nvSpPr>
        <p:spPr>
          <a:xfrm>
            <a:off x="3749040" y="1581912"/>
            <a:ext cx="1636800" cy="8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738" name="Google Shape;738;p64"/>
          <p:cNvSpPr txBox="1"/>
          <p:nvPr>
            <p:ph idx="6" type="subTitle"/>
          </p:nvPr>
        </p:nvSpPr>
        <p:spPr>
          <a:xfrm>
            <a:off x="1289304" y="2139696"/>
            <a:ext cx="1636800" cy="8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x columns of text">
  <p:cSld name="CUSTOM_8"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65"/>
          <p:cNvSpPr txBox="1"/>
          <p:nvPr>
            <p:ph type="title"/>
          </p:nvPr>
        </p:nvSpPr>
        <p:spPr>
          <a:xfrm>
            <a:off x="3090672" y="338328"/>
            <a:ext cx="29628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41" name="Google Shape;741;p65"/>
          <p:cNvSpPr txBox="1"/>
          <p:nvPr>
            <p:ph idx="1" type="subTitle"/>
          </p:nvPr>
        </p:nvSpPr>
        <p:spPr>
          <a:xfrm>
            <a:off x="1522425" y="1588336"/>
            <a:ext cx="17649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742" name="Google Shape;742;p65"/>
          <p:cNvSpPr txBox="1"/>
          <p:nvPr>
            <p:ph idx="2" type="subTitle"/>
          </p:nvPr>
        </p:nvSpPr>
        <p:spPr>
          <a:xfrm>
            <a:off x="1522425" y="1928169"/>
            <a:ext cx="17649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743" name="Google Shape;743;p65"/>
          <p:cNvSpPr txBox="1"/>
          <p:nvPr>
            <p:ph idx="3" type="subTitle"/>
          </p:nvPr>
        </p:nvSpPr>
        <p:spPr>
          <a:xfrm>
            <a:off x="3689552" y="1588336"/>
            <a:ext cx="17649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744" name="Google Shape;744;p65"/>
          <p:cNvSpPr txBox="1"/>
          <p:nvPr>
            <p:ph idx="4" type="subTitle"/>
          </p:nvPr>
        </p:nvSpPr>
        <p:spPr>
          <a:xfrm>
            <a:off x="3689552" y="1928169"/>
            <a:ext cx="17649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745" name="Google Shape;745;p65"/>
          <p:cNvSpPr txBox="1"/>
          <p:nvPr>
            <p:ph idx="5" type="subTitle"/>
          </p:nvPr>
        </p:nvSpPr>
        <p:spPr>
          <a:xfrm>
            <a:off x="5856675" y="1588336"/>
            <a:ext cx="17649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746" name="Google Shape;746;p65"/>
          <p:cNvSpPr txBox="1"/>
          <p:nvPr>
            <p:ph idx="6" type="subTitle"/>
          </p:nvPr>
        </p:nvSpPr>
        <p:spPr>
          <a:xfrm>
            <a:off x="5856675" y="1928169"/>
            <a:ext cx="17649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747" name="Google Shape;747;p65"/>
          <p:cNvSpPr txBox="1"/>
          <p:nvPr>
            <p:ph idx="7" type="subTitle"/>
          </p:nvPr>
        </p:nvSpPr>
        <p:spPr>
          <a:xfrm>
            <a:off x="1522425" y="3215958"/>
            <a:ext cx="17649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748" name="Google Shape;748;p65"/>
          <p:cNvSpPr txBox="1"/>
          <p:nvPr>
            <p:ph idx="8" type="subTitle"/>
          </p:nvPr>
        </p:nvSpPr>
        <p:spPr>
          <a:xfrm>
            <a:off x="1522425" y="3556017"/>
            <a:ext cx="1764900" cy="6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749" name="Google Shape;749;p65"/>
          <p:cNvSpPr txBox="1"/>
          <p:nvPr>
            <p:ph idx="9" type="subTitle"/>
          </p:nvPr>
        </p:nvSpPr>
        <p:spPr>
          <a:xfrm>
            <a:off x="3597450" y="3215961"/>
            <a:ext cx="19491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750" name="Google Shape;750;p65"/>
          <p:cNvSpPr txBox="1"/>
          <p:nvPr>
            <p:ph idx="13" type="subTitle"/>
          </p:nvPr>
        </p:nvSpPr>
        <p:spPr>
          <a:xfrm>
            <a:off x="3597500" y="3556017"/>
            <a:ext cx="1949100" cy="6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751" name="Google Shape;751;p65"/>
          <p:cNvSpPr txBox="1"/>
          <p:nvPr>
            <p:ph idx="14" type="subTitle"/>
          </p:nvPr>
        </p:nvSpPr>
        <p:spPr>
          <a:xfrm>
            <a:off x="5856675" y="3215958"/>
            <a:ext cx="17649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752" name="Google Shape;752;p65"/>
          <p:cNvSpPr txBox="1"/>
          <p:nvPr>
            <p:ph idx="15" type="subTitle"/>
          </p:nvPr>
        </p:nvSpPr>
        <p:spPr>
          <a:xfrm>
            <a:off x="5856675" y="3556017"/>
            <a:ext cx="1764900" cy="6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cxnSp>
        <p:nvCxnSpPr>
          <p:cNvPr id="753" name="Google Shape;753;p65"/>
          <p:cNvCxnSpPr/>
          <p:nvPr/>
        </p:nvCxnSpPr>
        <p:spPr>
          <a:xfrm>
            <a:off x="2904283" y="4513075"/>
            <a:ext cx="1133100" cy="306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54" name="Google Shape;754;p65"/>
          <p:cNvCxnSpPr/>
          <p:nvPr/>
        </p:nvCxnSpPr>
        <p:spPr>
          <a:xfrm flipH="1" rot="10800000">
            <a:off x="1562083" y="4492325"/>
            <a:ext cx="1342200" cy="315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55" name="Google Shape;755;p65"/>
          <p:cNvCxnSpPr/>
          <p:nvPr/>
        </p:nvCxnSpPr>
        <p:spPr>
          <a:xfrm>
            <a:off x="259558" y="4408000"/>
            <a:ext cx="1332000" cy="392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56" name="Google Shape;756;p65"/>
          <p:cNvCxnSpPr/>
          <p:nvPr/>
        </p:nvCxnSpPr>
        <p:spPr>
          <a:xfrm>
            <a:off x="-6867" y="3993550"/>
            <a:ext cx="273900" cy="407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757" name="Google Shape;757;p65"/>
          <p:cNvGrpSpPr/>
          <p:nvPr/>
        </p:nvGrpSpPr>
        <p:grpSpPr>
          <a:xfrm flipH="1">
            <a:off x="1278333" y="4513075"/>
            <a:ext cx="581800" cy="582350"/>
            <a:chOff x="8064275" y="887850"/>
            <a:chExt cx="581800" cy="582350"/>
          </a:xfrm>
        </p:grpSpPr>
        <p:sp>
          <p:nvSpPr>
            <p:cNvPr id="758" name="Google Shape;758;p65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9" name="Google Shape;759;p65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0" name="Google Shape;760;p65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1" name="Google Shape;761;p65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2" name="Google Shape;762;p65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3" name="Google Shape;763;p65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64" name="Google Shape;764;p65"/>
          <p:cNvGrpSpPr/>
          <p:nvPr/>
        </p:nvGrpSpPr>
        <p:grpSpPr>
          <a:xfrm flipH="1">
            <a:off x="2747608" y="4340463"/>
            <a:ext cx="292025" cy="292575"/>
            <a:chOff x="7353050" y="316275"/>
            <a:chExt cx="292025" cy="292575"/>
          </a:xfrm>
        </p:grpSpPr>
        <p:sp>
          <p:nvSpPr>
            <p:cNvPr id="765" name="Google Shape;765;p65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6" name="Google Shape;766;p65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7" name="Google Shape;767;p65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8" name="Google Shape;768;p65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69" name="Google Shape;769;p65"/>
          <p:cNvGrpSpPr/>
          <p:nvPr/>
        </p:nvGrpSpPr>
        <p:grpSpPr>
          <a:xfrm flipH="1">
            <a:off x="171308" y="4315025"/>
            <a:ext cx="175000" cy="175000"/>
            <a:chOff x="8792300" y="321275"/>
            <a:chExt cx="175000" cy="175000"/>
          </a:xfrm>
        </p:grpSpPr>
        <p:sp>
          <p:nvSpPr>
            <p:cNvPr id="770" name="Google Shape;770;p65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1" name="Google Shape;771;p65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2" name="Google Shape;772;p65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3" name="Google Shape;773;p65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74" name="Google Shape;774;p65"/>
          <p:cNvGrpSpPr/>
          <p:nvPr/>
        </p:nvGrpSpPr>
        <p:grpSpPr>
          <a:xfrm>
            <a:off x="3873197" y="4657550"/>
            <a:ext cx="293111" cy="293388"/>
            <a:chOff x="3164039" y="430875"/>
            <a:chExt cx="293111" cy="293388"/>
          </a:xfrm>
        </p:grpSpPr>
        <p:sp>
          <p:nvSpPr>
            <p:cNvPr id="775" name="Google Shape;775;p65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6" name="Google Shape;776;p65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7" name="Google Shape;777;p65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8" name="Google Shape;778;p65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9" name="Google Shape;779;p65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0" name="Google Shape;780;p65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81" name="Google Shape;781;p65"/>
          <p:cNvGrpSpPr/>
          <p:nvPr/>
        </p:nvGrpSpPr>
        <p:grpSpPr>
          <a:xfrm flipH="1">
            <a:off x="242270" y="4142425"/>
            <a:ext cx="175013" cy="27000"/>
            <a:chOff x="5662375" y="212375"/>
            <a:chExt cx="175013" cy="27000"/>
          </a:xfrm>
        </p:grpSpPr>
        <p:sp>
          <p:nvSpPr>
            <p:cNvPr id="782" name="Google Shape;782;p6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3" name="Google Shape;783;p6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4" name="Google Shape;784;p6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785" name="Google Shape;785;p65"/>
          <p:cNvCxnSpPr/>
          <p:nvPr/>
        </p:nvCxnSpPr>
        <p:spPr>
          <a:xfrm rot="10800000">
            <a:off x="5995050" y="226600"/>
            <a:ext cx="1504500" cy="224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86" name="Google Shape;786;p65"/>
          <p:cNvCxnSpPr/>
          <p:nvPr/>
        </p:nvCxnSpPr>
        <p:spPr>
          <a:xfrm rot="10800000">
            <a:off x="7512925" y="457850"/>
            <a:ext cx="829500" cy="743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87" name="Google Shape;787;p65"/>
          <p:cNvCxnSpPr/>
          <p:nvPr/>
        </p:nvCxnSpPr>
        <p:spPr>
          <a:xfrm flipH="1">
            <a:off x="8348975" y="-6625"/>
            <a:ext cx="796500" cy="1188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788" name="Google Shape;788;p65"/>
          <p:cNvGrpSpPr/>
          <p:nvPr/>
        </p:nvGrpSpPr>
        <p:grpSpPr>
          <a:xfrm>
            <a:off x="8064275" y="1040250"/>
            <a:ext cx="581800" cy="582350"/>
            <a:chOff x="8064275" y="887850"/>
            <a:chExt cx="581800" cy="582350"/>
          </a:xfrm>
        </p:grpSpPr>
        <p:sp>
          <p:nvSpPr>
            <p:cNvPr id="789" name="Google Shape;789;p65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0" name="Google Shape;790;p65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1" name="Google Shape;791;p65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2" name="Google Shape;792;p65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3" name="Google Shape;793;p65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4" name="Google Shape;794;p65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95" name="Google Shape;795;p65"/>
          <p:cNvGrpSpPr/>
          <p:nvPr/>
        </p:nvGrpSpPr>
        <p:grpSpPr>
          <a:xfrm>
            <a:off x="7353050" y="316275"/>
            <a:ext cx="292025" cy="292575"/>
            <a:chOff x="7353050" y="316275"/>
            <a:chExt cx="292025" cy="292575"/>
          </a:xfrm>
        </p:grpSpPr>
        <p:sp>
          <p:nvSpPr>
            <p:cNvPr id="796" name="Google Shape;796;p65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7" name="Google Shape;797;p65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8" name="Google Shape;798;p65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9" name="Google Shape;799;p65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00" name="Google Shape;800;p65"/>
          <p:cNvGrpSpPr/>
          <p:nvPr/>
        </p:nvGrpSpPr>
        <p:grpSpPr>
          <a:xfrm>
            <a:off x="8792300" y="321275"/>
            <a:ext cx="175000" cy="175000"/>
            <a:chOff x="8792300" y="321275"/>
            <a:chExt cx="175000" cy="175000"/>
          </a:xfrm>
        </p:grpSpPr>
        <p:sp>
          <p:nvSpPr>
            <p:cNvPr id="801" name="Google Shape;801;p65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2" name="Google Shape;802;p65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3" name="Google Shape;803;p65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4" name="Google Shape;804;p65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05" name="Google Shape;805;p65"/>
          <p:cNvSpPr/>
          <p:nvPr/>
        </p:nvSpPr>
        <p:spPr>
          <a:xfrm>
            <a:off x="5829305" y="68707"/>
            <a:ext cx="288614" cy="288337"/>
          </a:xfrm>
          <a:custGeom>
            <a:rect b="b" l="l" r="r" t="t"/>
            <a:pathLst>
              <a:path extrusionOk="0" h="22893" w="22915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6" name="Google Shape;806;p65"/>
          <p:cNvSpPr/>
          <p:nvPr/>
        </p:nvSpPr>
        <p:spPr>
          <a:xfrm>
            <a:off x="5827050" y="66175"/>
            <a:ext cx="293111" cy="293388"/>
          </a:xfrm>
          <a:custGeom>
            <a:rect b="b" l="l" r="r" t="t"/>
            <a:pathLst>
              <a:path extrusionOk="0" h="23294" w="23272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7" name="Google Shape;807;p65"/>
          <p:cNvSpPr/>
          <p:nvPr/>
        </p:nvSpPr>
        <p:spPr>
          <a:xfrm>
            <a:off x="5865794" y="105209"/>
            <a:ext cx="215626" cy="215337"/>
          </a:xfrm>
          <a:custGeom>
            <a:rect b="b" l="l" r="r" t="t"/>
            <a:pathLst>
              <a:path extrusionOk="0" h="17097" w="1712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8" name="Google Shape;808;p65"/>
          <p:cNvSpPr/>
          <p:nvPr/>
        </p:nvSpPr>
        <p:spPr>
          <a:xfrm>
            <a:off x="5863552" y="102677"/>
            <a:ext cx="220123" cy="220400"/>
          </a:xfrm>
          <a:custGeom>
            <a:rect b="b" l="l" r="r" t="t"/>
            <a:pathLst>
              <a:path extrusionOk="0" h="17499" w="17477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9" name="Google Shape;809;p65"/>
          <p:cNvSpPr/>
          <p:nvPr/>
        </p:nvSpPr>
        <p:spPr>
          <a:xfrm>
            <a:off x="5905382" y="144784"/>
            <a:ext cx="136177" cy="136177"/>
          </a:xfrm>
          <a:custGeom>
            <a:rect b="b" l="l" r="r" t="t"/>
            <a:pathLst>
              <a:path extrusionOk="0" h="10812" w="10812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0" name="Google Shape;810;p65"/>
          <p:cNvSpPr/>
          <p:nvPr/>
        </p:nvSpPr>
        <p:spPr>
          <a:xfrm>
            <a:off x="5903140" y="142542"/>
            <a:ext cx="140951" cy="140674"/>
          </a:xfrm>
          <a:custGeom>
            <a:rect b="b" l="l" r="r" t="t"/>
            <a:pathLst>
              <a:path extrusionOk="0" h="11169" w="11191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11" name="Google Shape;811;p65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812" name="Google Shape;812;p6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3" name="Google Shape;813;p6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4" name="Google Shape;814;p6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15" name="Google Shape;815;p65"/>
          <p:cNvGrpSpPr/>
          <p:nvPr/>
        </p:nvGrpSpPr>
        <p:grpSpPr>
          <a:xfrm>
            <a:off x="8678350" y="1658000"/>
            <a:ext cx="175013" cy="27000"/>
            <a:chOff x="5662375" y="212375"/>
            <a:chExt cx="175013" cy="27000"/>
          </a:xfrm>
        </p:grpSpPr>
        <p:sp>
          <p:nvSpPr>
            <p:cNvPr id="816" name="Google Shape;816;p6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7" name="Google Shape;817;p6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8" name="Google Shape;818;p6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 of text 3">
  <p:cSld name="CUSTOM_13"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p66"/>
          <p:cNvSpPr txBox="1"/>
          <p:nvPr>
            <p:ph type="title"/>
          </p:nvPr>
        </p:nvSpPr>
        <p:spPr>
          <a:xfrm>
            <a:off x="2962656" y="338328"/>
            <a:ext cx="3218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821" name="Google Shape;821;p66"/>
          <p:cNvGrpSpPr/>
          <p:nvPr/>
        </p:nvGrpSpPr>
        <p:grpSpPr>
          <a:xfrm>
            <a:off x="261711" y="-1158"/>
            <a:ext cx="8550326" cy="3981600"/>
            <a:chOff x="261711" y="-1158"/>
            <a:chExt cx="8550326" cy="3981600"/>
          </a:xfrm>
        </p:grpSpPr>
        <p:cxnSp>
          <p:nvCxnSpPr>
            <p:cNvPr id="822" name="Google Shape;822;p66"/>
            <p:cNvCxnSpPr/>
            <p:nvPr/>
          </p:nvCxnSpPr>
          <p:spPr>
            <a:xfrm>
              <a:off x="515925" y="-1158"/>
              <a:ext cx="0" cy="39816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23" name="Google Shape;823;p66"/>
            <p:cNvCxnSpPr/>
            <p:nvPr/>
          </p:nvCxnSpPr>
          <p:spPr>
            <a:xfrm>
              <a:off x="8666025" y="-1158"/>
              <a:ext cx="0" cy="1902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824" name="Google Shape;824;p66"/>
            <p:cNvGrpSpPr/>
            <p:nvPr/>
          </p:nvGrpSpPr>
          <p:grpSpPr>
            <a:xfrm rot="10800000">
              <a:off x="343274" y="3300779"/>
              <a:ext cx="344736" cy="345385"/>
              <a:chOff x="7353050" y="316275"/>
              <a:chExt cx="292025" cy="292575"/>
            </a:xfrm>
          </p:grpSpPr>
          <p:sp>
            <p:nvSpPr>
              <p:cNvPr id="825" name="Google Shape;825;p66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6" name="Google Shape;826;p66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7" name="Google Shape;827;p66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8" name="Google Shape;828;p66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29" name="Google Shape;829;p66"/>
            <p:cNvGrpSpPr/>
            <p:nvPr/>
          </p:nvGrpSpPr>
          <p:grpSpPr>
            <a:xfrm rot="10800000">
              <a:off x="8520013" y="714742"/>
              <a:ext cx="292025" cy="292575"/>
              <a:chOff x="7353050" y="316275"/>
              <a:chExt cx="292025" cy="292575"/>
            </a:xfrm>
          </p:grpSpPr>
          <p:sp>
            <p:nvSpPr>
              <p:cNvPr id="830" name="Google Shape;830;p66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1" name="Google Shape;831;p66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2" name="Google Shape;832;p66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3" name="Google Shape;833;p66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34" name="Google Shape;834;p66"/>
            <p:cNvGrpSpPr/>
            <p:nvPr/>
          </p:nvGrpSpPr>
          <p:grpSpPr>
            <a:xfrm rot="10800000">
              <a:off x="261711" y="465077"/>
              <a:ext cx="507562" cy="507984"/>
              <a:chOff x="8064275" y="887850"/>
              <a:chExt cx="581800" cy="582350"/>
            </a:xfrm>
          </p:grpSpPr>
          <p:sp>
            <p:nvSpPr>
              <p:cNvPr id="835" name="Google Shape;835;p66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6" name="Google Shape;836;p66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7" name="Google Shape;837;p66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8" name="Google Shape;838;p66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9" name="Google Shape;839;p66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0" name="Google Shape;840;p66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841" name="Google Shape;841;p66"/>
          <p:cNvSpPr txBox="1"/>
          <p:nvPr>
            <p:ph idx="1" type="subTitle"/>
          </p:nvPr>
        </p:nvSpPr>
        <p:spPr>
          <a:xfrm>
            <a:off x="1408175" y="1035279"/>
            <a:ext cx="218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842" name="Google Shape;842;p66"/>
          <p:cNvSpPr txBox="1"/>
          <p:nvPr>
            <p:ph idx="2" type="subTitle"/>
          </p:nvPr>
        </p:nvSpPr>
        <p:spPr>
          <a:xfrm>
            <a:off x="1408175" y="1336956"/>
            <a:ext cx="2184000" cy="6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843" name="Google Shape;843;p66"/>
          <p:cNvSpPr txBox="1"/>
          <p:nvPr>
            <p:ph idx="3" type="subTitle"/>
          </p:nvPr>
        </p:nvSpPr>
        <p:spPr>
          <a:xfrm>
            <a:off x="1408175" y="2309476"/>
            <a:ext cx="218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844" name="Google Shape;844;p66"/>
          <p:cNvSpPr txBox="1"/>
          <p:nvPr>
            <p:ph idx="4" type="subTitle"/>
          </p:nvPr>
        </p:nvSpPr>
        <p:spPr>
          <a:xfrm>
            <a:off x="1408175" y="2609979"/>
            <a:ext cx="2184000" cy="6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845" name="Google Shape;845;p66"/>
          <p:cNvSpPr txBox="1"/>
          <p:nvPr>
            <p:ph idx="5" type="subTitle"/>
          </p:nvPr>
        </p:nvSpPr>
        <p:spPr>
          <a:xfrm>
            <a:off x="1408175" y="3587645"/>
            <a:ext cx="218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846" name="Google Shape;846;p66"/>
          <p:cNvSpPr txBox="1"/>
          <p:nvPr>
            <p:ph idx="6" type="subTitle"/>
          </p:nvPr>
        </p:nvSpPr>
        <p:spPr>
          <a:xfrm>
            <a:off x="1408175" y="3889317"/>
            <a:ext cx="2184000" cy="6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 of text 4">
  <p:cSld name="CUSTOM_14"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48" name="Google Shape;848;p67"/>
          <p:cNvCxnSpPr/>
          <p:nvPr/>
        </p:nvCxnSpPr>
        <p:spPr>
          <a:xfrm>
            <a:off x="590450" y="4340600"/>
            <a:ext cx="670200" cy="423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49" name="Google Shape;849;p67"/>
          <p:cNvSpPr txBox="1"/>
          <p:nvPr>
            <p:ph type="title"/>
          </p:nvPr>
        </p:nvSpPr>
        <p:spPr>
          <a:xfrm>
            <a:off x="2208175" y="342775"/>
            <a:ext cx="4727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850" name="Google Shape;850;p67"/>
          <p:cNvCxnSpPr/>
          <p:nvPr/>
        </p:nvCxnSpPr>
        <p:spPr>
          <a:xfrm flipH="1" rot="10800000">
            <a:off x="0" y="4332550"/>
            <a:ext cx="590700" cy="66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851" name="Google Shape;851;p67"/>
          <p:cNvGrpSpPr/>
          <p:nvPr/>
        </p:nvGrpSpPr>
        <p:grpSpPr>
          <a:xfrm flipH="1">
            <a:off x="431725" y="4183775"/>
            <a:ext cx="292025" cy="292575"/>
            <a:chOff x="7353050" y="316275"/>
            <a:chExt cx="292025" cy="292575"/>
          </a:xfrm>
        </p:grpSpPr>
        <p:sp>
          <p:nvSpPr>
            <p:cNvPr id="852" name="Google Shape;852;p67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3" name="Google Shape;853;p67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4" name="Google Shape;854;p67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5" name="Google Shape;855;p67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56" name="Google Shape;856;p67"/>
          <p:cNvGrpSpPr/>
          <p:nvPr/>
        </p:nvGrpSpPr>
        <p:grpSpPr>
          <a:xfrm>
            <a:off x="1075789" y="4604675"/>
            <a:ext cx="293111" cy="293388"/>
            <a:chOff x="3164039" y="430875"/>
            <a:chExt cx="293111" cy="293388"/>
          </a:xfrm>
        </p:grpSpPr>
        <p:sp>
          <p:nvSpPr>
            <p:cNvPr id="857" name="Google Shape;857;p67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8" name="Google Shape;858;p67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9" name="Google Shape;859;p67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0" name="Google Shape;860;p67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1" name="Google Shape;861;p67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2" name="Google Shape;862;p67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863" name="Google Shape;863;p67"/>
          <p:cNvCxnSpPr/>
          <p:nvPr/>
        </p:nvCxnSpPr>
        <p:spPr>
          <a:xfrm rot="10800000">
            <a:off x="7196975" y="295100"/>
            <a:ext cx="1157100" cy="54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64" name="Google Shape;864;p67"/>
          <p:cNvCxnSpPr/>
          <p:nvPr/>
        </p:nvCxnSpPr>
        <p:spPr>
          <a:xfrm flipH="1">
            <a:off x="8354075" y="-6625"/>
            <a:ext cx="791400" cy="83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865" name="Google Shape;865;p67"/>
          <p:cNvGrpSpPr/>
          <p:nvPr/>
        </p:nvGrpSpPr>
        <p:grpSpPr>
          <a:xfrm>
            <a:off x="8064275" y="526925"/>
            <a:ext cx="581800" cy="582350"/>
            <a:chOff x="8064275" y="887850"/>
            <a:chExt cx="581800" cy="582350"/>
          </a:xfrm>
        </p:grpSpPr>
        <p:sp>
          <p:nvSpPr>
            <p:cNvPr id="866" name="Google Shape;866;p67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7" name="Google Shape;867;p67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8" name="Google Shape;868;p67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9" name="Google Shape;869;p67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0" name="Google Shape;870;p67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1" name="Google Shape;871;p67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72" name="Google Shape;872;p67"/>
          <p:cNvGrpSpPr/>
          <p:nvPr/>
        </p:nvGrpSpPr>
        <p:grpSpPr>
          <a:xfrm>
            <a:off x="7033875" y="170875"/>
            <a:ext cx="292025" cy="292575"/>
            <a:chOff x="7353050" y="316275"/>
            <a:chExt cx="292025" cy="292575"/>
          </a:xfrm>
        </p:grpSpPr>
        <p:sp>
          <p:nvSpPr>
            <p:cNvPr id="873" name="Google Shape;873;p67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4" name="Google Shape;874;p67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5" name="Google Shape;875;p67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6" name="Google Shape;876;p67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77" name="Google Shape;877;p67"/>
          <p:cNvGrpSpPr/>
          <p:nvPr/>
        </p:nvGrpSpPr>
        <p:grpSpPr>
          <a:xfrm>
            <a:off x="8757950" y="229650"/>
            <a:ext cx="175000" cy="175000"/>
            <a:chOff x="8792300" y="321275"/>
            <a:chExt cx="175000" cy="175000"/>
          </a:xfrm>
        </p:grpSpPr>
        <p:sp>
          <p:nvSpPr>
            <p:cNvPr id="878" name="Google Shape;878;p67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9" name="Google Shape;879;p67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0" name="Google Shape;880;p67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1" name="Google Shape;881;p67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82" name="Google Shape;882;p67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883" name="Google Shape;883;p6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4" name="Google Shape;884;p6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5" name="Google Shape;885;p6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86" name="Google Shape;886;p67"/>
          <p:cNvGrpSpPr/>
          <p:nvPr/>
        </p:nvGrpSpPr>
        <p:grpSpPr>
          <a:xfrm>
            <a:off x="7916350" y="1124600"/>
            <a:ext cx="175013" cy="27000"/>
            <a:chOff x="5662375" y="212375"/>
            <a:chExt cx="175013" cy="27000"/>
          </a:xfrm>
        </p:grpSpPr>
        <p:sp>
          <p:nvSpPr>
            <p:cNvPr id="887" name="Google Shape;887;p6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8" name="Google Shape;888;p6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9" name="Google Shape;889;p6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90" name="Google Shape;890;p67"/>
          <p:cNvSpPr txBox="1"/>
          <p:nvPr>
            <p:ph idx="1" type="subTitle"/>
          </p:nvPr>
        </p:nvSpPr>
        <p:spPr>
          <a:xfrm>
            <a:off x="5641848" y="2743200"/>
            <a:ext cx="1865400" cy="4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891" name="Google Shape;891;p67"/>
          <p:cNvSpPr txBox="1"/>
          <p:nvPr>
            <p:ph idx="2" type="subTitle"/>
          </p:nvPr>
        </p:nvSpPr>
        <p:spPr>
          <a:xfrm>
            <a:off x="3639312" y="1636776"/>
            <a:ext cx="1865400" cy="4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892" name="Google Shape;892;p67"/>
          <p:cNvSpPr txBox="1"/>
          <p:nvPr>
            <p:ph idx="3" type="subTitle"/>
          </p:nvPr>
        </p:nvSpPr>
        <p:spPr>
          <a:xfrm>
            <a:off x="1636776" y="2249424"/>
            <a:ext cx="1865400" cy="4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893" name="Google Shape;893;p67"/>
          <p:cNvSpPr txBox="1"/>
          <p:nvPr>
            <p:ph idx="4" type="subTitle"/>
          </p:nvPr>
        </p:nvSpPr>
        <p:spPr>
          <a:xfrm>
            <a:off x="5641848" y="3081528"/>
            <a:ext cx="18654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894" name="Google Shape;894;p67"/>
          <p:cNvSpPr txBox="1"/>
          <p:nvPr>
            <p:ph idx="5" type="subTitle"/>
          </p:nvPr>
        </p:nvSpPr>
        <p:spPr>
          <a:xfrm>
            <a:off x="3639312" y="1975104"/>
            <a:ext cx="18654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895" name="Google Shape;895;p67"/>
          <p:cNvSpPr txBox="1"/>
          <p:nvPr>
            <p:ph idx="6" type="subTitle"/>
          </p:nvPr>
        </p:nvSpPr>
        <p:spPr>
          <a:xfrm>
            <a:off x="1636776" y="2596896"/>
            <a:ext cx="18654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7" name="Google Shape;897;p68"/>
          <p:cNvGrpSpPr/>
          <p:nvPr/>
        </p:nvGrpSpPr>
        <p:grpSpPr>
          <a:xfrm rot="10800000">
            <a:off x="1954823" y="1124844"/>
            <a:ext cx="5234354" cy="3069144"/>
            <a:chOff x="1098425" y="237675"/>
            <a:chExt cx="5358675" cy="5174750"/>
          </a:xfrm>
        </p:grpSpPr>
        <p:sp>
          <p:nvSpPr>
            <p:cNvPr id="898" name="Google Shape;898;p68"/>
            <p:cNvSpPr/>
            <p:nvPr/>
          </p:nvSpPr>
          <p:spPr>
            <a:xfrm>
              <a:off x="1098425" y="237675"/>
              <a:ext cx="5358675" cy="5173850"/>
            </a:xfrm>
            <a:custGeom>
              <a:rect b="b" l="l" r="r" t="t"/>
              <a:pathLst>
                <a:path extrusionOk="0" h="206954" w="214347">
                  <a:moveTo>
                    <a:pt x="115079" y="1"/>
                  </a:moveTo>
                  <a:cubicBezTo>
                    <a:pt x="106819" y="1"/>
                    <a:pt x="98029" y="1749"/>
                    <a:pt x="88677" y="5654"/>
                  </a:cubicBezTo>
                  <a:cubicBezTo>
                    <a:pt x="67392" y="14588"/>
                    <a:pt x="50544" y="31735"/>
                    <a:pt x="37474" y="50742"/>
                  </a:cubicBezTo>
                  <a:cubicBezTo>
                    <a:pt x="17088" y="80241"/>
                    <a:pt x="4497" y="115076"/>
                    <a:pt x="1260" y="150810"/>
                  </a:cubicBezTo>
                  <a:cubicBezTo>
                    <a:pt x="1" y="164900"/>
                    <a:pt x="1140" y="181268"/>
                    <a:pt x="12472" y="189722"/>
                  </a:cubicBezTo>
                  <a:cubicBezTo>
                    <a:pt x="19127" y="194639"/>
                    <a:pt x="27881" y="195658"/>
                    <a:pt x="36155" y="196437"/>
                  </a:cubicBezTo>
                  <a:cubicBezTo>
                    <a:pt x="68471" y="199615"/>
                    <a:pt x="100788" y="202793"/>
                    <a:pt x="133105" y="205911"/>
                  </a:cubicBezTo>
                  <a:cubicBezTo>
                    <a:pt x="138433" y="206449"/>
                    <a:pt x="143882" y="206954"/>
                    <a:pt x="149263" y="206954"/>
                  </a:cubicBezTo>
                  <a:cubicBezTo>
                    <a:pt x="156478" y="206954"/>
                    <a:pt x="163573" y="206046"/>
                    <a:pt x="170098" y="203093"/>
                  </a:cubicBezTo>
                  <a:cubicBezTo>
                    <a:pt x="185747" y="196018"/>
                    <a:pt x="194081" y="179110"/>
                    <a:pt x="201216" y="163461"/>
                  </a:cubicBezTo>
                  <a:cubicBezTo>
                    <a:pt x="207451" y="149731"/>
                    <a:pt x="213867" y="135461"/>
                    <a:pt x="214106" y="120352"/>
                  </a:cubicBezTo>
                  <a:cubicBezTo>
                    <a:pt x="214346" y="105542"/>
                    <a:pt x="208710" y="91273"/>
                    <a:pt x="201875" y="78082"/>
                  </a:cubicBezTo>
                  <a:cubicBezTo>
                    <a:pt x="183394" y="42166"/>
                    <a:pt x="155643" y="1"/>
                    <a:pt x="1150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9" name="Google Shape;899;p68"/>
            <p:cNvSpPr/>
            <p:nvPr/>
          </p:nvSpPr>
          <p:spPr>
            <a:xfrm>
              <a:off x="1098425" y="237675"/>
              <a:ext cx="5358675" cy="5173850"/>
            </a:xfrm>
            <a:custGeom>
              <a:rect b="b" l="l" r="r" t="t"/>
              <a:pathLst>
                <a:path extrusionOk="0" h="206954" w="214347">
                  <a:moveTo>
                    <a:pt x="115079" y="1"/>
                  </a:moveTo>
                  <a:cubicBezTo>
                    <a:pt x="106819" y="1"/>
                    <a:pt x="98029" y="1749"/>
                    <a:pt x="88677" y="5654"/>
                  </a:cubicBezTo>
                  <a:cubicBezTo>
                    <a:pt x="67392" y="14588"/>
                    <a:pt x="50544" y="31735"/>
                    <a:pt x="37474" y="50742"/>
                  </a:cubicBezTo>
                  <a:cubicBezTo>
                    <a:pt x="17088" y="80241"/>
                    <a:pt x="4497" y="115076"/>
                    <a:pt x="1260" y="150810"/>
                  </a:cubicBezTo>
                  <a:cubicBezTo>
                    <a:pt x="1" y="164900"/>
                    <a:pt x="1140" y="181268"/>
                    <a:pt x="12472" y="189722"/>
                  </a:cubicBezTo>
                  <a:cubicBezTo>
                    <a:pt x="19127" y="194639"/>
                    <a:pt x="27881" y="195658"/>
                    <a:pt x="36155" y="196437"/>
                  </a:cubicBezTo>
                  <a:cubicBezTo>
                    <a:pt x="68471" y="199615"/>
                    <a:pt x="100788" y="202793"/>
                    <a:pt x="133105" y="205911"/>
                  </a:cubicBezTo>
                  <a:cubicBezTo>
                    <a:pt x="138433" y="206449"/>
                    <a:pt x="143882" y="206954"/>
                    <a:pt x="149263" y="206954"/>
                  </a:cubicBezTo>
                  <a:cubicBezTo>
                    <a:pt x="156478" y="206954"/>
                    <a:pt x="163573" y="206046"/>
                    <a:pt x="170098" y="203093"/>
                  </a:cubicBezTo>
                  <a:cubicBezTo>
                    <a:pt x="185747" y="196018"/>
                    <a:pt x="194081" y="179110"/>
                    <a:pt x="201216" y="163461"/>
                  </a:cubicBezTo>
                  <a:cubicBezTo>
                    <a:pt x="207451" y="149731"/>
                    <a:pt x="213867" y="135461"/>
                    <a:pt x="214106" y="120352"/>
                  </a:cubicBezTo>
                  <a:cubicBezTo>
                    <a:pt x="214346" y="105542"/>
                    <a:pt x="208710" y="91273"/>
                    <a:pt x="201875" y="78082"/>
                  </a:cubicBezTo>
                  <a:cubicBezTo>
                    <a:pt x="183394" y="42166"/>
                    <a:pt x="155643" y="1"/>
                    <a:pt x="1150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0" name="Google Shape;900;p68"/>
            <p:cNvSpPr/>
            <p:nvPr/>
          </p:nvSpPr>
          <p:spPr>
            <a:xfrm>
              <a:off x="1119425" y="238125"/>
              <a:ext cx="5331675" cy="5174300"/>
            </a:xfrm>
            <a:custGeom>
              <a:rect b="b" l="l" r="r" t="t"/>
              <a:pathLst>
                <a:path extrusionOk="0" h="206972" w="213267">
                  <a:moveTo>
                    <a:pt x="114278" y="0"/>
                  </a:moveTo>
                  <a:cubicBezTo>
                    <a:pt x="106004" y="0"/>
                    <a:pt x="97190" y="1739"/>
                    <a:pt x="87837" y="5636"/>
                  </a:cubicBezTo>
                  <a:cubicBezTo>
                    <a:pt x="66552" y="14570"/>
                    <a:pt x="49704" y="31717"/>
                    <a:pt x="36634" y="50724"/>
                  </a:cubicBezTo>
                  <a:cubicBezTo>
                    <a:pt x="16248" y="80223"/>
                    <a:pt x="3657" y="115058"/>
                    <a:pt x="420" y="150792"/>
                  </a:cubicBezTo>
                  <a:cubicBezTo>
                    <a:pt x="180" y="153610"/>
                    <a:pt x="0" y="156488"/>
                    <a:pt x="0" y="159366"/>
                  </a:cubicBezTo>
                  <a:cubicBezTo>
                    <a:pt x="0" y="171058"/>
                    <a:pt x="2578" y="182929"/>
                    <a:pt x="11632" y="189704"/>
                  </a:cubicBezTo>
                  <a:cubicBezTo>
                    <a:pt x="18287" y="194621"/>
                    <a:pt x="27041" y="195640"/>
                    <a:pt x="35315" y="196419"/>
                  </a:cubicBezTo>
                  <a:cubicBezTo>
                    <a:pt x="67631" y="199597"/>
                    <a:pt x="99948" y="202775"/>
                    <a:pt x="132265" y="205893"/>
                  </a:cubicBezTo>
                  <a:cubicBezTo>
                    <a:pt x="137601" y="206432"/>
                    <a:pt x="143057" y="206972"/>
                    <a:pt x="148393" y="206972"/>
                  </a:cubicBezTo>
                  <a:cubicBezTo>
                    <a:pt x="155648" y="206972"/>
                    <a:pt x="162723" y="206013"/>
                    <a:pt x="169258" y="203075"/>
                  </a:cubicBezTo>
                  <a:cubicBezTo>
                    <a:pt x="184907" y="196000"/>
                    <a:pt x="193241" y="179092"/>
                    <a:pt x="200376" y="163443"/>
                  </a:cubicBezTo>
                  <a:cubicBezTo>
                    <a:pt x="206611" y="149713"/>
                    <a:pt x="213027" y="135443"/>
                    <a:pt x="213266" y="120334"/>
                  </a:cubicBezTo>
                  <a:cubicBezTo>
                    <a:pt x="213266" y="120034"/>
                    <a:pt x="213266" y="119734"/>
                    <a:pt x="213266" y="119375"/>
                  </a:cubicBezTo>
                  <a:cubicBezTo>
                    <a:pt x="213266" y="104925"/>
                    <a:pt x="207690" y="90955"/>
                    <a:pt x="201035" y="78064"/>
                  </a:cubicBezTo>
                  <a:cubicBezTo>
                    <a:pt x="182569" y="42150"/>
                    <a:pt x="154809" y="0"/>
                    <a:pt x="1142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01" name="Google Shape;901;p68"/>
          <p:cNvSpPr txBox="1"/>
          <p:nvPr>
            <p:ph idx="1" type="subTitle"/>
          </p:nvPr>
        </p:nvSpPr>
        <p:spPr>
          <a:xfrm>
            <a:off x="3227832" y="2816352"/>
            <a:ext cx="2679300" cy="6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cxnSp>
        <p:nvCxnSpPr>
          <p:cNvPr id="902" name="Google Shape;902;p68"/>
          <p:cNvCxnSpPr/>
          <p:nvPr/>
        </p:nvCxnSpPr>
        <p:spPr>
          <a:xfrm rot="5400000">
            <a:off x="7269708" y="3324550"/>
            <a:ext cx="1133100" cy="306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03" name="Google Shape;903;p68"/>
          <p:cNvCxnSpPr/>
          <p:nvPr/>
        </p:nvCxnSpPr>
        <p:spPr>
          <a:xfrm flipH="1" rot="-5400000">
            <a:off x="7181408" y="2082400"/>
            <a:ext cx="1342200" cy="315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04" name="Google Shape;904;p68"/>
          <p:cNvCxnSpPr/>
          <p:nvPr/>
        </p:nvCxnSpPr>
        <p:spPr>
          <a:xfrm rot="5400000">
            <a:off x="7232433" y="736375"/>
            <a:ext cx="1332000" cy="392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05" name="Google Shape;905;p68"/>
          <p:cNvCxnSpPr/>
          <p:nvPr/>
        </p:nvCxnSpPr>
        <p:spPr>
          <a:xfrm rot="5400000">
            <a:off x="8168433" y="-66600"/>
            <a:ext cx="273900" cy="407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906" name="Google Shape;906;p68"/>
          <p:cNvGrpSpPr/>
          <p:nvPr/>
        </p:nvGrpSpPr>
        <p:grpSpPr>
          <a:xfrm flipH="1" rot="5400000">
            <a:off x="7407333" y="1284925"/>
            <a:ext cx="581800" cy="582350"/>
            <a:chOff x="8064275" y="887850"/>
            <a:chExt cx="581800" cy="582350"/>
          </a:xfrm>
        </p:grpSpPr>
        <p:sp>
          <p:nvSpPr>
            <p:cNvPr id="907" name="Google Shape;907;p68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8" name="Google Shape;908;p68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9" name="Google Shape;909;p68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0" name="Google Shape;910;p68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1" name="Google Shape;911;p68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2" name="Google Shape;912;p68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13" name="Google Shape;913;p68"/>
          <p:cNvGrpSpPr/>
          <p:nvPr/>
        </p:nvGrpSpPr>
        <p:grpSpPr>
          <a:xfrm flipH="1" rot="5400000">
            <a:off x="7869720" y="2754200"/>
            <a:ext cx="292025" cy="292575"/>
            <a:chOff x="7353050" y="316275"/>
            <a:chExt cx="292025" cy="292575"/>
          </a:xfrm>
        </p:grpSpPr>
        <p:sp>
          <p:nvSpPr>
            <p:cNvPr id="914" name="Google Shape;914;p68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5" name="Google Shape;915;p68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6" name="Google Shape;916;p68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7" name="Google Shape;917;p68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18" name="Google Shape;918;p68"/>
          <p:cNvGrpSpPr/>
          <p:nvPr/>
        </p:nvGrpSpPr>
        <p:grpSpPr>
          <a:xfrm flipH="1" rot="5400000">
            <a:off x="8012458" y="178175"/>
            <a:ext cx="175000" cy="175000"/>
            <a:chOff x="8792300" y="321275"/>
            <a:chExt cx="175000" cy="175000"/>
          </a:xfrm>
        </p:grpSpPr>
        <p:sp>
          <p:nvSpPr>
            <p:cNvPr id="919" name="Google Shape;919;p68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0" name="Google Shape;920;p68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1" name="Google Shape;921;p68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2" name="Google Shape;922;p68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23" name="Google Shape;923;p68"/>
          <p:cNvGrpSpPr/>
          <p:nvPr/>
        </p:nvGrpSpPr>
        <p:grpSpPr>
          <a:xfrm rot="5400000">
            <a:off x="7551683" y="3879926"/>
            <a:ext cx="293111" cy="293388"/>
            <a:chOff x="3164039" y="430875"/>
            <a:chExt cx="293111" cy="293388"/>
          </a:xfrm>
        </p:grpSpPr>
        <p:sp>
          <p:nvSpPr>
            <p:cNvPr id="924" name="Google Shape;924;p68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5" name="Google Shape;925;p68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6" name="Google Shape;926;p68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7" name="Google Shape;927;p68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8" name="Google Shape;928;p68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9" name="Google Shape;929;p68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30" name="Google Shape;930;p68"/>
          <p:cNvGrpSpPr/>
          <p:nvPr/>
        </p:nvGrpSpPr>
        <p:grpSpPr>
          <a:xfrm flipH="1" rot="5400000">
            <a:off x="8259052" y="323144"/>
            <a:ext cx="175013" cy="27000"/>
            <a:chOff x="5662375" y="212375"/>
            <a:chExt cx="175013" cy="27000"/>
          </a:xfrm>
        </p:grpSpPr>
        <p:sp>
          <p:nvSpPr>
            <p:cNvPr id="931" name="Google Shape;931;p68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2" name="Google Shape;932;p68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3" name="Google Shape;933;p68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934" name="Google Shape;934;p68"/>
          <p:cNvCxnSpPr/>
          <p:nvPr/>
        </p:nvCxnSpPr>
        <p:spPr>
          <a:xfrm flipH="1" rot="5400000">
            <a:off x="740850" y="2598325"/>
            <a:ext cx="1672500" cy="126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35" name="Google Shape;935;p68"/>
          <p:cNvCxnSpPr/>
          <p:nvPr/>
        </p:nvCxnSpPr>
        <p:spPr>
          <a:xfrm rot="-5400000">
            <a:off x="847100" y="3554000"/>
            <a:ext cx="829500" cy="743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36" name="Google Shape;936;p68"/>
          <p:cNvCxnSpPr/>
          <p:nvPr/>
        </p:nvCxnSpPr>
        <p:spPr>
          <a:xfrm flipH="1" rot="5400000">
            <a:off x="1105775" y="4151250"/>
            <a:ext cx="796500" cy="1188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937" name="Google Shape;937;p68"/>
          <p:cNvGrpSpPr/>
          <p:nvPr/>
        </p:nvGrpSpPr>
        <p:grpSpPr>
          <a:xfrm rot="5400000">
            <a:off x="621475" y="4062025"/>
            <a:ext cx="581800" cy="582350"/>
            <a:chOff x="8064275" y="887850"/>
            <a:chExt cx="581800" cy="582350"/>
          </a:xfrm>
        </p:grpSpPr>
        <p:sp>
          <p:nvSpPr>
            <p:cNvPr id="938" name="Google Shape;938;p68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9" name="Google Shape;939;p68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0" name="Google Shape;940;p68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1" name="Google Shape;941;p68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2" name="Google Shape;942;p68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3" name="Google Shape;943;p68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44" name="Google Shape;944;p68"/>
          <p:cNvGrpSpPr/>
          <p:nvPr/>
        </p:nvGrpSpPr>
        <p:grpSpPr>
          <a:xfrm rot="5400000">
            <a:off x="1482825" y="3350800"/>
            <a:ext cx="292025" cy="292575"/>
            <a:chOff x="7353050" y="316275"/>
            <a:chExt cx="292025" cy="292575"/>
          </a:xfrm>
        </p:grpSpPr>
        <p:sp>
          <p:nvSpPr>
            <p:cNvPr id="945" name="Google Shape;945;p68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6" name="Google Shape;946;p68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7" name="Google Shape;947;p68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8" name="Google Shape;948;p68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49" name="Google Shape;949;p68"/>
          <p:cNvGrpSpPr/>
          <p:nvPr/>
        </p:nvGrpSpPr>
        <p:grpSpPr>
          <a:xfrm rot="5400000">
            <a:off x="1595125" y="4790325"/>
            <a:ext cx="175000" cy="175000"/>
            <a:chOff x="8792300" y="321275"/>
            <a:chExt cx="175000" cy="175000"/>
          </a:xfrm>
        </p:grpSpPr>
        <p:sp>
          <p:nvSpPr>
            <p:cNvPr id="950" name="Google Shape;950;p68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1" name="Google Shape;951;p68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2" name="Google Shape;952;p68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3" name="Google Shape;953;p68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54" name="Google Shape;954;p68"/>
          <p:cNvSpPr/>
          <p:nvPr/>
        </p:nvSpPr>
        <p:spPr>
          <a:xfrm rot="5400000">
            <a:off x="1377117" y="1688743"/>
            <a:ext cx="288614" cy="288337"/>
          </a:xfrm>
          <a:custGeom>
            <a:rect b="b" l="l" r="r" t="t"/>
            <a:pathLst>
              <a:path extrusionOk="0" h="22893" w="22915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5" name="Google Shape;955;p68"/>
          <p:cNvSpPr/>
          <p:nvPr/>
        </p:nvSpPr>
        <p:spPr>
          <a:xfrm rot="5400000">
            <a:off x="1374876" y="1686211"/>
            <a:ext cx="293111" cy="293388"/>
          </a:xfrm>
          <a:custGeom>
            <a:rect b="b" l="l" r="r" t="t"/>
            <a:pathLst>
              <a:path extrusionOk="0" h="23294" w="23272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6" name="Google Shape;956;p68"/>
          <p:cNvSpPr/>
          <p:nvPr/>
        </p:nvSpPr>
        <p:spPr>
          <a:xfrm rot="5400000">
            <a:off x="1413610" y="1725239"/>
            <a:ext cx="215626" cy="215337"/>
          </a:xfrm>
          <a:custGeom>
            <a:rect b="b" l="l" r="r" t="t"/>
            <a:pathLst>
              <a:path extrusionOk="0" h="17097" w="1712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7" name="Google Shape;957;p68"/>
          <p:cNvSpPr/>
          <p:nvPr/>
        </p:nvSpPr>
        <p:spPr>
          <a:xfrm rot="5400000">
            <a:off x="1411362" y="1722714"/>
            <a:ext cx="220123" cy="220400"/>
          </a:xfrm>
          <a:custGeom>
            <a:rect b="b" l="l" r="r" t="t"/>
            <a:pathLst>
              <a:path extrusionOk="0" h="17499" w="17477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8" name="Google Shape;958;p68"/>
          <p:cNvSpPr/>
          <p:nvPr/>
        </p:nvSpPr>
        <p:spPr>
          <a:xfrm rot="5400000">
            <a:off x="1453339" y="1764682"/>
            <a:ext cx="136177" cy="136177"/>
          </a:xfrm>
          <a:custGeom>
            <a:rect b="b" l="l" r="r" t="t"/>
            <a:pathLst>
              <a:path extrusionOk="0" h="10812" w="10812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9" name="Google Shape;959;p68"/>
          <p:cNvSpPr/>
          <p:nvPr/>
        </p:nvSpPr>
        <p:spPr>
          <a:xfrm rot="5400000">
            <a:off x="1450946" y="1762579"/>
            <a:ext cx="140951" cy="140674"/>
          </a:xfrm>
          <a:custGeom>
            <a:rect b="b" l="l" r="r" t="t"/>
            <a:pathLst>
              <a:path extrusionOk="0" h="11169" w="11191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60" name="Google Shape;960;p68"/>
          <p:cNvGrpSpPr/>
          <p:nvPr/>
        </p:nvGrpSpPr>
        <p:grpSpPr>
          <a:xfrm rot="5400000">
            <a:off x="1701119" y="1515381"/>
            <a:ext cx="175013" cy="27000"/>
            <a:chOff x="5662375" y="212375"/>
            <a:chExt cx="175013" cy="27000"/>
          </a:xfrm>
        </p:grpSpPr>
        <p:sp>
          <p:nvSpPr>
            <p:cNvPr id="961" name="Google Shape;961;p68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2" name="Google Shape;962;p68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3" name="Google Shape;963;p68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64" name="Google Shape;964;p68"/>
          <p:cNvGrpSpPr/>
          <p:nvPr/>
        </p:nvGrpSpPr>
        <p:grpSpPr>
          <a:xfrm rot="5400000">
            <a:off x="1819519" y="4562081"/>
            <a:ext cx="175013" cy="27000"/>
            <a:chOff x="5662375" y="212375"/>
            <a:chExt cx="175013" cy="27000"/>
          </a:xfrm>
        </p:grpSpPr>
        <p:sp>
          <p:nvSpPr>
            <p:cNvPr id="965" name="Google Shape;965;p68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6" name="Google Shape;966;p68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7" name="Google Shape;967;p68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68" name="Google Shape;968;p68"/>
          <p:cNvGrpSpPr/>
          <p:nvPr/>
        </p:nvGrpSpPr>
        <p:grpSpPr>
          <a:xfrm rot="5400000">
            <a:off x="408594" y="4140781"/>
            <a:ext cx="175013" cy="27000"/>
            <a:chOff x="5662375" y="212375"/>
            <a:chExt cx="175013" cy="27000"/>
          </a:xfrm>
        </p:grpSpPr>
        <p:sp>
          <p:nvSpPr>
            <p:cNvPr id="969" name="Google Shape;969;p68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0" name="Google Shape;970;p68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1" name="Google Shape;971;p68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72" name="Google Shape;972;p68"/>
          <p:cNvSpPr txBox="1"/>
          <p:nvPr>
            <p:ph hasCustomPrompt="1" type="title"/>
          </p:nvPr>
        </p:nvSpPr>
        <p:spPr>
          <a:xfrm>
            <a:off x="2624328" y="2057400"/>
            <a:ext cx="3904500" cy="786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2">
  <p:cSld name="CUSTOM_10">
    <p:spTree>
      <p:nvGrpSpPr>
        <p:cNvPr id="973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Google Shape;974;p69"/>
          <p:cNvSpPr txBox="1"/>
          <p:nvPr>
            <p:ph type="title"/>
          </p:nvPr>
        </p:nvSpPr>
        <p:spPr>
          <a:xfrm>
            <a:off x="1271016" y="338328"/>
            <a:ext cx="66111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75" name="Google Shape;975;p69"/>
          <p:cNvSpPr txBox="1"/>
          <p:nvPr>
            <p:ph idx="1" type="subTitle"/>
          </p:nvPr>
        </p:nvSpPr>
        <p:spPr>
          <a:xfrm>
            <a:off x="4690875" y="1491351"/>
            <a:ext cx="3557100" cy="26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cxnSp>
        <p:nvCxnSpPr>
          <p:cNvPr id="976" name="Google Shape;976;p69"/>
          <p:cNvCxnSpPr/>
          <p:nvPr/>
        </p:nvCxnSpPr>
        <p:spPr>
          <a:xfrm rot="10800000">
            <a:off x="8109000" y="501275"/>
            <a:ext cx="737700" cy="737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77" name="Google Shape;977;p69"/>
          <p:cNvCxnSpPr/>
          <p:nvPr/>
        </p:nvCxnSpPr>
        <p:spPr>
          <a:xfrm>
            <a:off x="582475" y="282188"/>
            <a:ext cx="1212900" cy="422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78" name="Google Shape;978;p69"/>
          <p:cNvCxnSpPr/>
          <p:nvPr/>
        </p:nvCxnSpPr>
        <p:spPr>
          <a:xfrm flipH="1" rot="10800000">
            <a:off x="0" y="274188"/>
            <a:ext cx="582600" cy="654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979" name="Google Shape;979;p69"/>
          <p:cNvGrpSpPr/>
          <p:nvPr/>
        </p:nvGrpSpPr>
        <p:grpSpPr>
          <a:xfrm flipH="1">
            <a:off x="423750" y="125363"/>
            <a:ext cx="292025" cy="292575"/>
            <a:chOff x="7353050" y="316275"/>
            <a:chExt cx="292025" cy="292575"/>
          </a:xfrm>
        </p:grpSpPr>
        <p:sp>
          <p:nvSpPr>
            <p:cNvPr id="980" name="Google Shape;980;p69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1" name="Google Shape;981;p69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2" name="Google Shape;982;p69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3" name="Google Shape;983;p69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84" name="Google Shape;984;p69"/>
          <p:cNvGrpSpPr/>
          <p:nvPr/>
        </p:nvGrpSpPr>
        <p:grpSpPr>
          <a:xfrm>
            <a:off x="1638739" y="558163"/>
            <a:ext cx="293111" cy="293388"/>
            <a:chOff x="3164039" y="430875"/>
            <a:chExt cx="293111" cy="293388"/>
          </a:xfrm>
        </p:grpSpPr>
        <p:sp>
          <p:nvSpPr>
            <p:cNvPr id="985" name="Google Shape;985;p69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6" name="Google Shape;986;p69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7" name="Google Shape;987;p69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8" name="Google Shape;988;p69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9" name="Google Shape;989;p69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0" name="Google Shape;990;p69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91" name="Google Shape;991;p69"/>
          <p:cNvGrpSpPr/>
          <p:nvPr/>
        </p:nvGrpSpPr>
        <p:grpSpPr>
          <a:xfrm>
            <a:off x="1591750" y="362600"/>
            <a:ext cx="175013" cy="27000"/>
            <a:chOff x="5662375" y="212375"/>
            <a:chExt cx="175013" cy="27000"/>
          </a:xfrm>
        </p:grpSpPr>
        <p:sp>
          <p:nvSpPr>
            <p:cNvPr id="992" name="Google Shape;992;p6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3" name="Google Shape;993;p6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4" name="Google Shape;994;p6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995" name="Google Shape;995;p69"/>
          <p:cNvCxnSpPr/>
          <p:nvPr/>
        </p:nvCxnSpPr>
        <p:spPr>
          <a:xfrm flipH="1">
            <a:off x="8151325" y="6875"/>
            <a:ext cx="1002600" cy="494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996" name="Google Shape;996;p69"/>
          <p:cNvGrpSpPr/>
          <p:nvPr/>
        </p:nvGrpSpPr>
        <p:grpSpPr>
          <a:xfrm>
            <a:off x="7823875" y="202375"/>
            <a:ext cx="581800" cy="582350"/>
            <a:chOff x="8064275" y="887850"/>
            <a:chExt cx="581800" cy="582350"/>
          </a:xfrm>
        </p:grpSpPr>
        <p:sp>
          <p:nvSpPr>
            <p:cNvPr id="997" name="Google Shape;997;p69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8" name="Google Shape;998;p69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9" name="Google Shape;999;p69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0" name="Google Shape;1000;p69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1" name="Google Shape;1001;p69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2" name="Google Shape;1002;p69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03" name="Google Shape;1003;p69"/>
          <p:cNvGrpSpPr/>
          <p:nvPr/>
        </p:nvGrpSpPr>
        <p:grpSpPr>
          <a:xfrm flipH="1">
            <a:off x="8698650" y="1117488"/>
            <a:ext cx="292025" cy="292575"/>
            <a:chOff x="7353050" y="316275"/>
            <a:chExt cx="292025" cy="292575"/>
          </a:xfrm>
        </p:grpSpPr>
        <p:sp>
          <p:nvSpPr>
            <p:cNvPr id="1004" name="Google Shape;1004;p69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5" name="Google Shape;1005;p69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6" name="Google Shape;1006;p69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7" name="Google Shape;1007;p69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08" name="Google Shape;1008;p69"/>
          <p:cNvGrpSpPr/>
          <p:nvPr/>
        </p:nvGrpSpPr>
        <p:grpSpPr>
          <a:xfrm>
            <a:off x="8678350" y="1581800"/>
            <a:ext cx="175013" cy="27000"/>
            <a:chOff x="5662375" y="212375"/>
            <a:chExt cx="175013" cy="27000"/>
          </a:xfrm>
        </p:grpSpPr>
        <p:sp>
          <p:nvSpPr>
            <p:cNvPr id="1009" name="Google Shape;1009;p6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0" name="Google Shape;1010;p6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1" name="Google Shape;1011;p6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012" name="Google Shape;1012;p69"/>
          <p:cNvCxnSpPr/>
          <p:nvPr/>
        </p:nvCxnSpPr>
        <p:spPr>
          <a:xfrm flipH="1">
            <a:off x="5101704" y="4513075"/>
            <a:ext cx="1133100" cy="30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13" name="Google Shape;1013;p69"/>
          <p:cNvCxnSpPr/>
          <p:nvPr/>
        </p:nvCxnSpPr>
        <p:spPr>
          <a:xfrm rot="10800000">
            <a:off x="6234804" y="4492325"/>
            <a:ext cx="1342200" cy="315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14" name="Google Shape;1014;p69"/>
          <p:cNvCxnSpPr/>
          <p:nvPr/>
        </p:nvCxnSpPr>
        <p:spPr>
          <a:xfrm flipH="1">
            <a:off x="7547529" y="4408000"/>
            <a:ext cx="1332000" cy="392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15" name="Google Shape;1015;p69"/>
          <p:cNvCxnSpPr/>
          <p:nvPr/>
        </p:nvCxnSpPr>
        <p:spPr>
          <a:xfrm flipH="1">
            <a:off x="8872054" y="3993550"/>
            <a:ext cx="273900" cy="407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016" name="Google Shape;1016;p69"/>
          <p:cNvGrpSpPr/>
          <p:nvPr/>
        </p:nvGrpSpPr>
        <p:grpSpPr>
          <a:xfrm>
            <a:off x="7278954" y="4513075"/>
            <a:ext cx="581800" cy="582350"/>
            <a:chOff x="8064275" y="887850"/>
            <a:chExt cx="581800" cy="582350"/>
          </a:xfrm>
        </p:grpSpPr>
        <p:sp>
          <p:nvSpPr>
            <p:cNvPr id="1017" name="Google Shape;1017;p69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8" name="Google Shape;1018;p69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9" name="Google Shape;1019;p69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0" name="Google Shape;1020;p69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1" name="Google Shape;1021;p69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2" name="Google Shape;1022;p69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23" name="Google Shape;1023;p69"/>
          <p:cNvGrpSpPr/>
          <p:nvPr/>
        </p:nvGrpSpPr>
        <p:grpSpPr>
          <a:xfrm>
            <a:off x="6099454" y="4340463"/>
            <a:ext cx="292025" cy="292575"/>
            <a:chOff x="7353050" y="316275"/>
            <a:chExt cx="292025" cy="292575"/>
          </a:xfrm>
        </p:grpSpPr>
        <p:sp>
          <p:nvSpPr>
            <p:cNvPr id="1024" name="Google Shape;1024;p69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5" name="Google Shape;1025;p69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6" name="Google Shape;1026;p69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7" name="Google Shape;1027;p69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28" name="Google Shape;1028;p69"/>
          <p:cNvGrpSpPr/>
          <p:nvPr/>
        </p:nvGrpSpPr>
        <p:grpSpPr>
          <a:xfrm>
            <a:off x="8792779" y="4315025"/>
            <a:ext cx="175000" cy="175000"/>
            <a:chOff x="8792300" y="321275"/>
            <a:chExt cx="175000" cy="175000"/>
          </a:xfrm>
        </p:grpSpPr>
        <p:sp>
          <p:nvSpPr>
            <p:cNvPr id="1029" name="Google Shape;1029;p69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0" name="Google Shape;1030;p69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1" name="Google Shape;1031;p69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2" name="Google Shape;1032;p69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33" name="Google Shape;1033;p69"/>
          <p:cNvGrpSpPr/>
          <p:nvPr/>
        </p:nvGrpSpPr>
        <p:grpSpPr>
          <a:xfrm flipH="1">
            <a:off x="4972779" y="4657550"/>
            <a:ext cx="293111" cy="293388"/>
            <a:chOff x="3164039" y="430875"/>
            <a:chExt cx="293111" cy="293388"/>
          </a:xfrm>
        </p:grpSpPr>
        <p:sp>
          <p:nvSpPr>
            <p:cNvPr id="1034" name="Google Shape;1034;p69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5" name="Google Shape;1035;p69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6" name="Google Shape;1036;p69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7" name="Google Shape;1037;p69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8" name="Google Shape;1038;p69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9" name="Google Shape;1039;p69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40" name="Google Shape;1040;p69"/>
          <p:cNvGrpSpPr/>
          <p:nvPr/>
        </p:nvGrpSpPr>
        <p:grpSpPr>
          <a:xfrm>
            <a:off x="8721804" y="4142425"/>
            <a:ext cx="175013" cy="27000"/>
            <a:chOff x="5662375" y="212375"/>
            <a:chExt cx="175013" cy="27000"/>
          </a:xfrm>
        </p:grpSpPr>
        <p:sp>
          <p:nvSpPr>
            <p:cNvPr id="1041" name="Google Shape;1041;p6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2" name="Google Shape;1042;p6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3" name="Google Shape;1043;p6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52"/>
          <p:cNvSpPr txBox="1"/>
          <p:nvPr>
            <p:ph type="title"/>
          </p:nvPr>
        </p:nvSpPr>
        <p:spPr>
          <a:xfrm>
            <a:off x="5907024" y="356616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5" name="Google Shape;45;p52"/>
          <p:cNvSpPr txBox="1"/>
          <p:nvPr>
            <p:ph idx="1" type="subTitle"/>
          </p:nvPr>
        </p:nvSpPr>
        <p:spPr>
          <a:xfrm>
            <a:off x="1664208" y="429768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46" name="Google Shape;46;p52"/>
          <p:cNvSpPr txBox="1"/>
          <p:nvPr>
            <p:ph idx="2" type="subTitle"/>
          </p:nvPr>
        </p:nvSpPr>
        <p:spPr>
          <a:xfrm>
            <a:off x="1664208" y="713232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47" name="Google Shape;47;p52"/>
          <p:cNvSpPr txBox="1"/>
          <p:nvPr>
            <p:ph idx="3" type="subTitle"/>
          </p:nvPr>
        </p:nvSpPr>
        <p:spPr>
          <a:xfrm>
            <a:off x="1664208" y="1508760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48" name="Google Shape;48;p52"/>
          <p:cNvSpPr txBox="1"/>
          <p:nvPr>
            <p:ph idx="4" type="subTitle"/>
          </p:nvPr>
        </p:nvSpPr>
        <p:spPr>
          <a:xfrm>
            <a:off x="1664208" y="1792224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49" name="Google Shape;49;p52"/>
          <p:cNvSpPr txBox="1"/>
          <p:nvPr>
            <p:ph idx="5" type="subTitle"/>
          </p:nvPr>
        </p:nvSpPr>
        <p:spPr>
          <a:xfrm>
            <a:off x="1664208" y="2587752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50" name="Google Shape;50;p52"/>
          <p:cNvSpPr txBox="1"/>
          <p:nvPr>
            <p:ph idx="6" type="subTitle"/>
          </p:nvPr>
        </p:nvSpPr>
        <p:spPr>
          <a:xfrm>
            <a:off x="1664208" y="2871216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51" name="Google Shape;51;p52"/>
          <p:cNvSpPr txBox="1"/>
          <p:nvPr>
            <p:ph idx="7" type="subTitle"/>
          </p:nvPr>
        </p:nvSpPr>
        <p:spPr>
          <a:xfrm>
            <a:off x="1664208" y="3666744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52" name="Google Shape;52;p52"/>
          <p:cNvSpPr txBox="1"/>
          <p:nvPr>
            <p:ph idx="8" type="subTitle"/>
          </p:nvPr>
        </p:nvSpPr>
        <p:spPr>
          <a:xfrm>
            <a:off x="1664208" y="3950208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53" name="Google Shape;53;p52"/>
          <p:cNvSpPr txBox="1"/>
          <p:nvPr>
            <p:ph idx="9" type="title"/>
          </p:nvPr>
        </p:nvSpPr>
        <p:spPr>
          <a:xfrm>
            <a:off x="813816" y="722376"/>
            <a:ext cx="4572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4" name="Google Shape;54;p52"/>
          <p:cNvSpPr txBox="1"/>
          <p:nvPr>
            <p:ph idx="13" type="title"/>
          </p:nvPr>
        </p:nvSpPr>
        <p:spPr>
          <a:xfrm>
            <a:off x="813816" y="1801368"/>
            <a:ext cx="4572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5" name="Google Shape;55;p52"/>
          <p:cNvSpPr txBox="1"/>
          <p:nvPr>
            <p:ph idx="14" type="title"/>
          </p:nvPr>
        </p:nvSpPr>
        <p:spPr>
          <a:xfrm>
            <a:off x="813816" y="2880360"/>
            <a:ext cx="4572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6" name="Google Shape;56;p52"/>
          <p:cNvSpPr txBox="1"/>
          <p:nvPr>
            <p:ph idx="15" type="title"/>
          </p:nvPr>
        </p:nvSpPr>
        <p:spPr>
          <a:xfrm>
            <a:off x="813816" y="3959352"/>
            <a:ext cx="4572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16">
    <p:spTree>
      <p:nvGrpSpPr>
        <p:cNvPr id="1044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p70"/>
          <p:cNvSpPr txBox="1"/>
          <p:nvPr>
            <p:ph type="title"/>
          </p:nvPr>
        </p:nvSpPr>
        <p:spPr>
          <a:xfrm>
            <a:off x="896100" y="1984450"/>
            <a:ext cx="3457200" cy="129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cxnSp>
        <p:nvCxnSpPr>
          <p:cNvPr id="1046" name="Google Shape;1046;p70"/>
          <p:cNvCxnSpPr/>
          <p:nvPr/>
        </p:nvCxnSpPr>
        <p:spPr>
          <a:xfrm>
            <a:off x="1645925" y="523125"/>
            <a:ext cx="1672500" cy="12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47" name="Google Shape;1047;p70"/>
          <p:cNvCxnSpPr/>
          <p:nvPr/>
        </p:nvCxnSpPr>
        <p:spPr>
          <a:xfrm flipH="1" rot="10800000">
            <a:off x="803050" y="529675"/>
            <a:ext cx="829500" cy="74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48" name="Google Shape;1048;p70"/>
          <p:cNvCxnSpPr/>
          <p:nvPr/>
        </p:nvCxnSpPr>
        <p:spPr>
          <a:xfrm>
            <a:off x="0" y="65200"/>
            <a:ext cx="796500" cy="118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049" name="Google Shape;1049;p70"/>
          <p:cNvGrpSpPr/>
          <p:nvPr/>
        </p:nvGrpSpPr>
        <p:grpSpPr>
          <a:xfrm flipH="1">
            <a:off x="499400" y="959675"/>
            <a:ext cx="581800" cy="582350"/>
            <a:chOff x="8064275" y="887850"/>
            <a:chExt cx="581800" cy="582350"/>
          </a:xfrm>
        </p:grpSpPr>
        <p:sp>
          <p:nvSpPr>
            <p:cNvPr id="1050" name="Google Shape;1050;p70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1" name="Google Shape;1051;p70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2" name="Google Shape;1052;p70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3" name="Google Shape;1053;p70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4" name="Google Shape;1054;p70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5" name="Google Shape;1055;p70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56" name="Google Shape;1056;p70"/>
          <p:cNvGrpSpPr/>
          <p:nvPr/>
        </p:nvGrpSpPr>
        <p:grpSpPr>
          <a:xfrm flipH="1">
            <a:off x="1500400" y="388100"/>
            <a:ext cx="292025" cy="292575"/>
            <a:chOff x="7353050" y="316275"/>
            <a:chExt cx="292025" cy="292575"/>
          </a:xfrm>
        </p:grpSpPr>
        <p:sp>
          <p:nvSpPr>
            <p:cNvPr id="1057" name="Google Shape;1057;p70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8" name="Google Shape;1058;p70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9" name="Google Shape;1059;p70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0" name="Google Shape;1060;p70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61" name="Google Shape;1061;p70"/>
          <p:cNvSpPr/>
          <p:nvPr/>
        </p:nvSpPr>
        <p:spPr>
          <a:xfrm flipH="1">
            <a:off x="3166281" y="497632"/>
            <a:ext cx="288614" cy="288337"/>
          </a:xfrm>
          <a:custGeom>
            <a:rect b="b" l="l" r="r" t="t"/>
            <a:pathLst>
              <a:path extrusionOk="0" h="22893" w="22915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2" name="Google Shape;1062;p70"/>
          <p:cNvSpPr/>
          <p:nvPr/>
        </p:nvSpPr>
        <p:spPr>
          <a:xfrm flipH="1">
            <a:off x="3164039" y="495100"/>
            <a:ext cx="293111" cy="293388"/>
          </a:xfrm>
          <a:custGeom>
            <a:rect b="b" l="l" r="r" t="t"/>
            <a:pathLst>
              <a:path extrusionOk="0" h="23294" w="23272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3" name="Google Shape;1063;p70"/>
          <p:cNvSpPr/>
          <p:nvPr/>
        </p:nvSpPr>
        <p:spPr>
          <a:xfrm flipH="1">
            <a:off x="3202780" y="534134"/>
            <a:ext cx="215626" cy="215337"/>
          </a:xfrm>
          <a:custGeom>
            <a:rect b="b" l="l" r="r" t="t"/>
            <a:pathLst>
              <a:path extrusionOk="0" h="17097" w="1712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4" name="Google Shape;1064;p70"/>
          <p:cNvSpPr/>
          <p:nvPr/>
        </p:nvSpPr>
        <p:spPr>
          <a:xfrm flipH="1">
            <a:off x="3200525" y="531602"/>
            <a:ext cx="220123" cy="220400"/>
          </a:xfrm>
          <a:custGeom>
            <a:rect b="b" l="l" r="r" t="t"/>
            <a:pathLst>
              <a:path extrusionOk="0" h="17499" w="17477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5" name="Google Shape;1065;p70"/>
          <p:cNvSpPr/>
          <p:nvPr/>
        </p:nvSpPr>
        <p:spPr>
          <a:xfrm flipH="1">
            <a:off x="3242641" y="573709"/>
            <a:ext cx="136177" cy="136177"/>
          </a:xfrm>
          <a:custGeom>
            <a:rect b="b" l="l" r="r" t="t"/>
            <a:pathLst>
              <a:path extrusionOk="0" h="10812" w="10812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6" name="Google Shape;1066;p70"/>
          <p:cNvSpPr/>
          <p:nvPr/>
        </p:nvSpPr>
        <p:spPr>
          <a:xfrm flipH="1">
            <a:off x="3240109" y="571467"/>
            <a:ext cx="140951" cy="140674"/>
          </a:xfrm>
          <a:custGeom>
            <a:rect b="b" l="l" r="r" t="t"/>
            <a:pathLst>
              <a:path extrusionOk="0" h="11169" w="11191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67" name="Google Shape;1067;p70"/>
          <p:cNvGrpSpPr/>
          <p:nvPr/>
        </p:nvGrpSpPr>
        <p:grpSpPr>
          <a:xfrm flipH="1">
            <a:off x="3527112" y="361100"/>
            <a:ext cx="175013" cy="27000"/>
            <a:chOff x="5662375" y="212375"/>
            <a:chExt cx="175013" cy="27000"/>
          </a:xfrm>
        </p:grpSpPr>
        <p:sp>
          <p:nvSpPr>
            <p:cNvPr id="1068" name="Google Shape;1068;p7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9" name="Google Shape;1069;p7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0" name="Google Shape;1070;p7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71" name="Google Shape;1071;p70"/>
          <p:cNvGrpSpPr/>
          <p:nvPr/>
        </p:nvGrpSpPr>
        <p:grpSpPr>
          <a:xfrm flipH="1">
            <a:off x="480412" y="242700"/>
            <a:ext cx="175013" cy="27000"/>
            <a:chOff x="5662375" y="212375"/>
            <a:chExt cx="175013" cy="27000"/>
          </a:xfrm>
        </p:grpSpPr>
        <p:sp>
          <p:nvSpPr>
            <p:cNvPr id="1072" name="Google Shape;1072;p7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3" name="Google Shape;1073;p7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4" name="Google Shape;1074;p7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75" name="Google Shape;1075;p70"/>
          <p:cNvGrpSpPr/>
          <p:nvPr/>
        </p:nvGrpSpPr>
        <p:grpSpPr>
          <a:xfrm flipH="1">
            <a:off x="901712" y="1653625"/>
            <a:ext cx="175013" cy="27000"/>
            <a:chOff x="5662375" y="212375"/>
            <a:chExt cx="175013" cy="27000"/>
          </a:xfrm>
        </p:grpSpPr>
        <p:sp>
          <p:nvSpPr>
            <p:cNvPr id="1076" name="Google Shape;1076;p7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7" name="Google Shape;1077;p7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8" name="Google Shape;1078;p7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079" name="Google Shape;1079;p70"/>
          <p:cNvCxnSpPr/>
          <p:nvPr/>
        </p:nvCxnSpPr>
        <p:spPr>
          <a:xfrm>
            <a:off x="791400" y="4212400"/>
            <a:ext cx="1157100" cy="54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80" name="Google Shape;1080;p70"/>
          <p:cNvCxnSpPr/>
          <p:nvPr/>
        </p:nvCxnSpPr>
        <p:spPr>
          <a:xfrm flipH="1" rot="10800000">
            <a:off x="0" y="4220425"/>
            <a:ext cx="791400" cy="83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081" name="Google Shape;1081;p70"/>
          <p:cNvGrpSpPr/>
          <p:nvPr/>
        </p:nvGrpSpPr>
        <p:grpSpPr>
          <a:xfrm rot="10800000">
            <a:off x="499400" y="3940925"/>
            <a:ext cx="581800" cy="582350"/>
            <a:chOff x="8064275" y="887850"/>
            <a:chExt cx="581800" cy="582350"/>
          </a:xfrm>
        </p:grpSpPr>
        <p:sp>
          <p:nvSpPr>
            <p:cNvPr id="1082" name="Google Shape;1082;p70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3" name="Google Shape;1083;p70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4" name="Google Shape;1084;p70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5" name="Google Shape;1085;p70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6" name="Google Shape;1086;p70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7" name="Google Shape;1087;p70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88" name="Google Shape;1088;p70"/>
          <p:cNvGrpSpPr/>
          <p:nvPr/>
        </p:nvGrpSpPr>
        <p:grpSpPr>
          <a:xfrm rot="10800000">
            <a:off x="1819575" y="4586750"/>
            <a:ext cx="292025" cy="292575"/>
            <a:chOff x="7353050" y="316275"/>
            <a:chExt cx="292025" cy="292575"/>
          </a:xfrm>
        </p:grpSpPr>
        <p:sp>
          <p:nvSpPr>
            <p:cNvPr id="1089" name="Google Shape;1089;p70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0" name="Google Shape;1090;p70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1" name="Google Shape;1091;p70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2" name="Google Shape;1092;p70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93" name="Google Shape;1093;p70"/>
          <p:cNvGrpSpPr/>
          <p:nvPr/>
        </p:nvGrpSpPr>
        <p:grpSpPr>
          <a:xfrm rot="10800000">
            <a:off x="212525" y="4645550"/>
            <a:ext cx="175000" cy="175000"/>
            <a:chOff x="8792300" y="321275"/>
            <a:chExt cx="175000" cy="175000"/>
          </a:xfrm>
        </p:grpSpPr>
        <p:sp>
          <p:nvSpPr>
            <p:cNvPr id="1094" name="Google Shape;1094;p70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5" name="Google Shape;1095;p70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6" name="Google Shape;1096;p70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7" name="Google Shape;1097;p70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98" name="Google Shape;1098;p70"/>
          <p:cNvGrpSpPr/>
          <p:nvPr/>
        </p:nvGrpSpPr>
        <p:grpSpPr>
          <a:xfrm rot="10800000">
            <a:off x="480412" y="4852325"/>
            <a:ext cx="175013" cy="27000"/>
            <a:chOff x="5662375" y="212375"/>
            <a:chExt cx="175013" cy="27000"/>
          </a:xfrm>
        </p:grpSpPr>
        <p:sp>
          <p:nvSpPr>
            <p:cNvPr id="1099" name="Google Shape;1099;p7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0" name="Google Shape;1100;p7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1" name="Google Shape;1101;p7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02" name="Google Shape;1102;p70"/>
          <p:cNvGrpSpPr/>
          <p:nvPr/>
        </p:nvGrpSpPr>
        <p:grpSpPr>
          <a:xfrm rot="10800000">
            <a:off x="1054112" y="3898600"/>
            <a:ext cx="175013" cy="27000"/>
            <a:chOff x="5662375" y="212375"/>
            <a:chExt cx="175013" cy="27000"/>
          </a:xfrm>
        </p:grpSpPr>
        <p:sp>
          <p:nvSpPr>
            <p:cNvPr id="1103" name="Google Shape;1103;p7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4" name="Google Shape;1104;p7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5" name="Google Shape;1105;p7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71"/>
          <p:cNvSpPr txBox="1"/>
          <p:nvPr>
            <p:ph type="title"/>
          </p:nvPr>
        </p:nvSpPr>
        <p:spPr>
          <a:xfrm>
            <a:off x="1807671" y="338325"/>
            <a:ext cx="55287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08" name="Google Shape;1108;p71"/>
          <p:cNvSpPr txBox="1"/>
          <p:nvPr>
            <p:ph idx="1" type="subTitle"/>
          </p:nvPr>
        </p:nvSpPr>
        <p:spPr>
          <a:xfrm>
            <a:off x="4956048" y="2532888"/>
            <a:ext cx="2084700" cy="13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1109" name="Google Shape;1109;p71"/>
          <p:cNvSpPr txBox="1"/>
          <p:nvPr>
            <p:ph idx="2" type="subTitle"/>
          </p:nvPr>
        </p:nvSpPr>
        <p:spPr>
          <a:xfrm>
            <a:off x="2093976" y="2532888"/>
            <a:ext cx="2084700" cy="13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1110" name="Google Shape;1110;p71"/>
          <p:cNvSpPr txBox="1"/>
          <p:nvPr>
            <p:ph idx="3" type="subTitle"/>
          </p:nvPr>
        </p:nvSpPr>
        <p:spPr>
          <a:xfrm>
            <a:off x="4956048" y="2221992"/>
            <a:ext cx="20847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71"/>
          <p:cNvSpPr txBox="1"/>
          <p:nvPr>
            <p:ph idx="4" type="subTitle"/>
          </p:nvPr>
        </p:nvSpPr>
        <p:spPr>
          <a:xfrm>
            <a:off x="2093976" y="2203704"/>
            <a:ext cx="2084700" cy="3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71"/>
          <p:cNvSpPr txBox="1"/>
          <p:nvPr>
            <p:ph idx="5" type="title"/>
          </p:nvPr>
        </p:nvSpPr>
        <p:spPr>
          <a:xfrm>
            <a:off x="2779776" y="1627632"/>
            <a:ext cx="7224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113" name="Google Shape;1113;p71"/>
          <p:cNvSpPr txBox="1"/>
          <p:nvPr>
            <p:ph idx="6" type="title"/>
          </p:nvPr>
        </p:nvSpPr>
        <p:spPr>
          <a:xfrm>
            <a:off x="5641848" y="1627632"/>
            <a:ext cx="7224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grpSp>
        <p:nvGrpSpPr>
          <p:cNvPr id="1114" name="Google Shape;1114;p71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1115" name="Google Shape;1115;p71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1116" name="Google Shape;1116;p71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1117" name="Google Shape;1117;p71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8" name="Google Shape;1118;p71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9" name="Google Shape;1119;p71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0" name="Google Shape;1120;p71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1" name="Google Shape;1121;p71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2" name="Google Shape;1122;p71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23" name="Google Shape;1123;p71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1124" name="Google Shape;1124;p71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5" name="Google Shape;1125;p71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6" name="Google Shape;1126;p71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7" name="Google Shape;1127;p71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28" name="Google Shape;1128;p71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1129" name="Google Shape;1129;p71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rect b="b" l="l" r="r" t="t"/>
                <a:pathLst>
                  <a:path extrusionOk="0" h="6621" w="6644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0" name="Google Shape;1130;p71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rect b="b" l="l" r="r" t="t"/>
                <a:pathLst>
                  <a:path extrusionOk="0" h="7000" w="700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1" name="Google Shape;1131;p71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rect b="b" l="l" r="r" t="t"/>
                <a:pathLst>
                  <a:path extrusionOk="0" h="3723" w="3702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2" name="Google Shape;1132;p71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rect b="b" l="l" r="r" t="t"/>
                <a:pathLst>
                  <a:path extrusionOk="0" h="4080" w="4102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1133" name="Google Shape;1133;p71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1134" name="Google Shape;1134;p71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1135" name="Google Shape;1135;p71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6" name="Google Shape;1136;p71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7" name="Google Shape;1137;p71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8" name="Google Shape;1138;p71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9" name="Google Shape;1139;p71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0" name="Google Shape;1140;p71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41" name="Google Shape;1141;p71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1142" name="Google Shape;1142;p71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3" name="Google Shape;1143;p71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4" name="Google Shape;1144;p71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5" name="Google Shape;1145;p71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46" name="Google Shape;1146;p71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1147" name="Google Shape;1147;p71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rect b="b" l="l" r="r" t="t"/>
                <a:pathLst>
                  <a:path extrusionOk="0" h="6621" w="6644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8" name="Google Shape;1148;p71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rect b="b" l="l" r="r" t="t"/>
                <a:pathLst>
                  <a:path extrusionOk="0" h="7000" w="700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9" name="Google Shape;1149;p71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rect b="b" l="l" r="r" t="t"/>
                <a:pathLst>
                  <a:path extrusionOk="0" h="3723" w="3702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0" name="Google Shape;1150;p71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rect b="b" l="l" r="r" t="t"/>
                <a:pathLst>
                  <a:path extrusionOk="0" h="4080" w="4102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51" name="Google Shape;1151;p71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1152" name="Google Shape;1152;p71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3" name="Google Shape;1153;p71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4" name="Google Shape;1154;p71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55" name="Google Shape;1155;p71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1156" name="Google Shape;1156;p71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7" name="Google Shape;1157;p71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8" name="Google Shape;1158;p71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59" name="Google Shape;1159;p71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1160" name="Google Shape;1160;p71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1" name="Google Shape;1161;p71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2" name="Google Shape;1162;p71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63" name="Google Shape;1163;p71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164" name="Google Shape;1164;p71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5" name="Google Shape;1165;p71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6" name="Google Shape;1166;p71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1167" name="Google Shape;1167;p71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68" name="Google Shape;1168;p71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169" name="Google Shape;1169;p71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0" name="Google Shape;1170;p71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1" name="Google Shape;1171;p71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2" name="Google Shape;1172;p71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73" name="Shape 1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" name="Google Shape;1174;p72"/>
          <p:cNvSpPr txBox="1"/>
          <p:nvPr>
            <p:ph idx="1" type="body"/>
          </p:nvPr>
        </p:nvSpPr>
        <p:spPr>
          <a:xfrm>
            <a:off x="1122050" y="1947672"/>
            <a:ext cx="2788800" cy="136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Barlow Semi Condensed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</a:lstStyle>
          <a:p/>
        </p:txBody>
      </p:sp>
      <p:sp>
        <p:nvSpPr>
          <p:cNvPr id="1175" name="Google Shape;1175;p72"/>
          <p:cNvSpPr txBox="1"/>
          <p:nvPr>
            <p:ph type="title"/>
          </p:nvPr>
        </p:nvSpPr>
        <p:spPr>
          <a:xfrm>
            <a:off x="2100600" y="347472"/>
            <a:ext cx="4947000" cy="58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1176" name="Google Shape;1176;p72"/>
          <p:cNvCxnSpPr/>
          <p:nvPr/>
        </p:nvCxnSpPr>
        <p:spPr>
          <a:xfrm>
            <a:off x="590450" y="4340600"/>
            <a:ext cx="1212900" cy="422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77" name="Google Shape;1177;p72"/>
          <p:cNvCxnSpPr/>
          <p:nvPr/>
        </p:nvCxnSpPr>
        <p:spPr>
          <a:xfrm flipH="1" rot="10800000">
            <a:off x="7975" y="4332600"/>
            <a:ext cx="582600" cy="654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178" name="Google Shape;1178;p72"/>
          <p:cNvGrpSpPr/>
          <p:nvPr/>
        </p:nvGrpSpPr>
        <p:grpSpPr>
          <a:xfrm flipH="1">
            <a:off x="431725" y="4183775"/>
            <a:ext cx="292025" cy="292575"/>
            <a:chOff x="7353050" y="316275"/>
            <a:chExt cx="292025" cy="292575"/>
          </a:xfrm>
        </p:grpSpPr>
        <p:sp>
          <p:nvSpPr>
            <p:cNvPr id="1179" name="Google Shape;1179;p72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0" name="Google Shape;1180;p72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1" name="Google Shape;1181;p72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2" name="Google Shape;1182;p72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83" name="Google Shape;1183;p72"/>
          <p:cNvGrpSpPr/>
          <p:nvPr/>
        </p:nvGrpSpPr>
        <p:grpSpPr>
          <a:xfrm>
            <a:off x="1646714" y="4616575"/>
            <a:ext cx="293111" cy="293388"/>
            <a:chOff x="3164039" y="430875"/>
            <a:chExt cx="293111" cy="293388"/>
          </a:xfrm>
        </p:grpSpPr>
        <p:sp>
          <p:nvSpPr>
            <p:cNvPr id="1184" name="Google Shape;1184;p72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5" name="Google Shape;1185;p72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6" name="Google Shape;1186;p72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7" name="Google Shape;1187;p72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8" name="Google Shape;1188;p72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9" name="Google Shape;1189;p72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190" name="Google Shape;1190;p72"/>
          <p:cNvCxnSpPr/>
          <p:nvPr/>
        </p:nvCxnSpPr>
        <p:spPr>
          <a:xfrm rot="10800000">
            <a:off x="7196975" y="295100"/>
            <a:ext cx="1157100" cy="542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91" name="Google Shape;1191;p72"/>
          <p:cNvCxnSpPr/>
          <p:nvPr/>
        </p:nvCxnSpPr>
        <p:spPr>
          <a:xfrm flipH="1">
            <a:off x="8354075" y="-6625"/>
            <a:ext cx="791400" cy="836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192" name="Google Shape;1192;p72"/>
          <p:cNvGrpSpPr/>
          <p:nvPr/>
        </p:nvGrpSpPr>
        <p:grpSpPr>
          <a:xfrm>
            <a:off x="8064275" y="526925"/>
            <a:ext cx="581800" cy="582350"/>
            <a:chOff x="8064275" y="887850"/>
            <a:chExt cx="581800" cy="582350"/>
          </a:xfrm>
        </p:grpSpPr>
        <p:sp>
          <p:nvSpPr>
            <p:cNvPr id="1193" name="Google Shape;1193;p72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4" name="Google Shape;1194;p72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5" name="Google Shape;1195;p72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6" name="Google Shape;1196;p72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7" name="Google Shape;1197;p72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8" name="Google Shape;1198;p72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99" name="Google Shape;1199;p72"/>
          <p:cNvGrpSpPr/>
          <p:nvPr/>
        </p:nvGrpSpPr>
        <p:grpSpPr>
          <a:xfrm>
            <a:off x="7033875" y="170875"/>
            <a:ext cx="292025" cy="292575"/>
            <a:chOff x="7353050" y="316275"/>
            <a:chExt cx="292025" cy="292575"/>
          </a:xfrm>
        </p:grpSpPr>
        <p:sp>
          <p:nvSpPr>
            <p:cNvPr id="1200" name="Google Shape;1200;p72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1" name="Google Shape;1201;p72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2" name="Google Shape;1202;p72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3" name="Google Shape;1203;p72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04" name="Google Shape;1204;p72"/>
          <p:cNvGrpSpPr/>
          <p:nvPr/>
        </p:nvGrpSpPr>
        <p:grpSpPr>
          <a:xfrm>
            <a:off x="8757950" y="229650"/>
            <a:ext cx="175000" cy="175000"/>
            <a:chOff x="8792300" y="321275"/>
            <a:chExt cx="175000" cy="175000"/>
          </a:xfrm>
        </p:grpSpPr>
        <p:sp>
          <p:nvSpPr>
            <p:cNvPr id="1205" name="Google Shape;1205;p72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6" name="Google Shape;1206;p72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7" name="Google Shape;1207;p72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8" name="Google Shape;1208;p72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09" name="Google Shape;1209;p72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1210" name="Google Shape;1210;p7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1" name="Google Shape;1211;p7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2" name="Google Shape;1212;p7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13" name="Google Shape;1213;p72"/>
          <p:cNvGrpSpPr/>
          <p:nvPr/>
        </p:nvGrpSpPr>
        <p:grpSpPr>
          <a:xfrm>
            <a:off x="7916350" y="1124600"/>
            <a:ext cx="175013" cy="27000"/>
            <a:chOff x="5662375" y="212375"/>
            <a:chExt cx="175013" cy="27000"/>
          </a:xfrm>
        </p:grpSpPr>
        <p:sp>
          <p:nvSpPr>
            <p:cNvPr id="1214" name="Google Shape;1214;p7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5" name="Google Shape;1215;p7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6" name="Google Shape;1216;p7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9">
    <p:spTree>
      <p:nvGrpSpPr>
        <p:cNvPr id="1217" name="Shape 1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" name="Google Shape;1218;p73"/>
          <p:cNvSpPr txBox="1"/>
          <p:nvPr>
            <p:ph type="title"/>
          </p:nvPr>
        </p:nvSpPr>
        <p:spPr>
          <a:xfrm>
            <a:off x="2105425" y="384048"/>
            <a:ext cx="4937700" cy="10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800"/>
            </a:lvl9pPr>
          </a:lstStyle>
          <a:p/>
        </p:txBody>
      </p:sp>
      <p:sp>
        <p:nvSpPr>
          <p:cNvPr id="1219" name="Google Shape;1219;p73"/>
          <p:cNvSpPr txBox="1"/>
          <p:nvPr>
            <p:ph idx="1" type="subTitle"/>
          </p:nvPr>
        </p:nvSpPr>
        <p:spPr>
          <a:xfrm>
            <a:off x="3017520" y="1709928"/>
            <a:ext cx="3099900" cy="14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1220" name="Google Shape;1220;p73"/>
          <p:cNvSpPr txBox="1"/>
          <p:nvPr/>
        </p:nvSpPr>
        <p:spPr>
          <a:xfrm>
            <a:off x="2489375" y="3664200"/>
            <a:ext cx="4161600" cy="7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CREDITS:</a:t>
            </a:r>
            <a:r>
              <a:rPr b="0" i="0" lang="en" sz="11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This presentation template was created by </a:t>
            </a:r>
            <a:r>
              <a:rPr b="0" i="0" lang="en" sz="1100" u="none" cap="none" strike="noStrike">
                <a:solidFill>
                  <a:schemeClr val="accent1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0" i="0" lang="en" sz="11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, including icons by </a:t>
            </a:r>
            <a:r>
              <a:rPr b="0" i="0" lang="en" sz="1100" u="none" cap="none" strike="noStrike">
                <a:solidFill>
                  <a:schemeClr val="accent1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0" i="0" lang="en" sz="11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, infographics &amp; images by </a:t>
            </a:r>
            <a:r>
              <a:rPr b="0" i="0" lang="en" sz="1100" u="none" cap="none" strike="noStrike">
                <a:solidFill>
                  <a:schemeClr val="accent1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0" i="0" lang="en" sz="11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and illustrations by </a:t>
            </a:r>
            <a:r>
              <a:rPr b="0" i="0" lang="en" sz="1100" u="none" cap="none" strike="noStrike">
                <a:solidFill>
                  <a:schemeClr val="accent1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Stories</a:t>
            </a:r>
            <a:endParaRPr b="0" i="0" sz="1400" u="none" cap="none" strike="noStrike">
              <a:solidFill>
                <a:schemeClr val="dk2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cxnSp>
        <p:nvCxnSpPr>
          <p:cNvPr id="1221" name="Google Shape;1221;p73"/>
          <p:cNvCxnSpPr/>
          <p:nvPr/>
        </p:nvCxnSpPr>
        <p:spPr>
          <a:xfrm rot="5400000">
            <a:off x="7269708" y="3324550"/>
            <a:ext cx="1133100" cy="30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22" name="Google Shape;1222;p73"/>
          <p:cNvCxnSpPr/>
          <p:nvPr/>
        </p:nvCxnSpPr>
        <p:spPr>
          <a:xfrm flipH="1" rot="-5400000">
            <a:off x="7181408" y="2082400"/>
            <a:ext cx="1342200" cy="315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23" name="Google Shape;1223;p73"/>
          <p:cNvCxnSpPr/>
          <p:nvPr/>
        </p:nvCxnSpPr>
        <p:spPr>
          <a:xfrm rot="5400000">
            <a:off x="7232433" y="736375"/>
            <a:ext cx="1332000" cy="392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24" name="Google Shape;1224;p73"/>
          <p:cNvCxnSpPr/>
          <p:nvPr/>
        </p:nvCxnSpPr>
        <p:spPr>
          <a:xfrm rot="5400000">
            <a:off x="8168433" y="-66600"/>
            <a:ext cx="273900" cy="407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225" name="Google Shape;1225;p73"/>
          <p:cNvGrpSpPr/>
          <p:nvPr/>
        </p:nvGrpSpPr>
        <p:grpSpPr>
          <a:xfrm flipH="1" rot="5400000">
            <a:off x="7407333" y="1284925"/>
            <a:ext cx="581800" cy="582350"/>
            <a:chOff x="8064275" y="887850"/>
            <a:chExt cx="581800" cy="582350"/>
          </a:xfrm>
        </p:grpSpPr>
        <p:sp>
          <p:nvSpPr>
            <p:cNvPr id="1226" name="Google Shape;1226;p73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7" name="Google Shape;1227;p73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8" name="Google Shape;1228;p73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9" name="Google Shape;1229;p73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0" name="Google Shape;1230;p73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1" name="Google Shape;1231;p73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32" name="Google Shape;1232;p73"/>
          <p:cNvGrpSpPr/>
          <p:nvPr/>
        </p:nvGrpSpPr>
        <p:grpSpPr>
          <a:xfrm flipH="1" rot="5400000">
            <a:off x="7869720" y="2754200"/>
            <a:ext cx="292025" cy="292575"/>
            <a:chOff x="7353050" y="316275"/>
            <a:chExt cx="292025" cy="292575"/>
          </a:xfrm>
        </p:grpSpPr>
        <p:sp>
          <p:nvSpPr>
            <p:cNvPr id="1233" name="Google Shape;1233;p73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4" name="Google Shape;1234;p73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5" name="Google Shape;1235;p73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6" name="Google Shape;1236;p73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37" name="Google Shape;1237;p73"/>
          <p:cNvGrpSpPr/>
          <p:nvPr/>
        </p:nvGrpSpPr>
        <p:grpSpPr>
          <a:xfrm flipH="1" rot="5400000">
            <a:off x="8012458" y="178175"/>
            <a:ext cx="175000" cy="175000"/>
            <a:chOff x="8792300" y="321275"/>
            <a:chExt cx="175000" cy="175000"/>
          </a:xfrm>
        </p:grpSpPr>
        <p:sp>
          <p:nvSpPr>
            <p:cNvPr id="1238" name="Google Shape;1238;p73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9" name="Google Shape;1239;p73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0" name="Google Shape;1240;p73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1" name="Google Shape;1241;p73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42" name="Google Shape;1242;p73"/>
          <p:cNvGrpSpPr/>
          <p:nvPr/>
        </p:nvGrpSpPr>
        <p:grpSpPr>
          <a:xfrm rot="5400000">
            <a:off x="7551683" y="3879926"/>
            <a:ext cx="293111" cy="293388"/>
            <a:chOff x="3164039" y="430875"/>
            <a:chExt cx="293111" cy="293388"/>
          </a:xfrm>
        </p:grpSpPr>
        <p:sp>
          <p:nvSpPr>
            <p:cNvPr id="1243" name="Google Shape;1243;p73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4" name="Google Shape;1244;p73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5" name="Google Shape;1245;p73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6" name="Google Shape;1246;p73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7" name="Google Shape;1247;p73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8" name="Google Shape;1248;p73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49" name="Google Shape;1249;p73"/>
          <p:cNvGrpSpPr/>
          <p:nvPr/>
        </p:nvGrpSpPr>
        <p:grpSpPr>
          <a:xfrm flipH="1" rot="5400000">
            <a:off x="8259052" y="323144"/>
            <a:ext cx="175013" cy="27000"/>
            <a:chOff x="5662375" y="212375"/>
            <a:chExt cx="175013" cy="27000"/>
          </a:xfrm>
        </p:grpSpPr>
        <p:sp>
          <p:nvSpPr>
            <p:cNvPr id="1250" name="Google Shape;1250;p73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1" name="Google Shape;1251;p73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2" name="Google Shape;1252;p73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253" name="Google Shape;1253;p73"/>
          <p:cNvCxnSpPr/>
          <p:nvPr/>
        </p:nvCxnSpPr>
        <p:spPr>
          <a:xfrm flipH="1" rot="5400000">
            <a:off x="740850" y="2598325"/>
            <a:ext cx="1672500" cy="12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54" name="Google Shape;1254;p73"/>
          <p:cNvCxnSpPr/>
          <p:nvPr/>
        </p:nvCxnSpPr>
        <p:spPr>
          <a:xfrm rot="-5400000">
            <a:off x="847100" y="3554000"/>
            <a:ext cx="829500" cy="74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55" name="Google Shape;1255;p73"/>
          <p:cNvCxnSpPr/>
          <p:nvPr/>
        </p:nvCxnSpPr>
        <p:spPr>
          <a:xfrm flipH="1" rot="5400000">
            <a:off x="1105775" y="4151250"/>
            <a:ext cx="796500" cy="118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256" name="Google Shape;1256;p73"/>
          <p:cNvGrpSpPr/>
          <p:nvPr/>
        </p:nvGrpSpPr>
        <p:grpSpPr>
          <a:xfrm rot="5400000">
            <a:off x="621475" y="4062025"/>
            <a:ext cx="581800" cy="582350"/>
            <a:chOff x="8064275" y="887850"/>
            <a:chExt cx="581800" cy="582350"/>
          </a:xfrm>
        </p:grpSpPr>
        <p:sp>
          <p:nvSpPr>
            <p:cNvPr id="1257" name="Google Shape;1257;p73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8" name="Google Shape;1258;p73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9" name="Google Shape;1259;p73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0" name="Google Shape;1260;p73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1" name="Google Shape;1261;p73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2" name="Google Shape;1262;p73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63" name="Google Shape;1263;p73"/>
          <p:cNvGrpSpPr/>
          <p:nvPr/>
        </p:nvGrpSpPr>
        <p:grpSpPr>
          <a:xfrm rot="5400000">
            <a:off x="1482825" y="3350800"/>
            <a:ext cx="292025" cy="292575"/>
            <a:chOff x="7353050" y="316275"/>
            <a:chExt cx="292025" cy="292575"/>
          </a:xfrm>
        </p:grpSpPr>
        <p:sp>
          <p:nvSpPr>
            <p:cNvPr id="1264" name="Google Shape;1264;p73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5" name="Google Shape;1265;p73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6" name="Google Shape;1266;p73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7" name="Google Shape;1267;p73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68" name="Google Shape;1268;p73"/>
          <p:cNvGrpSpPr/>
          <p:nvPr/>
        </p:nvGrpSpPr>
        <p:grpSpPr>
          <a:xfrm rot="5400000">
            <a:off x="1595125" y="4790325"/>
            <a:ext cx="175000" cy="175000"/>
            <a:chOff x="8792300" y="321275"/>
            <a:chExt cx="175000" cy="175000"/>
          </a:xfrm>
        </p:grpSpPr>
        <p:sp>
          <p:nvSpPr>
            <p:cNvPr id="1269" name="Google Shape;1269;p73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0" name="Google Shape;1270;p73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1" name="Google Shape;1271;p73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2" name="Google Shape;1272;p73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73" name="Google Shape;1273;p73"/>
          <p:cNvSpPr/>
          <p:nvPr/>
        </p:nvSpPr>
        <p:spPr>
          <a:xfrm rot="5400000">
            <a:off x="1377117" y="1688743"/>
            <a:ext cx="288614" cy="288337"/>
          </a:xfrm>
          <a:custGeom>
            <a:rect b="b" l="l" r="r" t="t"/>
            <a:pathLst>
              <a:path extrusionOk="0" h="22893" w="22915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4" name="Google Shape;1274;p73"/>
          <p:cNvSpPr/>
          <p:nvPr/>
        </p:nvSpPr>
        <p:spPr>
          <a:xfrm rot="5400000">
            <a:off x="1374876" y="1686211"/>
            <a:ext cx="293111" cy="293388"/>
          </a:xfrm>
          <a:custGeom>
            <a:rect b="b" l="l" r="r" t="t"/>
            <a:pathLst>
              <a:path extrusionOk="0" h="23294" w="23272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5" name="Google Shape;1275;p73"/>
          <p:cNvSpPr/>
          <p:nvPr/>
        </p:nvSpPr>
        <p:spPr>
          <a:xfrm rot="5400000">
            <a:off x="1413610" y="1725239"/>
            <a:ext cx="215626" cy="215337"/>
          </a:xfrm>
          <a:custGeom>
            <a:rect b="b" l="l" r="r" t="t"/>
            <a:pathLst>
              <a:path extrusionOk="0" h="17097" w="1712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6" name="Google Shape;1276;p73"/>
          <p:cNvSpPr/>
          <p:nvPr/>
        </p:nvSpPr>
        <p:spPr>
          <a:xfrm rot="5400000">
            <a:off x="1411362" y="1722714"/>
            <a:ext cx="220123" cy="220400"/>
          </a:xfrm>
          <a:custGeom>
            <a:rect b="b" l="l" r="r" t="t"/>
            <a:pathLst>
              <a:path extrusionOk="0" h="17499" w="17477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7" name="Google Shape;1277;p73"/>
          <p:cNvSpPr/>
          <p:nvPr/>
        </p:nvSpPr>
        <p:spPr>
          <a:xfrm rot="5400000">
            <a:off x="1453339" y="1764682"/>
            <a:ext cx="136177" cy="136177"/>
          </a:xfrm>
          <a:custGeom>
            <a:rect b="b" l="l" r="r" t="t"/>
            <a:pathLst>
              <a:path extrusionOk="0" h="10812" w="10812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8" name="Google Shape;1278;p73"/>
          <p:cNvSpPr/>
          <p:nvPr/>
        </p:nvSpPr>
        <p:spPr>
          <a:xfrm rot="5400000">
            <a:off x="1450946" y="1762579"/>
            <a:ext cx="140951" cy="140674"/>
          </a:xfrm>
          <a:custGeom>
            <a:rect b="b" l="l" r="r" t="t"/>
            <a:pathLst>
              <a:path extrusionOk="0" h="11169" w="11191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79" name="Google Shape;1279;p73"/>
          <p:cNvGrpSpPr/>
          <p:nvPr/>
        </p:nvGrpSpPr>
        <p:grpSpPr>
          <a:xfrm rot="5400000">
            <a:off x="1701119" y="1515381"/>
            <a:ext cx="175013" cy="27000"/>
            <a:chOff x="5662375" y="212375"/>
            <a:chExt cx="175013" cy="27000"/>
          </a:xfrm>
        </p:grpSpPr>
        <p:sp>
          <p:nvSpPr>
            <p:cNvPr id="1280" name="Google Shape;1280;p73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1" name="Google Shape;1281;p73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2" name="Google Shape;1282;p73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83" name="Google Shape;1283;p73"/>
          <p:cNvGrpSpPr/>
          <p:nvPr/>
        </p:nvGrpSpPr>
        <p:grpSpPr>
          <a:xfrm rot="5400000">
            <a:off x="1819519" y="4562081"/>
            <a:ext cx="175013" cy="27000"/>
            <a:chOff x="5662375" y="212375"/>
            <a:chExt cx="175013" cy="27000"/>
          </a:xfrm>
        </p:grpSpPr>
        <p:sp>
          <p:nvSpPr>
            <p:cNvPr id="1284" name="Google Shape;1284;p73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5" name="Google Shape;1285;p73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6" name="Google Shape;1286;p73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87" name="Google Shape;1287;p73"/>
          <p:cNvGrpSpPr/>
          <p:nvPr/>
        </p:nvGrpSpPr>
        <p:grpSpPr>
          <a:xfrm rot="5400000">
            <a:off x="408594" y="4140781"/>
            <a:ext cx="175013" cy="27000"/>
            <a:chOff x="5662375" y="212375"/>
            <a:chExt cx="175013" cy="27000"/>
          </a:xfrm>
        </p:grpSpPr>
        <p:sp>
          <p:nvSpPr>
            <p:cNvPr id="1288" name="Google Shape;1288;p73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9" name="Google Shape;1289;p73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0" name="Google Shape;1290;p73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23">
    <p:spTree>
      <p:nvGrpSpPr>
        <p:cNvPr id="1291" name="Shape 1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2" name="Google Shape;1292;p74"/>
          <p:cNvSpPr txBox="1"/>
          <p:nvPr>
            <p:ph idx="1" type="body"/>
          </p:nvPr>
        </p:nvSpPr>
        <p:spPr>
          <a:xfrm>
            <a:off x="1881350" y="1246850"/>
            <a:ext cx="2133300" cy="35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1293" name="Google Shape;1293;p74"/>
          <p:cNvSpPr txBox="1"/>
          <p:nvPr>
            <p:ph idx="2" type="body"/>
          </p:nvPr>
        </p:nvSpPr>
        <p:spPr>
          <a:xfrm>
            <a:off x="4220325" y="1246850"/>
            <a:ext cx="3099900" cy="35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1294" name="Google Shape;1294;p74"/>
          <p:cNvSpPr txBox="1"/>
          <p:nvPr>
            <p:ph type="title"/>
          </p:nvPr>
        </p:nvSpPr>
        <p:spPr>
          <a:xfrm>
            <a:off x="2532888" y="338328"/>
            <a:ext cx="40875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1295" name="Google Shape;1295;p74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1296" name="Google Shape;1296;p74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1297" name="Google Shape;1297;p74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1298" name="Google Shape;1298;p74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9" name="Google Shape;1299;p74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0" name="Google Shape;1300;p74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1" name="Google Shape;1301;p74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2" name="Google Shape;1302;p74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3" name="Google Shape;1303;p74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04" name="Google Shape;1304;p74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1305" name="Google Shape;1305;p7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6" name="Google Shape;1306;p7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7" name="Google Shape;1307;p7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8" name="Google Shape;1308;p7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09" name="Google Shape;1309;p74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1310" name="Google Shape;1310;p74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rect b="b" l="l" r="r" t="t"/>
                <a:pathLst>
                  <a:path extrusionOk="0" h="6621" w="6644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1" name="Google Shape;1311;p74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rect b="b" l="l" r="r" t="t"/>
                <a:pathLst>
                  <a:path extrusionOk="0" h="7000" w="700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2" name="Google Shape;1312;p74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rect b="b" l="l" r="r" t="t"/>
                <a:pathLst>
                  <a:path extrusionOk="0" h="3723" w="3702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3" name="Google Shape;1313;p74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rect b="b" l="l" r="r" t="t"/>
                <a:pathLst>
                  <a:path extrusionOk="0" h="4080" w="4102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1314" name="Google Shape;1314;p74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1315" name="Google Shape;1315;p74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1316" name="Google Shape;1316;p74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7" name="Google Shape;1317;p74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8" name="Google Shape;1318;p74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9" name="Google Shape;1319;p74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0" name="Google Shape;1320;p74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1" name="Google Shape;1321;p74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22" name="Google Shape;1322;p74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1323" name="Google Shape;1323;p7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4" name="Google Shape;1324;p7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5" name="Google Shape;1325;p7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6" name="Google Shape;1326;p7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27" name="Google Shape;1327;p74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1328" name="Google Shape;1328;p74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rect b="b" l="l" r="r" t="t"/>
                <a:pathLst>
                  <a:path extrusionOk="0" h="6621" w="6644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9" name="Google Shape;1329;p74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rect b="b" l="l" r="r" t="t"/>
                <a:pathLst>
                  <a:path extrusionOk="0" h="7000" w="700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0" name="Google Shape;1330;p74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rect b="b" l="l" r="r" t="t"/>
                <a:pathLst>
                  <a:path extrusionOk="0" h="3723" w="3702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1" name="Google Shape;1331;p74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rect b="b" l="l" r="r" t="t"/>
                <a:pathLst>
                  <a:path extrusionOk="0" h="4080" w="4102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32" name="Google Shape;1332;p74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1333" name="Google Shape;1333;p7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4" name="Google Shape;1334;p7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5" name="Google Shape;1335;p7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36" name="Google Shape;1336;p74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1337" name="Google Shape;1337;p7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8" name="Google Shape;1338;p7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9" name="Google Shape;1339;p7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40" name="Google Shape;1340;p74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1341" name="Google Shape;1341;p7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2" name="Google Shape;1342;p7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3" name="Google Shape;1343;p7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44" name="Google Shape;1344;p74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345" name="Google Shape;1345;p7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6" name="Google Shape;1346;p7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7" name="Google Shape;1347;p7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1348" name="Google Shape;1348;p74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349" name="Google Shape;1349;p74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350" name="Google Shape;1350;p74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1" name="Google Shape;1351;p74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2" name="Google Shape;1352;p74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3" name="Google Shape;1353;p74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3">
  <p:cSld name="TITLE_AND_BODY_1">
    <p:spTree>
      <p:nvGrpSpPr>
        <p:cNvPr id="1354" name="Shape 1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5" name="Google Shape;1355;p51"/>
          <p:cNvSpPr txBox="1"/>
          <p:nvPr>
            <p:ph type="title"/>
          </p:nvPr>
        </p:nvSpPr>
        <p:spPr>
          <a:xfrm>
            <a:off x="2532888" y="338328"/>
            <a:ext cx="40875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56" name="Google Shape;1356;p51"/>
          <p:cNvSpPr txBox="1"/>
          <p:nvPr>
            <p:ph idx="1" type="body"/>
          </p:nvPr>
        </p:nvSpPr>
        <p:spPr>
          <a:xfrm>
            <a:off x="714650" y="1152150"/>
            <a:ext cx="7705500" cy="352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Barlow Semi Condensed Medium"/>
              <a:buAutoNum type="arabicPeriod"/>
              <a:defRPr b="0" i="0" sz="12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indent="-304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indent="-3048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indent="-3048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indent="-3048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indent="-3048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cxnSp>
        <p:nvCxnSpPr>
          <p:cNvPr id="1357" name="Google Shape;1357;p51"/>
          <p:cNvCxnSpPr/>
          <p:nvPr/>
        </p:nvCxnSpPr>
        <p:spPr>
          <a:xfrm rot="10800000">
            <a:off x="303000" y="3359375"/>
            <a:ext cx="151800" cy="957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58" name="Google Shape;1358;p51"/>
          <p:cNvCxnSpPr/>
          <p:nvPr/>
        </p:nvCxnSpPr>
        <p:spPr>
          <a:xfrm flipH="1" rot="10800000">
            <a:off x="0" y="4332550"/>
            <a:ext cx="446700" cy="663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359" name="Google Shape;1359;p51"/>
          <p:cNvGrpSpPr/>
          <p:nvPr/>
        </p:nvGrpSpPr>
        <p:grpSpPr>
          <a:xfrm flipH="1">
            <a:off x="300738" y="4167800"/>
            <a:ext cx="292025" cy="292575"/>
            <a:chOff x="7353050" y="316275"/>
            <a:chExt cx="292025" cy="292575"/>
          </a:xfrm>
        </p:grpSpPr>
        <p:sp>
          <p:nvSpPr>
            <p:cNvPr id="1360" name="Google Shape;1360;p51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1" name="Google Shape;1361;p51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2" name="Google Shape;1362;p51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3" name="Google Shape;1363;p51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64" name="Google Shape;1364;p51"/>
          <p:cNvGrpSpPr/>
          <p:nvPr/>
        </p:nvGrpSpPr>
        <p:grpSpPr>
          <a:xfrm>
            <a:off x="148789" y="3224300"/>
            <a:ext cx="293111" cy="293388"/>
            <a:chOff x="3164039" y="430875"/>
            <a:chExt cx="293111" cy="293388"/>
          </a:xfrm>
        </p:grpSpPr>
        <p:sp>
          <p:nvSpPr>
            <p:cNvPr id="1365" name="Google Shape;1365;p51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6" name="Google Shape;1366;p51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7" name="Google Shape;1367;p51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8" name="Google Shape;1368;p51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9" name="Google Shape;1369;p51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0" name="Google Shape;1370;p51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371" name="Google Shape;1371;p51"/>
          <p:cNvCxnSpPr/>
          <p:nvPr/>
        </p:nvCxnSpPr>
        <p:spPr>
          <a:xfrm rot="10800000">
            <a:off x="7196975" y="295100"/>
            <a:ext cx="1157100" cy="542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72" name="Google Shape;1372;p51"/>
          <p:cNvCxnSpPr/>
          <p:nvPr/>
        </p:nvCxnSpPr>
        <p:spPr>
          <a:xfrm flipH="1">
            <a:off x="8354075" y="-6625"/>
            <a:ext cx="791400" cy="836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373" name="Google Shape;1373;p51"/>
          <p:cNvGrpSpPr/>
          <p:nvPr/>
        </p:nvGrpSpPr>
        <p:grpSpPr>
          <a:xfrm>
            <a:off x="8064275" y="526925"/>
            <a:ext cx="581800" cy="582350"/>
            <a:chOff x="8064275" y="887850"/>
            <a:chExt cx="581800" cy="582350"/>
          </a:xfrm>
        </p:grpSpPr>
        <p:sp>
          <p:nvSpPr>
            <p:cNvPr id="1374" name="Google Shape;1374;p51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5" name="Google Shape;1375;p51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6" name="Google Shape;1376;p51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7" name="Google Shape;1377;p51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8" name="Google Shape;1378;p51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9" name="Google Shape;1379;p51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80" name="Google Shape;1380;p51"/>
          <p:cNvGrpSpPr/>
          <p:nvPr/>
        </p:nvGrpSpPr>
        <p:grpSpPr>
          <a:xfrm>
            <a:off x="7033875" y="170875"/>
            <a:ext cx="292025" cy="292575"/>
            <a:chOff x="7353050" y="316275"/>
            <a:chExt cx="292025" cy="292575"/>
          </a:xfrm>
        </p:grpSpPr>
        <p:sp>
          <p:nvSpPr>
            <p:cNvPr id="1381" name="Google Shape;1381;p51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2" name="Google Shape;1382;p51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3" name="Google Shape;1383;p51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4" name="Google Shape;1384;p51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85" name="Google Shape;1385;p51"/>
          <p:cNvGrpSpPr/>
          <p:nvPr/>
        </p:nvGrpSpPr>
        <p:grpSpPr>
          <a:xfrm>
            <a:off x="8757950" y="229650"/>
            <a:ext cx="175000" cy="175000"/>
            <a:chOff x="8792300" y="321275"/>
            <a:chExt cx="175000" cy="175000"/>
          </a:xfrm>
        </p:grpSpPr>
        <p:sp>
          <p:nvSpPr>
            <p:cNvPr id="1386" name="Google Shape;1386;p51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7" name="Google Shape;1387;p51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8" name="Google Shape;1388;p51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9" name="Google Shape;1389;p51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90" name="Google Shape;1390;p51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1391" name="Google Shape;1391;p51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2" name="Google Shape;1392;p51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3" name="Google Shape;1393;p51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94" name="Google Shape;1394;p51"/>
          <p:cNvGrpSpPr/>
          <p:nvPr/>
        </p:nvGrpSpPr>
        <p:grpSpPr>
          <a:xfrm>
            <a:off x="7916350" y="1124600"/>
            <a:ext cx="175013" cy="27000"/>
            <a:chOff x="5662375" y="212375"/>
            <a:chExt cx="175013" cy="27000"/>
          </a:xfrm>
        </p:grpSpPr>
        <p:sp>
          <p:nvSpPr>
            <p:cNvPr id="1395" name="Google Shape;1395;p51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6" name="Google Shape;1396;p51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7" name="Google Shape;1397;p51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398" name="Shape 1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9" name="Google Shape;1399;p77"/>
          <p:cNvSpPr txBox="1"/>
          <p:nvPr>
            <p:ph type="title"/>
          </p:nvPr>
        </p:nvSpPr>
        <p:spPr>
          <a:xfrm>
            <a:off x="896112" y="2039112"/>
            <a:ext cx="3566100" cy="13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400" name="Google Shape;1400;p77"/>
          <p:cNvSpPr txBox="1"/>
          <p:nvPr>
            <p:ph idx="1" type="body"/>
          </p:nvPr>
        </p:nvSpPr>
        <p:spPr>
          <a:xfrm>
            <a:off x="4899150" y="821850"/>
            <a:ext cx="3096000" cy="347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 b="0" i="0" sz="1400" u="none" cap="none" strike="noStrike"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 b="0" i="0" sz="1400" u="none" cap="none" strike="noStrike"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 b="0" i="0" sz="1400" u="none" cap="none" strike="noStrike"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 b="0" i="0" sz="1400" u="none" cap="none" strike="noStrike"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 b="0" i="0" sz="1400" u="none" cap="none" strike="noStrike"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 b="0" i="0" sz="1400" u="none" cap="none" strike="noStrike"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 b="0" i="0" sz="1400" u="none" cap="none" strike="noStrike"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 b="0" i="0" sz="1400" u="none" cap="none" strike="noStrike"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 b="0" i="0" sz="1400" u="none" cap="none" strike="noStrike"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cxnSp>
        <p:nvCxnSpPr>
          <p:cNvPr id="1401" name="Google Shape;1401;p77"/>
          <p:cNvCxnSpPr/>
          <p:nvPr/>
        </p:nvCxnSpPr>
        <p:spPr>
          <a:xfrm>
            <a:off x="1645925" y="523125"/>
            <a:ext cx="1672500" cy="126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02" name="Google Shape;1402;p77"/>
          <p:cNvCxnSpPr/>
          <p:nvPr/>
        </p:nvCxnSpPr>
        <p:spPr>
          <a:xfrm flipH="1" rot="10800000">
            <a:off x="803050" y="529675"/>
            <a:ext cx="829500" cy="743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03" name="Google Shape;1403;p77"/>
          <p:cNvCxnSpPr/>
          <p:nvPr/>
        </p:nvCxnSpPr>
        <p:spPr>
          <a:xfrm>
            <a:off x="0" y="65200"/>
            <a:ext cx="796500" cy="1188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404" name="Google Shape;1404;p77"/>
          <p:cNvGrpSpPr/>
          <p:nvPr/>
        </p:nvGrpSpPr>
        <p:grpSpPr>
          <a:xfrm flipH="1">
            <a:off x="499400" y="959675"/>
            <a:ext cx="581800" cy="582350"/>
            <a:chOff x="8064275" y="887850"/>
            <a:chExt cx="581800" cy="582350"/>
          </a:xfrm>
        </p:grpSpPr>
        <p:sp>
          <p:nvSpPr>
            <p:cNvPr id="1405" name="Google Shape;1405;p77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6" name="Google Shape;1406;p77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7" name="Google Shape;1407;p77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8" name="Google Shape;1408;p77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9" name="Google Shape;1409;p77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0" name="Google Shape;1410;p77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11" name="Google Shape;1411;p77"/>
          <p:cNvGrpSpPr/>
          <p:nvPr/>
        </p:nvGrpSpPr>
        <p:grpSpPr>
          <a:xfrm flipH="1">
            <a:off x="1500400" y="388100"/>
            <a:ext cx="292025" cy="292575"/>
            <a:chOff x="7353050" y="316275"/>
            <a:chExt cx="292025" cy="292575"/>
          </a:xfrm>
        </p:grpSpPr>
        <p:sp>
          <p:nvSpPr>
            <p:cNvPr id="1412" name="Google Shape;1412;p77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3" name="Google Shape;1413;p77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4" name="Google Shape;1414;p77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5" name="Google Shape;1415;p77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16" name="Google Shape;1416;p77"/>
          <p:cNvSpPr/>
          <p:nvPr/>
        </p:nvSpPr>
        <p:spPr>
          <a:xfrm flipH="1">
            <a:off x="3166281" y="497632"/>
            <a:ext cx="288614" cy="288337"/>
          </a:xfrm>
          <a:custGeom>
            <a:rect b="b" l="l" r="r" t="t"/>
            <a:pathLst>
              <a:path extrusionOk="0" h="22893" w="22915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77"/>
          <p:cNvSpPr/>
          <p:nvPr/>
        </p:nvSpPr>
        <p:spPr>
          <a:xfrm flipH="1">
            <a:off x="3164039" y="495100"/>
            <a:ext cx="293111" cy="293388"/>
          </a:xfrm>
          <a:custGeom>
            <a:rect b="b" l="l" r="r" t="t"/>
            <a:pathLst>
              <a:path extrusionOk="0" h="23294" w="23272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77"/>
          <p:cNvSpPr/>
          <p:nvPr/>
        </p:nvSpPr>
        <p:spPr>
          <a:xfrm flipH="1">
            <a:off x="3202780" y="534134"/>
            <a:ext cx="215626" cy="215337"/>
          </a:xfrm>
          <a:custGeom>
            <a:rect b="b" l="l" r="r" t="t"/>
            <a:pathLst>
              <a:path extrusionOk="0" h="17097" w="1712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77"/>
          <p:cNvSpPr/>
          <p:nvPr/>
        </p:nvSpPr>
        <p:spPr>
          <a:xfrm flipH="1">
            <a:off x="3200525" y="531602"/>
            <a:ext cx="220123" cy="220400"/>
          </a:xfrm>
          <a:custGeom>
            <a:rect b="b" l="l" r="r" t="t"/>
            <a:pathLst>
              <a:path extrusionOk="0" h="17499" w="17477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77"/>
          <p:cNvSpPr/>
          <p:nvPr/>
        </p:nvSpPr>
        <p:spPr>
          <a:xfrm flipH="1">
            <a:off x="3242641" y="573709"/>
            <a:ext cx="136177" cy="136177"/>
          </a:xfrm>
          <a:custGeom>
            <a:rect b="b" l="l" r="r" t="t"/>
            <a:pathLst>
              <a:path extrusionOk="0" h="10812" w="10812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77"/>
          <p:cNvSpPr/>
          <p:nvPr/>
        </p:nvSpPr>
        <p:spPr>
          <a:xfrm flipH="1">
            <a:off x="3240109" y="571467"/>
            <a:ext cx="140951" cy="140674"/>
          </a:xfrm>
          <a:custGeom>
            <a:rect b="b" l="l" r="r" t="t"/>
            <a:pathLst>
              <a:path extrusionOk="0" h="11169" w="11191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22" name="Google Shape;1422;p77"/>
          <p:cNvGrpSpPr/>
          <p:nvPr/>
        </p:nvGrpSpPr>
        <p:grpSpPr>
          <a:xfrm flipH="1">
            <a:off x="3527112" y="361100"/>
            <a:ext cx="175013" cy="27000"/>
            <a:chOff x="5662375" y="212375"/>
            <a:chExt cx="175013" cy="27000"/>
          </a:xfrm>
        </p:grpSpPr>
        <p:sp>
          <p:nvSpPr>
            <p:cNvPr id="1423" name="Google Shape;1423;p7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4" name="Google Shape;1424;p7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5" name="Google Shape;1425;p7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26" name="Google Shape;1426;p77"/>
          <p:cNvGrpSpPr/>
          <p:nvPr/>
        </p:nvGrpSpPr>
        <p:grpSpPr>
          <a:xfrm flipH="1">
            <a:off x="480412" y="242700"/>
            <a:ext cx="175013" cy="27000"/>
            <a:chOff x="5662375" y="212375"/>
            <a:chExt cx="175013" cy="27000"/>
          </a:xfrm>
        </p:grpSpPr>
        <p:sp>
          <p:nvSpPr>
            <p:cNvPr id="1427" name="Google Shape;1427;p7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8" name="Google Shape;1428;p7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9" name="Google Shape;1429;p7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30" name="Google Shape;1430;p77"/>
          <p:cNvGrpSpPr/>
          <p:nvPr/>
        </p:nvGrpSpPr>
        <p:grpSpPr>
          <a:xfrm flipH="1">
            <a:off x="901712" y="1653625"/>
            <a:ext cx="175013" cy="27000"/>
            <a:chOff x="5662375" y="212375"/>
            <a:chExt cx="175013" cy="27000"/>
          </a:xfrm>
        </p:grpSpPr>
        <p:sp>
          <p:nvSpPr>
            <p:cNvPr id="1431" name="Google Shape;1431;p7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7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7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434" name="Google Shape;1434;p77"/>
          <p:cNvCxnSpPr/>
          <p:nvPr/>
        </p:nvCxnSpPr>
        <p:spPr>
          <a:xfrm>
            <a:off x="791400" y="4212400"/>
            <a:ext cx="1157100" cy="542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35" name="Google Shape;1435;p77"/>
          <p:cNvCxnSpPr/>
          <p:nvPr/>
        </p:nvCxnSpPr>
        <p:spPr>
          <a:xfrm flipH="1" rot="10800000">
            <a:off x="0" y="4220425"/>
            <a:ext cx="791400" cy="836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436" name="Google Shape;1436;p77"/>
          <p:cNvGrpSpPr/>
          <p:nvPr/>
        </p:nvGrpSpPr>
        <p:grpSpPr>
          <a:xfrm rot="10800000">
            <a:off x="499400" y="3940925"/>
            <a:ext cx="581800" cy="582350"/>
            <a:chOff x="8064275" y="887850"/>
            <a:chExt cx="581800" cy="582350"/>
          </a:xfrm>
        </p:grpSpPr>
        <p:sp>
          <p:nvSpPr>
            <p:cNvPr id="1437" name="Google Shape;1437;p77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77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77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77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77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77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43" name="Google Shape;1443;p77"/>
          <p:cNvGrpSpPr/>
          <p:nvPr/>
        </p:nvGrpSpPr>
        <p:grpSpPr>
          <a:xfrm rot="10800000">
            <a:off x="1819575" y="4586750"/>
            <a:ext cx="292025" cy="292575"/>
            <a:chOff x="7353050" y="316275"/>
            <a:chExt cx="292025" cy="292575"/>
          </a:xfrm>
        </p:grpSpPr>
        <p:sp>
          <p:nvSpPr>
            <p:cNvPr id="1444" name="Google Shape;1444;p77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77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77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77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48" name="Google Shape;1448;p77"/>
          <p:cNvGrpSpPr/>
          <p:nvPr/>
        </p:nvGrpSpPr>
        <p:grpSpPr>
          <a:xfrm rot="10800000">
            <a:off x="212525" y="4645550"/>
            <a:ext cx="175000" cy="175000"/>
            <a:chOff x="8792300" y="321275"/>
            <a:chExt cx="175000" cy="175000"/>
          </a:xfrm>
        </p:grpSpPr>
        <p:sp>
          <p:nvSpPr>
            <p:cNvPr id="1449" name="Google Shape;1449;p77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77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77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77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53" name="Google Shape;1453;p77"/>
          <p:cNvGrpSpPr/>
          <p:nvPr/>
        </p:nvGrpSpPr>
        <p:grpSpPr>
          <a:xfrm rot="10800000">
            <a:off x="480412" y="4852325"/>
            <a:ext cx="175013" cy="27000"/>
            <a:chOff x="5662375" y="212375"/>
            <a:chExt cx="175013" cy="27000"/>
          </a:xfrm>
        </p:grpSpPr>
        <p:sp>
          <p:nvSpPr>
            <p:cNvPr id="1454" name="Google Shape;1454;p7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7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7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57" name="Google Shape;1457;p77"/>
          <p:cNvGrpSpPr/>
          <p:nvPr/>
        </p:nvGrpSpPr>
        <p:grpSpPr>
          <a:xfrm rot="10800000">
            <a:off x="1054112" y="3898600"/>
            <a:ext cx="175013" cy="27000"/>
            <a:chOff x="5662375" y="212375"/>
            <a:chExt cx="175013" cy="27000"/>
          </a:xfrm>
        </p:grpSpPr>
        <p:sp>
          <p:nvSpPr>
            <p:cNvPr id="1458" name="Google Shape;1458;p7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7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7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61" name="Shape 14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18">
    <p:spTree>
      <p:nvGrpSpPr>
        <p:cNvPr id="1462" name="Shape 1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63" name="Google Shape;1463;p79"/>
          <p:cNvCxnSpPr/>
          <p:nvPr/>
        </p:nvCxnSpPr>
        <p:spPr>
          <a:xfrm rot="5400000">
            <a:off x="7269708" y="3324550"/>
            <a:ext cx="1133100" cy="306300"/>
          </a:xfrm>
          <a:prstGeom prst="straightConnector1">
            <a:avLst/>
          </a:prstGeom>
          <a:noFill/>
          <a:ln cap="flat" cmpd="sng" w="9525">
            <a:solidFill>
              <a:srgbClr val="1A2E3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64" name="Google Shape;1464;p79"/>
          <p:cNvCxnSpPr/>
          <p:nvPr/>
        </p:nvCxnSpPr>
        <p:spPr>
          <a:xfrm flipH="1" rot="-5400000">
            <a:off x="7181408" y="2082400"/>
            <a:ext cx="1342200" cy="315300"/>
          </a:xfrm>
          <a:prstGeom prst="straightConnector1">
            <a:avLst/>
          </a:prstGeom>
          <a:noFill/>
          <a:ln cap="flat" cmpd="sng" w="9525">
            <a:solidFill>
              <a:srgbClr val="1A2E3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65" name="Google Shape;1465;p79"/>
          <p:cNvCxnSpPr/>
          <p:nvPr/>
        </p:nvCxnSpPr>
        <p:spPr>
          <a:xfrm rot="5400000">
            <a:off x="7232433" y="736375"/>
            <a:ext cx="1332000" cy="392100"/>
          </a:xfrm>
          <a:prstGeom prst="straightConnector1">
            <a:avLst/>
          </a:prstGeom>
          <a:noFill/>
          <a:ln cap="flat" cmpd="sng" w="9525">
            <a:solidFill>
              <a:srgbClr val="1A2E3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66" name="Google Shape;1466;p79"/>
          <p:cNvCxnSpPr/>
          <p:nvPr/>
        </p:nvCxnSpPr>
        <p:spPr>
          <a:xfrm rot="5400000">
            <a:off x="8168433" y="-66600"/>
            <a:ext cx="273900" cy="407100"/>
          </a:xfrm>
          <a:prstGeom prst="straightConnector1">
            <a:avLst/>
          </a:prstGeom>
          <a:noFill/>
          <a:ln cap="flat" cmpd="sng" w="9525">
            <a:solidFill>
              <a:srgbClr val="1A2E35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467" name="Google Shape;1467;p79"/>
          <p:cNvGrpSpPr/>
          <p:nvPr/>
        </p:nvGrpSpPr>
        <p:grpSpPr>
          <a:xfrm flipH="1" rot="5400000">
            <a:off x="7407333" y="1284925"/>
            <a:ext cx="581800" cy="582350"/>
            <a:chOff x="8064275" y="887850"/>
            <a:chExt cx="581800" cy="582350"/>
          </a:xfrm>
        </p:grpSpPr>
        <p:sp>
          <p:nvSpPr>
            <p:cNvPr id="1468" name="Google Shape;1468;p79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9" name="Google Shape;1469;p79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0" name="Google Shape;1470;p79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1" name="Google Shape;1471;p79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2" name="Google Shape;1472;p79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3" name="Google Shape;1473;p79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74" name="Google Shape;1474;p79"/>
          <p:cNvGrpSpPr/>
          <p:nvPr/>
        </p:nvGrpSpPr>
        <p:grpSpPr>
          <a:xfrm flipH="1" rot="5400000">
            <a:off x="7869720" y="2754200"/>
            <a:ext cx="292025" cy="292575"/>
            <a:chOff x="7353050" y="316275"/>
            <a:chExt cx="292025" cy="292575"/>
          </a:xfrm>
        </p:grpSpPr>
        <p:sp>
          <p:nvSpPr>
            <p:cNvPr id="1475" name="Google Shape;1475;p79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6" name="Google Shape;1476;p79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7" name="Google Shape;1477;p79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8" name="Google Shape;1478;p79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79" name="Google Shape;1479;p79"/>
          <p:cNvGrpSpPr/>
          <p:nvPr/>
        </p:nvGrpSpPr>
        <p:grpSpPr>
          <a:xfrm flipH="1" rot="5400000">
            <a:off x="8012458" y="178175"/>
            <a:ext cx="175000" cy="175000"/>
            <a:chOff x="8792300" y="321275"/>
            <a:chExt cx="175000" cy="175000"/>
          </a:xfrm>
        </p:grpSpPr>
        <p:sp>
          <p:nvSpPr>
            <p:cNvPr id="1480" name="Google Shape;1480;p79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1" name="Google Shape;1481;p79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2" name="Google Shape;1482;p79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3" name="Google Shape;1483;p79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84" name="Google Shape;1484;p79"/>
          <p:cNvGrpSpPr/>
          <p:nvPr/>
        </p:nvGrpSpPr>
        <p:grpSpPr>
          <a:xfrm rot="5400000">
            <a:off x="7551683" y="3879926"/>
            <a:ext cx="293111" cy="293388"/>
            <a:chOff x="3164039" y="430875"/>
            <a:chExt cx="293111" cy="293388"/>
          </a:xfrm>
        </p:grpSpPr>
        <p:sp>
          <p:nvSpPr>
            <p:cNvPr id="1485" name="Google Shape;1485;p79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6" name="Google Shape;1486;p79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7" name="Google Shape;1487;p79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8" name="Google Shape;1488;p79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9" name="Google Shape;1489;p79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0" name="Google Shape;1490;p79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91" name="Google Shape;1491;p79"/>
          <p:cNvGrpSpPr/>
          <p:nvPr/>
        </p:nvGrpSpPr>
        <p:grpSpPr>
          <a:xfrm flipH="1" rot="5400000">
            <a:off x="8259052" y="323144"/>
            <a:ext cx="175013" cy="27000"/>
            <a:chOff x="5662375" y="212375"/>
            <a:chExt cx="175013" cy="27000"/>
          </a:xfrm>
        </p:grpSpPr>
        <p:sp>
          <p:nvSpPr>
            <p:cNvPr id="1492" name="Google Shape;1492;p7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3" name="Google Shape;1493;p7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4" name="Google Shape;1494;p7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495" name="Google Shape;1495;p79"/>
          <p:cNvCxnSpPr/>
          <p:nvPr/>
        </p:nvCxnSpPr>
        <p:spPr>
          <a:xfrm flipH="1" rot="5400000">
            <a:off x="740850" y="2598325"/>
            <a:ext cx="1672500" cy="126000"/>
          </a:xfrm>
          <a:prstGeom prst="straightConnector1">
            <a:avLst/>
          </a:prstGeom>
          <a:noFill/>
          <a:ln cap="flat" cmpd="sng" w="9525">
            <a:solidFill>
              <a:srgbClr val="1A2E3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96" name="Google Shape;1496;p79"/>
          <p:cNvCxnSpPr/>
          <p:nvPr/>
        </p:nvCxnSpPr>
        <p:spPr>
          <a:xfrm rot="-5400000">
            <a:off x="847100" y="3554000"/>
            <a:ext cx="829500" cy="743400"/>
          </a:xfrm>
          <a:prstGeom prst="straightConnector1">
            <a:avLst/>
          </a:prstGeom>
          <a:noFill/>
          <a:ln cap="flat" cmpd="sng" w="9525">
            <a:solidFill>
              <a:srgbClr val="1A2E3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97" name="Google Shape;1497;p79"/>
          <p:cNvCxnSpPr/>
          <p:nvPr/>
        </p:nvCxnSpPr>
        <p:spPr>
          <a:xfrm flipH="1" rot="5400000">
            <a:off x="1105775" y="4151250"/>
            <a:ext cx="796500" cy="1188000"/>
          </a:xfrm>
          <a:prstGeom prst="straightConnector1">
            <a:avLst/>
          </a:prstGeom>
          <a:noFill/>
          <a:ln cap="flat" cmpd="sng" w="9525">
            <a:solidFill>
              <a:srgbClr val="1A2E35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498" name="Google Shape;1498;p79"/>
          <p:cNvGrpSpPr/>
          <p:nvPr/>
        </p:nvGrpSpPr>
        <p:grpSpPr>
          <a:xfrm rot="5400000">
            <a:off x="621475" y="4062025"/>
            <a:ext cx="581800" cy="582350"/>
            <a:chOff x="8064275" y="887850"/>
            <a:chExt cx="581800" cy="582350"/>
          </a:xfrm>
        </p:grpSpPr>
        <p:sp>
          <p:nvSpPr>
            <p:cNvPr id="1499" name="Google Shape;1499;p79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0" name="Google Shape;1500;p79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1" name="Google Shape;1501;p79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2" name="Google Shape;1502;p79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3" name="Google Shape;1503;p79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4" name="Google Shape;1504;p79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05" name="Google Shape;1505;p79"/>
          <p:cNvGrpSpPr/>
          <p:nvPr/>
        </p:nvGrpSpPr>
        <p:grpSpPr>
          <a:xfrm rot="5400000">
            <a:off x="1482825" y="3350800"/>
            <a:ext cx="292025" cy="292575"/>
            <a:chOff x="7353050" y="316275"/>
            <a:chExt cx="292025" cy="292575"/>
          </a:xfrm>
        </p:grpSpPr>
        <p:sp>
          <p:nvSpPr>
            <p:cNvPr id="1506" name="Google Shape;1506;p79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7" name="Google Shape;1507;p79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8" name="Google Shape;1508;p79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9" name="Google Shape;1509;p79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10" name="Google Shape;1510;p79"/>
          <p:cNvGrpSpPr/>
          <p:nvPr/>
        </p:nvGrpSpPr>
        <p:grpSpPr>
          <a:xfrm rot="5400000">
            <a:off x="1595125" y="4790325"/>
            <a:ext cx="175000" cy="175000"/>
            <a:chOff x="8792300" y="321275"/>
            <a:chExt cx="175000" cy="175000"/>
          </a:xfrm>
        </p:grpSpPr>
        <p:sp>
          <p:nvSpPr>
            <p:cNvPr id="1511" name="Google Shape;1511;p79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2" name="Google Shape;1512;p79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3" name="Google Shape;1513;p79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4" name="Google Shape;1514;p79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15" name="Google Shape;1515;p79"/>
          <p:cNvSpPr/>
          <p:nvPr/>
        </p:nvSpPr>
        <p:spPr>
          <a:xfrm rot="5400000">
            <a:off x="1377117" y="1688743"/>
            <a:ext cx="288614" cy="288337"/>
          </a:xfrm>
          <a:custGeom>
            <a:rect b="b" l="l" r="r" t="t"/>
            <a:pathLst>
              <a:path extrusionOk="0" h="22893" w="22915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6" name="Google Shape;1516;p79"/>
          <p:cNvSpPr/>
          <p:nvPr/>
        </p:nvSpPr>
        <p:spPr>
          <a:xfrm rot="5400000">
            <a:off x="1374876" y="1686211"/>
            <a:ext cx="293111" cy="293388"/>
          </a:xfrm>
          <a:custGeom>
            <a:rect b="b" l="l" r="r" t="t"/>
            <a:pathLst>
              <a:path extrusionOk="0" h="23294" w="23272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7" name="Google Shape;1517;p79"/>
          <p:cNvSpPr/>
          <p:nvPr/>
        </p:nvSpPr>
        <p:spPr>
          <a:xfrm rot="5400000">
            <a:off x="1413610" y="1725239"/>
            <a:ext cx="215626" cy="215337"/>
          </a:xfrm>
          <a:custGeom>
            <a:rect b="b" l="l" r="r" t="t"/>
            <a:pathLst>
              <a:path extrusionOk="0" h="17097" w="1712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8" name="Google Shape;1518;p79"/>
          <p:cNvSpPr/>
          <p:nvPr/>
        </p:nvSpPr>
        <p:spPr>
          <a:xfrm rot="5400000">
            <a:off x="1411362" y="1722714"/>
            <a:ext cx="220123" cy="220400"/>
          </a:xfrm>
          <a:custGeom>
            <a:rect b="b" l="l" r="r" t="t"/>
            <a:pathLst>
              <a:path extrusionOk="0" h="17499" w="17477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9" name="Google Shape;1519;p79"/>
          <p:cNvSpPr/>
          <p:nvPr/>
        </p:nvSpPr>
        <p:spPr>
          <a:xfrm rot="5400000">
            <a:off x="1453339" y="1764682"/>
            <a:ext cx="136177" cy="136177"/>
          </a:xfrm>
          <a:custGeom>
            <a:rect b="b" l="l" r="r" t="t"/>
            <a:pathLst>
              <a:path extrusionOk="0" h="10812" w="10812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0" name="Google Shape;1520;p79"/>
          <p:cNvSpPr/>
          <p:nvPr/>
        </p:nvSpPr>
        <p:spPr>
          <a:xfrm rot="5400000">
            <a:off x="1450946" y="1762579"/>
            <a:ext cx="140951" cy="140674"/>
          </a:xfrm>
          <a:custGeom>
            <a:rect b="b" l="l" r="r" t="t"/>
            <a:pathLst>
              <a:path extrusionOk="0" h="11169" w="11191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21" name="Google Shape;1521;p79"/>
          <p:cNvGrpSpPr/>
          <p:nvPr/>
        </p:nvGrpSpPr>
        <p:grpSpPr>
          <a:xfrm rot="5400000">
            <a:off x="1701119" y="1515381"/>
            <a:ext cx="175013" cy="27000"/>
            <a:chOff x="5662375" y="212375"/>
            <a:chExt cx="175013" cy="27000"/>
          </a:xfrm>
        </p:grpSpPr>
        <p:sp>
          <p:nvSpPr>
            <p:cNvPr id="1522" name="Google Shape;1522;p7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3" name="Google Shape;1523;p7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4" name="Google Shape;1524;p7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25" name="Google Shape;1525;p79"/>
          <p:cNvGrpSpPr/>
          <p:nvPr/>
        </p:nvGrpSpPr>
        <p:grpSpPr>
          <a:xfrm rot="5400000">
            <a:off x="1819519" y="4562081"/>
            <a:ext cx="175013" cy="27000"/>
            <a:chOff x="5662375" y="212375"/>
            <a:chExt cx="175013" cy="27000"/>
          </a:xfrm>
        </p:grpSpPr>
        <p:sp>
          <p:nvSpPr>
            <p:cNvPr id="1526" name="Google Shape;1526;p7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7" name="Google Shape;1527;p7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8" name="Google Shape;1528;p7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29" name="Google Shape;1529;p79"/>
          <p:cNvGrpSpPr/>
          <p:nvPr/>
        </p:nvGrpSpPr>
        <p:grpSpPr>
          <a:xfrm rot="5400000">
            <a:off x="408594" y="4140781"/>
            <a:ext cx="175013" cy="27000"/>
            <a:chOff x="5662375" y="212375"/>
            <a:chExt cx="175013" cy="27000"/>
          </a:xfrm>
        </p:grpSpPr>
        <p:sp>
          <p:nvSpPr>
            <p:cNvPr id="1530" name="Google Shape;1530;p7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1" name="Google Shape;1531;p7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2" name="Google Shape;1532;p7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19">
    <p:spTree>
      <p:nvGrpSpPr>
        <p:cNvPr id="1533" name="Shape 1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4" name="Google Shape;1534;p80"/>
          <p:cNvGrpSpPr/>
          <p:nvPr/>
        </p:nvGrpSpPr>
        <p:grpSpPr>
          <a:xfrm>
            <a:off x="261711" y="-1158"/>
            <a:ext cx="8550326" cy="3981600"/>
            <a:chOff x="261711" y="-1158"/>
            <a:chExt cx="8550326" cy="3981600"/>
          </a:xfrm>
        </p:grpSpPr>
        <p:cxnSp>
          <p:nvCxnSpPr>
            <p:cNvPr id="1535" name="Google Shape;1535;p80"/>
            <p:cNvCxnSpPr/>
            <p:nvPr/>
          </p:nvCxnSpPr>
          <p:spPr>
            <a:xfrm>
              <a:off x="515925" y="-1158"/>
              <a:ext cx="0" cy="39816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536" name="Google Shape;1536;p80"/>
            <p:cNvCxnSpPr/>
            <p:nvPr/>
          </p:nvCxnSpPr>
          <p:spPr>
            <a:xfrm>
              <a:off x="8666025" y="-1158"/>
              <a:ext cx="0" cy="19020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1537" name="Google Shape;1537;p80"/>
            <p:cNvGrpSpPr/>
            <p:nvPr/>
          </p:nvGrpSpPr>
          <p:grpSpPr>
            <a:xfrm rot="10800000">
              <a:off x="343274" y="3300779"/>
              <a:ext cx="344736" cy="345385"/>
              <a:chOff x="7353050" y="316275"/>
              <a:chExt cx="292025" cy="292575"/>
            </a:xfrm>
          </p:grpSpPr>
          <p:sp>
            <p:nvSpPr>
              <p:cNvPr id="1538" name="Google Shape;1538;p80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9" name="Google Shape;1539;p80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0" name="Google Shape;1540;p80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1" name="Google Shape;1541;p80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42" name="Google Shape;1542;p80"/>
            <p:cNvGrpSpPr/>
            <p:nvPr/>
          </p:nvGrpSpPr>
          <p:grpSpPr>
            <a:xfrm rot="10800000">
              <a:off x="8520013" y="714742"/>
              <a:ext cx="292025" cy="292575"/>
              <a:chOff x="7353050" y="316275"/>
              <a:chExt cx="292025" cy="292575"/>
            </a:xfrm>
          </p:grpSpPr>
          <p:sp>
            <p:nvSpPr>
              <p:cNvPr id="1543" name="Google Shape;1543;p80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4" name="Google Shape;1544;p80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5" name="Google Shape;1545;p80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6" name="Google Shape;1546;p80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47" name="Google Shape;1547;p80"/>
            <p:cNvGrpSpPr/>
            <p:nvPr/>
          </p:nvGrpSpPr>
          <p:grpSpPr>
            <a:xfrm rot="10800000">
              <a:off x="261711" y="465077"/>
              <a:ext cx="507562" cy="507984"/>
              <a:chOff x="8064275" y="887850"/>
              <a:chExt cx="581800" cy="582350"/>
            </a:xfrm>
          </p:grpSpPr>
          <p:sp>
            <p:nvSpPr>
              <p:cNvPr id="1548" name="Google Shape;1548;p80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9" name="Google Shape;1549;p80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0" name="Google Shape;1550;p80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1" name="Google Shape;1551;p80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2" name="Google Shape;1552;p80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3" name="Google Shape;1553;p80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oogle Shape;58;p53"/>
          <p:cNvGrpSpPr/>
          <p:nvPr/>
        </p:nvGrpSpPr>
        <p:grpSpPr>
          <a:xfrm>
            <a:off x="2132649" y="713253"/>
            <a:ext cx="4878702" cy="3717004"/>
            <a:chOff x="399425" y="238125"/>
            <a:chExt cx="6810025" cy="5187000"/>
          </a:xfrm>
        </p:grpSpPr>
        <p:sp>
          <p:nvSpPr>
            <p:cNvPr id="59" name="Google Shape;59;p53"/>
            <p:cNvSpPr/>
            <p:nvPr/>
          </p:nvSpPr>
          <p:spPr>
            <a:xfrm>
              <a:off x="399425" y="238325"/>
              <a:ext cx="6810025" cy="5186100"/>
            </a:xfrm>
            <a:custGeom>
              <a:rect b="b" l="l" r="r" t="t"/>
              <a:pathLst>
                <a:path extrusionOk="0" h="207444" w="272401">
                  <a:moveTo>
                    <a:pt x="143525" y="0"/>
                  </a:moveTo>
                  <a:cubicBezTo>
                    <a:pt x="130816" y="0"/>
                    <a:pt x="118065" y="708"/>
                    <a:pt x="105367" y="1397"/>
                  </a:cubicBezTo>
                  <a:cubicBezTo>
                    <a:pt x="85699" y="2506"/>
                    <a:pt x="65661" y="3689"/>
                    <a:pt x="47175" y="10640"/>
                  </a:cubicBezTo>
                  <a:cubicBezTo>
                    <a:pt x="28764" y="17590"/>
                    <a:pt x="11832" y="31343"/>
                    <a:pt x="5990" y="50198"/>
                  </a:cubicBezTo>
                  <a:cubicBezTo>
                    <a:pt x="1" y="69867"/>
                    <a:pt x="6877" y="90940"/>
                    <a:pt x="13680" y="110387"/>
                  </a:cubicBezTo>
                  <a:cubicBezTo>
                    <a:pt x="22479" y="135305"/>
                    <a:pt x="31870" y="161332"/>
                    <a:pt x="51390" y="179152"/>
                  </a:cubicBezTo>
                  <a:cubicBezTo>
                    <a:pt x="67098" y="193557"/>
                    <a:pt x="97572" y="207444"/>
                    <a:pt x="121591" y="207444"/>
                  </a:cubicBezTo>
                  <a:cubicBezTo>
                    <a:pt x="124820" y="207444"/>
                    <a:pt x="127933" y="207193"/>
                    <a:pt x="130877" y="206658"/>
                  </a:cubicBezTo>
                  <a:cubicBezTo>
                    <a:pt x="145739" y="204070"/>
                    <a:pt x="159714" y="191205"/>
                    <a:pt x="171840" y="182923"/>
                  </a:cubicBezTo>
                  <a:cubicBezTo>
                    <a:pt x="188625" y="171314"/>
                    <a:pt x="205484" y="159705"/>
                    <a:pt x="222268" y="148097"/>
                  </a:cubicBezTo>
                  <a:cubicBezTo>
                    <a:pt x="236909" y="138041"/>
                    <a:pt x="252067" y="127319"/>
                    <a:pt x="260348" y="111644"/>
                  </a:cubicBezTo>
                  <a:cubicBezTo>
                    <a:pt x="272400" y="88722"/>
                    <a:pt x="266411" y="59071"/>
                    <a:pt x="249996" y="39033"/>
                  </a:cubicBezTo>
                  <a:cubicBezTo>
                    <a:pt x="233507" y="18995"/>
                    <a:pt x="208367" y="7756"/>
                    <a:pt x="182858" y="3098"/>
                  </a:cubicBezTo>
                  <a:cubicBezTo>
                    <a:pt x="169864" y="762"/>
                    <a:pt x="156717" y="0"/>
                    <a:pt x="1435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60;p53"/>
            <p:cNvSpPr/>
            <p:nvPr/>
          </p:nvSpPr>
          <p:spPr>
            <a:xfrm>
              <a:off x="491875" y="238125"/>
              <a:ext cx="6575225" cy="5187000"/>
            </a:xfrm>
            <a:custGeom>
              <a:rect b="b" l="l" r="r" t="t"/>
              <a:pathLst>
                <a:path extrusionOk="0" h="207480" w="263009">
                  <a:moveTo>
                    <a:pt x="139601" y="0"/>
                  </a:moveTo>
                  <a:cubicBezTo>
                    <a:pt x="126957" y="0"/>
                    <a:pt x="114313" y="739"/>
                    <a:pt x="101669" y="1405"/>
                  </a:cubicBezTo>
                  <a:cubicBezTo>
                    <a:pt x="82001" y="2514"/>
                    <a:pt x="61963" y="3697"/>
                    <a:pt x="43477" y="10648"/>
                  </a:cubicBezTo>
                  <a:cubicBezTo>
                    <a:pt x="25066" y="17598"/>
                    <a:pt x="8134" y="31351"/>
                    <a:pt x="2292" y="50206"/>
                  </a:cubicBezTo>
                  <a:cubicBezTo>
                    <a:pt x="665" y="55530"/>
                    <a:pt x="0" y="60928"/>
                    <a:pt x="0" y="66399"/>
                  </a:cubicBezTo>
                  <a:cubicBezTo>
                    <a:pt x="0" y="81114"/>
                    <a:pt x="5028" y="96198"/>
                    <a:pt x="9982" y="110395"/>
                  </a:cubicBezTo>
                  <a:cubicBezTo>
                    <a:pt x="18781" y="135313"/>
                    <a:pt x="28172" y="161340"/>
                    <a:pt x="47692" y="179160"/>
                  </a:cubicBezTo>
                  <a:cubicBezTo>
                    <a:pt x="63442" y="193579"/>
                    <a:pt x="93979" y="207480"/>
                    <a:pt x="118010" y="207480"/>
                  </a:cubicBezTo>
                  <a:cubicBezTo>
                    <a:pt x="121190" y="207480"/>
                    <a:pt x="124221" y="207258"/>
                    <a:pt x="127179" y="206666"/>
                  </a:cubicBezTo>
                  <a:cubicBezTo>
                    <a:pt x="142041" y="204078"/>
                    <a:pt x="156016" y="191213"/>
                    <a:pt x="168142" y="182931"/>
                  </a:cubicBezTo>
                  <a:cubicBezTo>
                    <a:pt x="184927" y="171322"/>
                    <a:pt x="201786" y="159713"/>
                    <a:pt x="218570" y="148105"/>
                  </a:cubicBezTo>
                  <a:cubicBezTo>
                    <a:pt x="233211" y="138049"/>
                    <a:pt x="248369" y="127327"/>
                    <a:pt x="256650" y="111652"/>
                  </a:cubicBezTo>
                  <a:cubicBezTo>
                    <a:pt x="261013" y="103370"/>
                    <a:pt x="263009" y="94127"/>
                    <a:pt x="263009" y="84885"/>
                  </a:cubicBezTo>
                  <a:cubicBezTo>
                    <a:pt x="263009" y="68544"/>
                    <a:pt x="256798" y="51833"/>
                    <a:pt x="246298" y="39041"/>
                  </a:cubicBezTo>
                  <a:cubicBezTo>
                    <a:pt x="229809" y="19003"/>
                    <a:pt x="204669" y="7764"/>
                    <a:pt x="179160" y="3106"/>
                  </a:cubicBezTo>
                  <a:cubicBezTo>
                    <a:pt x="166146" y="813"/>
                    <a:pt x="152910" y="0"/>
                    <a:pt x="13960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1" name="Google Shape;61;p53"/>
          <p:cNvSpPr txBox="1"/>
          <p:nvPr>
            <p:ph type="title"/>
          </p:nvPr>
        </p:nvSpPr>
        <p:spPr>
          <a:xfrm>
            <a:off x="2971800" y="2231136"/>
            <a:ext cx="3200400" cy="80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2" name="Google Shape;62;p53"/>
          <p:cNvSpPr txBox="1"/>
          <p:nvPr>
            <p:ph idx="2" type="title"/>
          </p:nvPr>
        </p:nvSpPr>
        <p:spPr>
          <a:xfrm>
            <a:off x="2971800" y="1161288"/>
            <a:ext cx="2967600" cy="106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/>
        </p:txBody>
      </p:sp>
      <p:sp>
        <p:nvSpPr>
          <p:cNvPr id="63" name="Google Shape;63;p53"/>
          <p:cNvSpPr txBox="1"/>
          <p:nvPr>
            <p:ph idx="1" type="subTitle"/>
          </p:nvPr>
        </p:nvSpPr>
        <p:spPr>
          <a:xfrm>
            <a:off x="2973225" y="2999232"/>
            <a:ext cx="3200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grpSp>
        <p:nvGrpSpPr>
          <p:cNvPr id="64" name="Google Shape;64;p53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65" name="Google Shape;65;p53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66" name="Google Shape;66;p53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67" name="Google Shape;67;p53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" name="Google Shape;68;p53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" name="Google Shape;69;p53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" name="Google Shape;70;p53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" name="Google Shape;71;p53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" name="Google Shape;72;p53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3" name="Google Shape;73;p53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74" name="Google Shape;74;p53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" name="Google Shape;75;p53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" name="Google Shape;76;p53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" name="Google Shape;77;p53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8" name="Google Shape;78;p53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79" name="Google Shape;79;p53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rect b="b" l="l" r="r" t="t"/>
                <a:pathLst>
                  <a:path extrusionOk="0" h="6621" w="6644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" name="Google Shape;80;p53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rect b="b" l="l" r="r" t="t"/>
                <a:pathLst>
                  <a:path extrusionOk="0" h="7000" w="700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" name="Google Shape;81;p53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rect b="b" l="l" r="r" t="t"/>
                <a:pathLst>
                  <a:path extrusionOk="0" h="3723" w="3702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" name="Google Shape;82;p53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rect b="b" l="l" r="r" t="t"/>
                <a:pathLst>
                  <a:path extrusionOk="0" h="4080" w="4102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83" name="Google Shape;83;p53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84" name="Google Shape;84;p53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85" name="Google Shape;85;p53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" name="Google Shape;86;p53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" name="Google Shape;87;p53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" name="Google Shape;88;p53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" name="Google Shape;89;p53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" name="Google Shape;90;p53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1" name="Google Shape;91;p53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92" name="Google Shape;92;p53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" name="Google Shape;93;p53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" name="Google Shape;94;p53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" name="Google Shape;95;p53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6" name="Google Shape;96;p53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97" name="Google Shape;97;p53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rect b="b" l="l" r="r" t="t"/>
                <a:pathLst>
                  <a:path extrusionOk="0" h="6621" w="6644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" name="Google Shape;98;p53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rect b="b" l="l" r="r" t="t"/>
                <a:pathLst>
                  <a:path extrusionOk="0" h="7000" w="700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" name="Google Shape;99;p53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rect b="b" l="l" r="r" t="t"/>
                <a:pathLst>
                  <a:path extrusionOk="0" h="3723" w="3702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" name="Google Shape;100;p53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rect b="b" l="l" r="r" t="t"/>
                <a:pathLst>
                  <a:path extrusionOk="0" h="4080" w="4102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1" name="Google Shape;101;p53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102" name="Google Shape;102;p5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" name="Google Shape;103;p5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" name="Google Shape;104;p5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5" name="Google Shape;105;p53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106" name="Google Shape;106;p5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" name="Google Shape;107;p5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" name="Google Shape;108;p5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9" name="Google Shape;109;p53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110" name="Google Shape;110;p5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" name="Google Shape;111;p5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" name="Google Shape;112;p5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3" name="Google Shape;113;p53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14" name="Google Shape;114;p5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" name="Google Shape;115;p5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" name="Google Shape;116;p5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117" name="Google Shape;117;p53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8" name="Google Shape;118;p53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19" name="Google Shape;119;p53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20;p53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21;p53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22;p53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3">
  <p:cSld name="CUSTOM_20">
    <p:spTree>
      <p:nvGrpSpPr>
        <p:cNvPr id="1554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5" name="Google Shape;1555;p81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1556" name="Google Shape;1556;p81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1557" name="Google Shape;1557;p81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1558" name="Google Shape;1558;p81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9" name="Google Shape;1559;p81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0" name="Google Shape;1560;p81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1" name="Google Shape;1561;p81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2" name="Google Shape;1562;p81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3" name="Google Shape;1563;p81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64" name="Google Shape;1564;p81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1565" name="Google Shape;1565;p81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6" name="Google Shape;1566;p81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7" name="Google Shape;1567;p81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8" name="Google Shape;1568;p81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69" name="Google Shape;1569;p81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1570" name="Google Shape;1570;p81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rect b="b" l="l" r="r" t="t"/>
                <a:pathLst>
                  <a:path extrusionOk="0" h="6621" w="6644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1" name="Google Shape;1571;p81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rect b="b" l="l" r="r" t="t"/>
                <a:pathLst>
                  <a:path extrusionOk="0" h="7000" w="700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2" name="Google Shape;1572;p81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rect b="b" l="l" r="r" t="t"/>
                <a:pathLst>
                  <a:path extrusionOk="0" h="3723" w="3702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3" name="Google Shape;1573;p81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rect b="b" l="l" r="r" t="t"/>
                <a:pathLst>
                  <a:path extrusionOk="0" h="4080" w="4102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1574" name="Google Shape;1574;p81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1575" name="Google Shape;1575;p81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1576" name="Google Shape;1576;p81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7" name="Google Shape;1577;p81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8" name="Google Shape;1578;p81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9" name="Google Shape;1579;p81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0" name="Google Shape;1580;p81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1" name="Google Shape;1581;p81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82" name="Google Shape;1582;p81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1583" name="Google Shape;1583;p81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4" name="Google Shape;1584;p81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5" name="Google Shape;1585;p81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6" name="Google Shape;1586;p81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87" name="Google Shape;1587;p81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1588" name="Google Shape;1588;p81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rect b="b" l="l" r="r" t="t"/>
                <a:pathLst>
                  <a:path extrusionOk="0" h="6621" w="6644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9" name="Google Shape;1589;p81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rect b="b" l="l" r="r" t="t"/>
                <a:pathLst>
                  <a:path extrusionOk="0" h="7000" w="700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0" name="Google Shape;1590;p81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rect b="b" l="l" r="r" t="t"/>
                <a:pathLst>
                  <a:path extrusionOk="0" h="3723" w="3702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1" name="Google Shape;1591;p81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rect b="b" l="l" r="r" t="t"/>
                <a:pathLst>
                  <a:path extrusionOk="0" h="4080" w="4102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92" name="Google Shape;1592;p81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1593" name="Google Shape;1593;p81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4" name="Google Shape;1594;p81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5" name="Google Shape;1595;p81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96" name="Google Shape;1596;p81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1597" name="Google Shape;1597;p81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8" name="Google Shape;1598;p81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9" name="Google Shape;1599;p81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00" name="Google Shape;1600;p81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1601" name="Google Shape;1601;p81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2" name="Google Shape;1602;p81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3" name="Google Shape;1603;p81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04" name="Google Shape;1604;p81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605" name="Google Shape;1605;p81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6" name="Google Shape;1606;p81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7" name="Google Shape;1607;p81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1608" name="Google Shape;1608;p81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609" name="Google Shape;1609;p81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610" name="Google Shape;1610;p81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rgbClr val="595959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1" name="Google Shape;1611;p81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rgbClr val="595959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2" name="Google Shape;1612;p81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rgbClr val="595959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3" name="Google Shape;1613;p81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rgbClr val="595959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4">
  <p:cSld name="CUSTOM_21">
    <p:spTree>
      <p:nvGrpSpPr>
        <p:cNvPr id="1614" name="Shape 1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5" name="Google Shape;1615;p82"/>
          <p:cNvGrpSpPr/>
          <p:nvPr/>
        </p:nvGrpSpPr>
        <p:grpSpPr>
          <a:xfrm>
            <a:off x="-6867" y="-6625"/>
            <a:ext cx="9152342" cy="5102050"/>
            <a:chOff x="-6867" y="-6625"/>
            <a:chExt cx="9152342" cy="5102050"/>
          </a:xfrm>
        </p:grpSpPr>
        <p:cxnSp>
          <p:nvCxnSpPr>
            <p:cNvPr id="1616" name="Google Shape;1616;p82"/>
            <p:cNvCxnSpPr/>
            <p:nvPr/>
          </p:nvCxnSpPr>
          <p:spPr>
            <a:xfrm>
              <a:off x="2904283" y="4513075"/>
              <a:ext cx="1133100" cy="306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617" name="Google Shape;1617;p82"/>
            <p:cNvCxnSpPr/>
            <p:nvPr/>
          </p:nvCxnSpPr>
          <p:spPr>
            <a:xfrm flipH="1" rot="10800000">
              <a:off x="1562083" y="4492325"/>
              <a:ext cx="1342200" cy="315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618" name="Google Shape;1618;p82"/>
            <p:cNvCxnSpPr/>
            <p:nvPr/>
          </p:nvCxnSpPr>
          <p:spPr>
            <a:xfrm>
              <a:off x="259558" y="4408000"/>
              <a:ext cx="1332000" cy="392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619" name="Google Shape;1619;p82"/>
            <p:cNvCxnSpPr/>
            <p:nvPr/>
          </p:nvCxnSpPr>
          <p:spPr>
            <a:xfrm>
              <a:off x="-6867" y="3993550"/>
              <a:ext cx="273900" cy="407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1620" name="Google Shape;1620;p82"/>
            <p:cNvGrpSpPr/>
            <p:nvPr/>
          </p:nvGrpSpPr>
          <p:grpSpPr>
            <a:xfrm flipH="1">
              <a:off x="1278333" y="4513075"/>
              <a:ext cx="581800" cy="582350"/>
              <a:chOff x="8064275" y="887850"/>
              <a:chExt cx="581800" cy="582350"/>
            </a:xfrm>
          </p:grpSpPr>
          <p:sp>
            <p:nvSpPr>
              <p:cNvPr id="1621" name="Google Shape;1621;p82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2" name="Google Shape;1622;p82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3" name="Google Shape;1623;p82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4" name="Google Shape;1624;p82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5" name="Google Shape;1625;p82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6" name="Google Shape;1626;p82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27" name="Google Shape;1627;p82"/>
            <p:cNvGrpSpPr/>
            <p:nvPr/>
          </p:nvGrpSpPr>
          <p:grpSpPr>
            <a:xfrm flipH="1">
              <a:off x="2747608" y="4340463"/>
              <a:ext cx="292025" cy="292575"/>
              <a:chOff x="7353050" y="316275"/>
              <a:chExt cx="292025" cy="292575"/>
            </a:xfrm>
          </p:grpSpPr>
          <p:sp>
            <p:nvSpPr>
              <p:cNvPr id="1628" name="Google Shape;1628;p82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9" name="Google Shape;1629;p82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0" name="Google Shape;1630;p82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1" name="Google Shape;1631;p82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32" name="Google Shape;1632;p82"/>
            <p:cNvGrpSpPr/>
            <p:nvPr/>
          </p:nvGrpSpPr>
          <p:grpSpPr>
            <a:xfrm flipH="1">
              <a:off x="171308" y="4315025"/>
              <a:ext cx="175000" cy="175000"/>
              <a:chOff x="8792300" y="321275"/>
              <a:chExt cx="175000" cy="175000"/>
            </a:xfrm>
          </p:grpSpPr>
          <p:sp>
            <p:nvSpPr>
              <p:cNvPr id="1633" name="Google Shape;1633;p82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rect b="b" l="l" r="r" t="t"/>
                <a:pathLst>
                  <a:path extrusionOk="0" h="6621" w="6644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4" name="Google Shape;1634;p82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rect b="b" l="l" r="r" t="t"/>
                <a:pathLst>
                  <a:path extrusionOk="0" h="7000" w="700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5" name="Google Shape;1635;p82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rect b="b" l="l" r="r" t="t"/>
                <a:pathLst>
                  <a:path extrusionOk="0" h="3723" w="3702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6" name="Google Shape;1636;p82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rect b="b" l="l" r="r" t="t"/>
                <a:pathLst>
                  <a:path extrusionOk="0" h="4080" w="4102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37" name="Google Shape;1637;p82"/>
            <p:cNvGrpSpPr/>
            <p:nvPr/>
          </p:nvGrpSpPr>
          <p:grpSpPr>
            <a:xfrm>
              <a:off x="3873197" y="4657550"/>
              <a:ext cx="293111" cy="293388"/>
              <a:chOff x="3164039" y="430875"/>
              <a:chExt cx="293111" cy="293388"/>
            </a:xfrm>
          </p:grpSpPr>
          <p:sp>
            <p:nvSpPr>
              <p:cNvPr id="1638" name="Google Shape;1638;p82"/>
              <p:cNvSpPr/>
              <p:nvPr/>
            </p:nvSpPr>
            <p:spPr>
              <a:xfrm flipH="1">
                <a:off x="3166281" y="433407"/>
                <a:ext cx="288614" cy="288337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9" name="Google Shape;1639;p82"/>
              <p:cNvSpPr/>
              <p:nvPr/>
            </p:nvSpPr>
            <p:spPr>
              <a:xfrm flipH="1">
                <a:off x="3164039" y="430875"/>
                <a:ext cx="293111" cy="293388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0" name="Google Shape;1640;p82"/>
              <p:cNvSpPr/>
              <p:nvPr/>
            </p:nvSpPr>
            <p:spPr>
              <a:xfrm flipH="1">
                <a:off x="3202780" y="469909"/>
                <a:ext cx="215626" cy="215337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1" name="Google Shape;1641;p82"/>
              <p:cNvSpPr/>
              <p:nvPr/>
            </p:nvSpPr>
            <p:spPr>
              <a:xfrm flipH="1">
                <a:off x="3200525" y="467377"/>
                <a:ext cx="220123" cy="220400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2" name="Google Shape;1642;p82"/>
              <p:cNvSpPr/>
              <p:nvPr/>
            </p:nvSpPr>
            <p:spPr>
              <a:xfrm flipH="1">
                <a:off x="3242641" y="509484"/>
                <a:ext cx="136177" cy="136177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3" name="Google Shape;1643;p82"/>
              <p:cNvSpPr/>
              <p:nvPr/>
            </p:nvSpPr>
            <p:spPr>
              <a:xfrm flipH="1">
                <a:off x="3240109" y="507242"/>
                <a:ext cx="140951" cy="140674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44" name="Google Shape;1644;p82"/>
            <p:cNvGrpSpPr/>
            <p:nvPr/>
          </p:nvGrpSpPr>
          <p:grpSpPr>
            <a:xfrm flipH="1">
              <a:off x="242270" y="4142425"/>
              <a:ext cx="175013" cy="27000"/>
              <a:chOff x="5662375" y="212375"/>
              <a:chExt cx="175013" cy="27000"/>
            </a:xfrm>
          </p:grpSpPr>
          <p:sp>
            <p:nvSpPr>
              <p:cNvPr id="1645" name="Google Shape;1645;p82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6" name="Google Shape;1646;p82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7" name="Google Shape;1647;p82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1648" name="Google Shape;1648;p82"/>
            <p:cNvCxnSpPr/>
            <p:nvPr/>
          </p:nvCxnSpPr>
          <p:spPr>
            <a:xfrm rot="10800000">
              <a:off x="5995050" y="226600"/>
              <a:ext cx="1504500" cy="224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649" name="Google Shape;1649;p82"/>
            <p:cNvCxnSpPr/>
            <p:nvPr/>
          </p:nvCxnSpPr>
          <p:spPr>
            <a:xfrm rot="10800000">
              <a:off x="7512925" y="457850"/>
              <a:ext cx="829500" cy="743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650" name="Google Shape;1650;p82"/>
            <p:cNvCxnSpPr/>
            <p:nvPr/>
          </p:nvCxnSpPr>
          <p:spPr>
            <a:xfrm flipH="1">
              <a:off x="8348975" y="-6625"/>
              <a:ext cx="796500" cy="1188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1651" name="Google Shape;1651;p82"/>
            <p:cNvGrpSpPr/>
            <p:nvPr/>
          </p:nvGrpSpPr>
          <p:grpSpPr>
            <a:xfrm>
              <a:off x="8064275" y="1040250"/>
              <a:ext cx="581800" cy="582350"/>
              <a:chOff x="8064275" y="887850"/>
              <a:chExt cx="581800" cy="582350"/>
            </a:xfrm>
          </p:grpSpPr>
          <p:sp>
            <p:nvSpPr>
              <p:cNvPr id="1652" name="Google Shape;1652;p82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3" name="Google Shape;1653;p82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4" name="Google Shape;1654;p82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5" name="Google Shape;1655;p82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6" name="Google Shape;1656;p82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7" name="Google Shape;1657;p82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58" name="Google Shape;1658;p82"/>
            <p:cNvGrpSpPr/>
            <p:nvPr/>
          </p:nvGrpSpPr>
          <p:grpSpPr>
            <a:xfrm>
              <a:off x="7353050" y="316275"/>
              <a:ext cx="292025" cy="292575"/>
              <a:chOff x="7353050" y="316275"/>
              <a:chExt cx="292025" cy="292575"/>
            </a:xfrm>
          </p:grpSpPr>
          <p:sp>
            <p:nvSpPr>
              <p:cNvPr id="1659" name="Google Shape;1659;p82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0" name="Google Shape;1660;p82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1" name="Google Shape;1661;p82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2" name="Google Shape;1662;p82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63" name="Google Shape;1663;p82"/>
            <p:cNvGrpSpPr/>
            <p:nvPr/>
          </p:nvGrpSpPr>
          <p:grpSpPr>
            <a:xfrm>
              <a:off x="8792300" y="321275"/>
              <a:ext cx="175000" cy="175000"/>
              <a:chOff x="8792300" y="321275"/>
              <a:chExt cx="175000" cy="175000"/>
            </a:xfrm>
          </p:grpSpPr>
          <p:sp>
            <p:nvSpPr>
              <p:cNvPr id="1664" name="Google Shape;1664;p82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rect b="b" l="l" r="r" t="t"/>
                <a:pathLst>
                  <a:path extrusionOk="0" h="6621" w="6644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5" name="Google Shape;1665;p82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rect b="b" l="l" r="r" t="t"/>
                <a:pathLst>
                  <a:path extrusionOk="0" h="7000" w="700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6" name="Google Shape;1666;p82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rect b="b" l="l" r="r" t="t"/>
                <a:pathLst>
                  <a:path extrusionOk="0" h="3723" w="3702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7" name="Google Shape;1667;p82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rect b="b" l="l" r="r" t="t"/>
                <a:pathLst>
                  <a:path extrusionOk="0" h="4080" w="4102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668" name="Google Shape;1668;p82"/>
            <p:cNvSpPr/>
            <p:nvPr/>
          </p:nvSpPr>
          <p:spPr>
            <a:xfrm>
              <a:off x="5829305" y="68707"/>
              <a:ext cx="288614" cy="288337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9" name="Google Shape;1669;p82"/>
            <p:cNvSpPr/>
            <p:nvPr/>
          </p:nvSpPr>
          <p:spPr>
            <a:xfrm>
              <a:off x="5827050" y="66175"/>
              <a:ext cx="293111" cy="293388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0" name="Google Shape;1670;p82"/>
            <p:cNvSpPr/>
            <p:nvPr/>
          </p:nvSpPr>
          <p:spPr>
            <a:xfrm>
              <a:off x="5865794" y="105209"/>
              <a:ext cx="215626" cy="215337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1" name="Google Shape;1671;p82"/>
            <p:cNvSpPr/>
            <p:nvPr/>
          </p:nvSpPr>
          <p:spPr>
            <a:xfrm>
              <a:off x="5863552" y="102677"/>
              <a:ext cx="220123" cy="220400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2" name="Google Shape;1672;p82"/>
            <p:cNvSpPr/>
            <p:nvPr/>
          </p:nvSpPr>
          <p:spPr>
            <a:xfrm>
              <a:off x="5905382" y="144784"/>
              <a:ext cx="136177" cy="136177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3" name="Google Shape;1673;p82"/>
            <p:cNvSpPr/>
            <p:nvPr/>
          </p:nvSpPr>
          <p:spPr>
            <a:xfrm>
              <a:off x="5903140" y="142542"/>
              <a:ext cx="140951" cy="140674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674" name="Google Shape;1674;p82"/>
            <p:cNvGrpSpPr/>
            <p:nvPr/>
          </p:nvGrpSpPr>
          <p:grpSpPr>
            <a:xfrm>
              <a:off x="8490050" y="170875"/>
              <a:ext cx="175013" cy="27000"/>
              <a:chOff x="5662375" y="212375"/>
              <a:chExt cx="175013" cy="27000"/>
            </a:xfrm>
          </p:grpSpPr>
          <p:sp>
            <p:nvSpPr>
              <p:cNvPr id="1675" name="Google Shape;1675;p82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6" name="Google Shape;1676;p82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7" name="Google Shape;1677;p82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78" name="Google Shape;1678;p82"/>
            <p:cNvGrpSpPr/>
            <p:nvPr/>
          </p:nvGrpSpPr>
          <p:grpSpPr>
            <a:xfrm>
              <a:off x="8678350" y="1658000"/>
              <a:ext cx="175013" cy="27000"/>
              <a:chOff x="5662375" y="212375"/>
              <a:chExt cx="175013" cy="27000"/>
            </a:xfrm>
          </p:grpSpPr>
          <p:sp>
            <p:nvSpPr>
              <p:cNvPr id="1679" name="Google Shape;1679;p82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0" name="Google Shape;1680;p82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1" name="Google Shape;1681;p82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gcf195c7100_0_1784"/>
          <p:cNvSpPr txBox="1"/>
          <p:nvPr>
            <p:ph type="ctrTitle"/>
          </p:nvPr>
        </p:nvSpPr>
        <p:spPr>
          <a:xfrm>
            <a:off x="5248656" y="2002536"/>
            <a:ext cx="3264300" cy="179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86" name="Google Shape;1686;gcf195c7100_0_1784"/>
          <p:cNvSpPr txBox="1"/>
          <p:nvPr>
            <p:ph idx="1" type="subTitle"/>
          </p:nvPr>
        </p:nvSpPr>
        <p:spPr>
          <a:xfrm>
            <a:off x="5248656" y="3721608"/>
            <a:ext cx="3264300" cy="89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cxnSp>
        <p:nvCxnSpPr>
          <p:cNvPr id="1687" name="Google Shape;1687;gcf195c7100_0_1784"/>
          <p:cNvCxnSpPr/>
          <p:nvPr/>
        </p:nvCxnSpPr>
        <p:spPr>
          <a:xfrm flipH="1">
            <a:off x="5827050" y="451300"/>
            <a:ext cx="1672500" cy="126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88" name="Google Shape;1688;gcf195c7100_0_1784"/>
          <p:cNvCxnSpPr/>
          <p:nvPr/>
        </p:nvCxnSpPr>
        <p:spPr>
          <a:xfrm rot="10800000">
            <a:off x="7512925" y="457850"/>
            <a:ext cx="829500" cy="743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89" name="Google Shape;1689;gcf195c7100_0_1784"/>
          <p:cNvCxnSpPr/>
          <p:nvPr/>
        </p:nvCxnSpPr>
        <p:spPr>
          <a:xfrm flipH="1">
            <a:off x="8348975" y="-6625"/>
            <a:ext cx="796500" cy="1188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690" name="Google Shape;1690;gcf195c7100_0_1784"/>
          <p:cNvGrpSpPr/>
          <p:nvPr/>
        </p:nvGrpSpPr>
        <p:grpSpPr>
          <a:xfrm>
            <a:off x="8064275" y="887850"/>
            <a:ext cx="581800" cy="582350"/>
            <a:chOff x="8064275" y="887850"/>
            <a:chExt cx="581800" cy="582350"/>
          </a:xfrm>
        </p:grpSpPr>
        <p:sp>
          <p:nvSpPr>
            <p:cNvPr id="1691" name="Google Shape;1691;gcf195c7100_0_1784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2" name="Google Shape;1692;gcf195c7100_0_1784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3" name="Google Shape;1693;gcf195c7100_0_1784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4" name="Google Shape;1694;gcf195c7100_0_1784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5" name="Google Shape;1695;gcf195c7100_0_1784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6" name="Google Shape;1696;gcf195c7100_0_1784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97" name="Google Shape;1697;gcf195c7100_0_1784"/>
          <p:cNvGrpSpPr/>
          <p:nvPr/>
        </p:nvGrpSpPr>
        <p:grpSpPr>
          <a:xfrm>
            <a:off x="7353050" y="316275"/>
            <a:ext cx="292025" cy="292575"/>
            <a:chOff x="7353050" y="316275"/>
            <a:chExt cx="292025" cy="292575"/>
          </a:xfrm>
        </p:grpSpPr>
        <p:sp>
          <p:nvSpPr>
            <p:cNvPr id="1698" name="Google Shape;1698;gcf195c7100_0_1784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9" name="Google Shape;1699;gcf195c7100_0_1784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0" name="Google Shape;1700;gcf195c7100_0_1784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1" name="Google Shape;1701;gcf195c7100_0_1784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02" name="Google Shape;1702;gcf195c7100_0_1784"/>
          <p:cNvSpPr/>
          <p:nvPr/>
        </p:nvSpPr>
        <p:spPr>
          <a:xfrm>
            <a:off x="5690580" y="425807"/>
            <a:ext cx="288614" cy="288337"/>
          </a:xfrm>
          <a:custGeom>
            <a:rect b="b" l="l" r="r" t="t"/>
            <a:pathLst>
              <a:path extrusionOk="0" h="22893" w="22915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3" name="Google Shape;1703;gcf195c7100_0_1784"/>
          <p:cNvSpPr/>
          <p:nvPr/>
        </p:nvSpPr>
        <p:spPr>
          <a:xfrm>
            <a:off x="5688325" y="423275"/>
            <a:ext cx="293111" cy="293388"/>
          </a:xfrm>
          <a:custGeom>
            <a:rect b="b" l="l" r="r" t="t"/>
            <a:pathLst>
              <a:path extrusionOk="0" h="23294" w="23272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4" name="Google Shape;1704;gcf195c7100_0_1784"/>
          <p:cNvSpPr/>
          <p:nvPr/>
        </p:nvSpPr>
        <p:spPr>
          <a:xfrm>
            <a:off x="5727069" y="462309"/>
            <a:ext cx="215626" cy="215337"/>
          </a:xfrm>
          <a:custGeom>
            <a:rect b="b" l="l" r="r" t="t"/>
            <a:pathLst>
              <a:path extrusionOk="0" h="17097" w="1712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5" name="Google Shape;1705;gcf195c7100_0_1784"/>
          <p:cNvSpPr/>
          <p:nvPr/>
        </p:nvSpPr>
        <p:spPr>
          <a:xfrm>
            <a:off x="5724827" y="459777"/>
            <a:ext cx="220123" cy="220400"/>
          </a:xfrm>
          <a:custGeom>
            <a:rect b="b" l="l" r="r" t="t"/>
            <a:pathLst>
              <a:path extrusionOk="0" h="17499" w="17477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6" name="Google Shape;1706;gcf195c7100_0_1784"/>
          <p:cNvSpPr/>
          <p:nvPr/>
        </p:nvSpPr>
        <p:spPr>
          <a:xfrm>
            <a:off x="5766657" y="501884"/>
            <a:ext cx="136177" cy="136177"/>
          </a:xfrm>
          <a:custGeom>
            <a:rect b="b" l="l" r="r" t="t"/>
            <a:pathLst>
              <a:path extrusionOk="0" h="10812" w="10812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7" name="Google Shape;1707;gcf195c7100_0_1784"/>
          <p:cNvSpPr/>
          <p:nvPr/>
        </p:nvSpPr>
        <p:spPr>
          <a:xfrm>
            <a:off x="5764415" y="499642"/>
            <a:ext cx="140951" cy="140674"/>
          </a:xfrm>
          <a:custGeom>
            <a:rect b="b" l="l" r="r" t="t"/>
            <a:pathLst>
              <a:path extrusionOk="0" h="11169" w="11191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08" name="Google Shape;1708;gcf195c7100_0_1784"/>
          <p:cNvGrpSpPr/>
          <p:nvPr/>
        </p:nvGrpSpPr>
        <p:grpSpPr>
          <a:xfrm>
            <a:off x="5443350" y="289275"/>
            <a:ext cx="175013" cy="27000"/>
            <a:chOff x="5662375" y="212375"/>
            <a:chExt cx="175013" cy="27000"/>
          </a:xfrm>
        </p:grpSpPr>
        <p:sp>
          <p:nvSpPr>
            <p:cNvPr id="1709" name="Google Shape;1709;gcf195c7100_0_1784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0" name="Google Shape;1710;gcf195c7100_0_1784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1" name="Google Shape;1711;gcf195c7100_0_1784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12" name="Google Shape;1712;gcf195c7100_0_1784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1713" name="Google Shape;1713;gcf195c7100_0_1784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4" name="Google Shape;1714;gcf195c7100_0_1784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5" name="Google Shape;1715;gcf195c7100_0_1784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16" name="Google Shape;1716;gcf195c7100_0_1784"/>
          <p:cNvGrpSpPr/>
          <p:nvPr/>
        </p:nvGrpSpPr>
        <p:grpSpPr>
          <a:xfrm>
            <a:off x="8068750" y="1581800"/>
            <a:ext cx="175013" cy="27000"/>
            <a:chOff x="5662375" y="212375"/>
            <a:chExt cx="175013" cy="27000"/>
          </a:xfrm>
        </p:grpSpPr>
        <p:sp>
          <p:nvSpPr>
            <p:cNvPr id="1717" name="Google Shape;1717;gcf195c7100_0_1784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8" name="Google Shape;1718;gcf195c7100_0_1784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9" name="Google Shape;1719;gcf195c7100_0_1784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20" name="Shape 1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21" name="Google Shape;1721;gcf195c7100_0_1820"/>
          <p:cNvGrpSpPr/>
          <p:nvPr/>
        </p:nvGrpSpPr>
        <p:grpSpPr>
          <a:xfrm>
            <a:off x="2132649" y="713253"/>
            <a:ext cx="4878702" cy="3717004"/>
            <a:chOff x="399425" y="238125"/>
            <a:chExt cx="6810025" cy="5187000"/>
          </a:xfrm>
        </p:grpSpPr>
        <p:sp>
          <p:nvSpPr>
            <p:cNvPr id="1722" name="Google Shape;1722;gcf195c7100_0_1820"/>
            <p:cNvSpPr/>
            <p:nvPr/>
          </p:nvSpPr>
          <p:spPr>
            <a:xfrm>
              <a:off x="399425" y="238325"/>
              <a:ext cx="6810025" cy="5186100"/>
            </a:xfrm>
            <a:custGeom>
              <a:rect b="b" l="l" r="r" t="t"/>
              <a:pathLst>
                <a:path extrusionOk="0" h="207444" w="272401">
                  <a:moveTo>
                    <a:pt x="143525" y="0"/>
                  </a:moveTo>
                  <a:cubicBezTo>
                    <a:pt x="130816" y="0"/>
                    <a:pt x="118065" y="708"/>
                    <a:pt x="105367" y="1397"/>
                  </a:cubicBezTo>
                  <a:cubicBezTo>
                    <a:pt x="85699" y="2506"/>
                    <a:pt x="65661" y="3689"/>
                    <a:pt x="47175" y="10640"/>
                  </a:cubicBezTo>
                  <a:cubicBezTo>
                    <a:pt x="28764" y="17590"/>
                    <a:pt x="11832" y="31343"/>
                    <a:pt x="5990" y="50198"/>
                  </a:cubicBezTo>
                  <a:cubicBezTo>
                    <a:pt x="1" y="69867"/>
                    <a:pt x="6877" y="90940"/>
                    <a:pt x="13680" y="110387"/>
                  </a:cubicBezTo>
                  <a:cubicBezTo>
                    <a:pt x="22479" y="135305"/>
                    <a:pt x="31870" y="161332"/>
                    <a:pt x="51390" y="179152"/>
                  </a:cubicBezTo>
                  <a:cubicBezTo>
                    <a:pt x="67098" y="193557"/>
                    <a:pt x="97572" y="207444"/>
                    <a:pt x="121591" y="207444"/>
                  </a:cubicBezTo>
                  <a:cubicBezTo>
                    <a:pt x="124820" y="207444"/>
                    <a:pt x="127933" y="207193"/>
                    <a:pt x="130877" y="206658"/>
                  </a:cubicBezTo>
                  <a:cubicBezTo>
                    <a:pt x="145739" y="204070"/>
                    <a:pt x="159714" y="191205"/>
                    <a:pt x="171840" y="182923"/>
                  </a:cubicBezTo>
                  <a:cubicBezTo>
                    <a:pt x="188625" y="171314"/>
                    <a:pt x="205484" y="159705"/>
                    <a:pt x="222268" y="148097"/>
                  </a:cubicBezTo>
                  <a:cubicBezTo>
                    <a:pt x="236909" y="138041"/>
                    <a:pt x="252067" y="127319"/>
                    <a:pt x="260348" y="111644"/>
                  </a:cubicBezTo>
                  <a:cubicBezTo>
                    <a:pt x="272400" y="88722"/>
                    <a:pt x="266411" y="59071"/>
                    <a:pt x="249996" y="39033"/>
                  </a:cubicBezTo>
                  <a:cubicBezTo>
                    <a:pt x="233507" y="18995"/>
                    <a:pt x="208367" y="7756"/>
                    <a:pt x="182858" y="3098"/>
                  </a:cubicBezTo>
                  <a:cubicBezTo>
                    <a:pt x="169864" y="762"/>
                    <a:pt x="156717" y="0"/>
                    <a:pt x="1435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3" name="Google Shape;1723;gcf195c7100_0_1820"/>
            <p:cNvSpPr/>
            <p:nvPr/>
          </p:nvSpPr>
          <p:spPr>
            <a:xfrm>
              <a:off x="491875" y="238125"/>
              <a:ext cx="6575225" cy="5187000"/>
            </a:xfrm>
            <a:custGeom>
              <a:rect b="b" l="l" r="r" t="t"/>
              <a:pathLst>
                <a:path extrusionOk="0" h="207480" w="263009">
                  <a:moveTo>
                    <a:pt x="139601" y="0"/>
                  </a:moveTo>
                  <a:cubicBezTo>
                    <a:pt x="126957" y="0"/>
                    <a:pt x="114313" y="739"/>
                    <a:pt x="101669" y="1405"/>
                  </a:cubicBezTo>
                  <a:cubicBezTo>
                    <a:pt x="82001" y="2514"/>
                    <a:pt x="61963" y="3697"/>
                    <a:pt x="43477" y="10648"/>
                  </a:cubicBezTo>
                  <a:cubicBezTo>
                    <a:pt x="25066" y="17598"/>
                    <a:pt x="8134" y="31351"/>
                    <a:pt x="2292" y="50206"/>
                  </a:cubicBezTo>
                  <a:cubicBezTo>
                    <a:pt x="665" y="55530"/>
                    <a:pt x="0" y="60928"/>
                    <a:pt x="0" y="66399"/>
                  </a:cubicBezTo>
                  <a:cubicBezTo>
                    <a:pt x="0" y="81114"/>
                    <a:pt x="5028" y="96198"/>
                    <a:pt x="9982" y="110395"/>
                  </a:cubicBezTo>
                  <a:cubicBezTo>
                    <a:pt x="18781" y="135313"/>
                    <a:pt x="28172" y="161340"/>
                    <a:pt x="47692" y="179160"/>
                  </a:cubicBezTo>
                  <a:cubicBezTo>
                    <a:pt x="63442" y="193579"/>
                    <a:pt x="93979" y="207480"/>
                    <a:pt x="118010" y="207480"/>
                  </a:cubicBezTo>
                  <a:cubicBezTo>
                    <a:pt x="121190" y="207480"/>
                    <a:pt x="124221" y="207258"/>
                    <a:pt x="127179" y="206666"/>
                  </a:cubicBezTo>
                  <a:cubicBezTo>
                    <a:pt x="142041" y="204078"/>
                    <a:pt x="156016" y="191213"/>
                    <a:pt x="168142" y="182931"/>
                  </a:cubicBezTo>
                  <a:cubicBezTo>
                    <a:pt x="184927" y="171322"/>
                    <a:pt x="201786" y="159713"/>
                    <a:pt x="218570" y="148105"/>
                  </a:cubicBezTo>
                  <a:cubicBezTo>
                    <a:pt x="233211" y="138049"/>
                    <a:pt x="248369" y="127327"/>
                    <a:pt x="256650" y="111652"/>
                  </a:cubicBezTo>
                  <a:cubicBezTo>
                    <a:pt x="261013" y="103370"/>
                    <a:pt x="263009" y="94127"/>
                    <a:pt x="263009" y="84885"/>
                  </a:cubicBezTo>
                  <a:cubicBezTo>
                    <a:pt x="263009" y="68544"/>
                    <a:pt x="256798" y="51833"/>
                    <a:pt x="246298" y="39041"/>
                  </a:cubicBezTo>
                  <a:cubicBezTo>
                    <a:pt x="229809" y="19003"/>
                    <a:pt x="204669" y="7764"/>
                    <a:pt x="179160" y="3106"/>
                  </a:cubicBezTo>
                  <a:cubicBezTo>
                    <a:pt x="166146" y="813"/>
                    <a:pt x="152910" y="0"/>
                    <a:pt x="13960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24" name="Google Shape;1724;gcf195c7100_0_1820"/>
          <p:cNvSpPr txBox="1"/>
          <p:nvPr>
            <p:ph type="title"/>
          </p:nvPr>
        </p:nvSpPr>
        <p:spPr>
          <a:xfrm>
            <a:off x="2971800" y="2231136"/>
            <a:ext cx="3200400" cy="80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725" name="Google Shape;1725;gcf195c7100_0_1820"/>
          <p:cNvSpPr txBox="1"/>
          <p:nvPr>
            <p:ph hasCustomPrompt="1" idx="2" type="title"/>
          </p:nvPr>
        </p:nvSpPr>
        <p:spPr>
          <a:xfrm>
            <a:off x="2971800" y="1161288"/>
            <a:ext cx="2967600" cy="106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726" name="Google Shape;1726;gcf195c7100_0_1820"/>
          <p:cNvSpPr txBox="1"/>
          <p:nvPr>
            <p:ph idx="1" type="subTitle"/>
          </p:nvPr>
        </p:nvSpPr>
        <p:spPr>
          <a:xfrm>
            <a:off x="2973225" y="2999232"/>
            <a:ext cx="3200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grpSp>
        <p:nvGrpSpPr>
          <p:cNvPr id="1727" name="Google Shape;1727;gcf195c7100_0_1820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1728" name="Google Shape;1728;gcf195c7100_0_1820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1729" name="Google Shape;1729;gcf195c7100_0_1820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1730" name="Google Shape;1730;gcf195c7100_0_1820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1" name="Google Shape;1731;gcf195c7100_0_1820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2" name="Google Shape;1732;gcf195c7100_0_1820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3" name="Google Shape;1733;gcf195c7100_0_1820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4" name="Google Shape;1734;gcf195c7100_0_1820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5" name="Google Shape;1735;gcf195c7100_0_1820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36" name="Google Shape;1736;gcf195c7100_0_1820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1737" name="Google Shape;1737;gcf195c7100_0_1820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8" name="Google Shape;1738;gcf195c7100_0_1820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9" name="Google Shape;1739;gcf195c7100_0_1820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0" name="Google Shape;1740;gcf195c7100_0_1820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41" name="Google Shape;1741;gcf195c7100_0_1820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1742" name="Google Shape;1742;gcf195c7100_0_1820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rect b="b" l="l" r="r" t="t"/>
                <a:pathLst>
                  <a:path extrusionOk="0" h="6621" w="6644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3" name="Google Shape;1743;gcf195c7100_0_1820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rect b="b" l="l" r="r" t="t"/>
                <a:pathLst>
                  <a:path extrusionOk="0" h="7000" w="700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4" name="Google Shape;1744;gcf195c7100_0_1820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rect b="b" l="l" r="r" t="t"/>
                <a:pathLst>
                  <a:path extrusionOk="0" h="3723" w="3702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5" name="Google Shape;1745;gcf195c7100_0_1820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rect b="b" l="l" r="r" t="t"/>
                <a:pathLst>
                  <a:path extrusionOk="0" h="4080" w="4102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1746" name="Google Shape;1746;gcf195c7100_0_1820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1747" name="Google Shape;1747;gcf195c7100_0_1820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1748" name="Google Shape;1748;gcf195c7100_0_1820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9" name="Google Shape;1749;gcf195c7100_0_1820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0" name="Google Shape;1750;gcf195c7100_0_1820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1" name="Google Shape;1751;gcf195c7100_0_1820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2" name="Google Shape;1752;gcf195c7100_0_1820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3" name="Google Shape;1753;gcf195c7100_0_1820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54" name="Google Shape;1754;gcf195c7100_0_1820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1755" name="Google Shape;1755;gcf195c7100_0_1820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6" name="Google Shape;1756;gcf195c7100_0_1820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7" name="Google Shape;1757;gcf195c7100_0_1820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8" name="Google Shape;1758;gcf195c7100_0_1820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59" name="Google Shape;1759;gcf195c7100_0_1820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1760" name="Google Shape;1760;gcf195c7100_0_1820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rect b="b" l="l" r="r" t="t"/>
                <a:pathLst>
                  <a:path extrusionOk="0" h="6621" w="6644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1" name="Google Shape;1761;gcf195c7100_0_1820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rect b="b" l="l" r="r" t="t"/>
                <a:pathLst>
                  <a:path extrusionOk="0" h="7000" w="700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2" name="Google Shape;1762;gcf195c7100_0_1820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rect b="b" l="l" r="r" t="t"/>
                <a:pathLst>
                  <a:path extrusionOk="0" h="3723" w="3702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3" name="Google Shape;1763;gcf195c7100_0_1820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rect b="b" l="l" r="r" t="t"/>
                <a:pathLst>
                  <a:path extrusionOk="0" h="4080" w="4102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64" name="Google Shape;1764;gcf195c7100_0_1820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1765" name="Google Shape;1765;gcf195c7100_0_182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6" name="Google Shape;1766;gcf195c7100_0_182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7" name="Google Shape;1767;gcf195c7100_0_182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68" name="Google Shape;1768;gcf195c7100_0_1820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1769" name="Google Shape;1769;gcf195c7100_0_182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0" name="Google Shape;1770;gcf195c7100_0_182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1" name="Google Shape;1771;gcf195c7100_0_182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72" name="Google Shape;1772;gcf195c7100_0_1820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1773" name="Google Shape;1773;gcf195c7100_0_182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4" name="Google Shape;1774;gcf195c7100_0_182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5" name="Google Shape;1775;gcf195c7100_0_182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76" name="Google Shape;1776;gcf195c7100_0_1820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777" name="Google Shape;1777;gcf195c7100_0_182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8" name="Google Shape;1778;gcf195c7100_0_182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9" name="Google Shape;1779;gcf195c7100_0_182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1780" name="Google Shape;1780;gcf195c7100_0_1820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81" name="Google Shape;1781;gcf195c7100_0_1820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782" name="Google Shape;1782;gcf195c7100_0_1820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3" name="Google Shape;1783;gcf195c7100_0_1820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4" name="Google Shape;1784;gcf195c7100_0_1820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5" name="Google Shape;1785;gcf195c7100_0_1820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86" name="Shape 1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7" name="Google Shape;1787;gcf195c7100_0_1886"/>
          <p:cNvSpPr txBox="1"/>
          <p:nvPr>
            <p:ph idx="1" type="subTitle"/>
          </p:nvPr>
        </p:nvSpPr>
        <p:spPr>
          <a:xfrm>
            <a:off x="2167128" y="3054096"/>
            <a:ext cx="4809600" cy="11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grpSp>
        <p:nvGrpSpPr>
          <p:cNvPr id="1788" name="Google Shape;1788;gcf195c7100_0_1886"/>
          <p:cNvGrpSpPr/>
          <p:nvPr/>
        </p:nvGrpSpPr>
        <p:grpSpPr>
          <a:xfrm>
            <a:off x="4484494" y="4433000"/>
            <a:ext cx="175013" cy="27000"/>
            <a:chOff x="5662375" y="212375"/>
            <a:chExt cx="175013" cy="27000"/>
          </a:xfrm>
        </p:grpSpPr>
        <p:sp>
          <p:nvSpPr>
            <p:cNvPr id="1789" name="Google Shape;1789;gcf195c7100_0_1886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0" name="Google Shape;1790;gcf195c7100_0_1886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1" name="Google Shape;1791;gcf195c7100_0_1886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92" name="Google Shape;1792;gcf195c7100_0_1886"/>
          <p:cNvSpPr txBox="1"/>
          <p:nvPr>
            <p:ph type="title"/>
          </p:nvPr>
        </p:nvSpPr>
        <p:spPr>
          <a:xfrm>
            <a:off x="2167128" y="2478024"/>
            <a:ext cx="48096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1793" name="Google Shape;1793;gcf195c7100_0_1886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1794" name="Google Shape;1794;gcf195c7100_0_1886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1795" name="Google Shape;1795;gcf195c7100_0_1886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1796" name="Google Shape;1796;gcf195c7100_0_1886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7" name="Google Shape;1797;gcf195c7100_0_1886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8" name="Google Shape;1798;gcf195c7100_0_1886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9" name="Google Shape;1799;gcf195c7100_0_1886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0" name="Google Shape;1800;gcf195c7100_0_1886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1" name="Google Shape;1801;gcf195c7100_0_1886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02" name="Google Shape;1802;gcf195c7100_0_1886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1803" name="Google Shape;1803;gcf195c7100_0_1886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4" name="Google Shape;1804;gcf195c7100_0_1886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5" name="Google Shape;1805;gcf195c7100_0_1886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6" name="Google Shape;1806;gcf195c7100_0_1886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07" name="Google Shape;1807;gcf195c7100_0_1886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1808" name="Google Shape;1808;gcf195c7100_0_1886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rect b="b" l="l" r="r" t="t"/>
                <a:pathLst>
                  <a:path extrusionOk="0" h="6621" w="6644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9" name="Google Shape;1809;gcf195c7100_0_1886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rect b="b" l="l" r="r" t="t"/>
                <a:pathLst>
                  <a:path extrusionOk="0" h="7000" w="700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0" name="Google Shape;1810;gcf195c7100_0_1886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rect b="b" l="l" r="r" t="t"/>
                <a:pathLst>
                  <a:path extrusionOk="0" h="3723" w="3702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1" name="Google Shape;1811;gcf195c7100_0_1886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rect b="b" l="l" r="r" t="t"/>
                <a:pathLst>
                  <a:path extrusionOk="0" h="4080" w="4102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1812" name="Google Shape;1812;gcf195c7100_0_1886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1813" name="Google Shape;1813;gcf195c7100_0_1886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1814" name="Google Shape;1814;gcf195c7100_0_1886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5" name="Google Shape;1815;gcf195c7100_0_1886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6" name="Google Shape;1816;gcf195c7100_0_1886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7" name="Google Shape;1817;gcf195c7100_0_1886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8" name="Google Shape;1818;gcf195c7100_0_1886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9" name="Google Shape;1819;gcf195c7100_0_1886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20" name="Google Shape;1820;gcf195c7100_0_1886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1821" name="Google Shape;1821;gcf195c7100_0_1886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2" name="Google Shape;1822;gcf195c7100_0_1886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3" name="Google Shape;1823;gcf195c7100_0_1886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4" name="Google Shape;1824;gcf195c7100_0_1886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25" name="Google Shape;1825;gcf195c7100_0_1886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1826" name="Google Shape;1826;gcf195c7100_0_1886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rect b="b" l="l" r="r" t="t"/>
                <a:pathLst>
                  <a:path extrusionOk="0" h="6621" w="6644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7" name="Google Shape;1827;gcf195c7100_0_1886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rect b="b" l="l" r="r" t="t"/>
                <a:pathLst>
                  <a:path extrusionOk="0" h="7000" w="700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8" name="Google Shape;1828;gcf195c7100_0_1886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rect b="b" l="l" r="r" t="t"/>
                <a:pathLst>
                  <a:path extrusionOk="0" h="3723" w="3702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9" name="Google Shape;1829;gcf195c7100_0_1886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rect b="b" l="l" r="r" t="t"/>
                <a:pathLst>
                  <a:path extrusionOk="0" h="4080" w="4102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30" name="Google Shape;1830;gcf195c7100_0_1886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1831" name="Google Shape;1831;gcf195c7100_0_188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2" name="Google Shape;1832;gcf195c7100_0_188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3" name="Google Shape;1833;gcf195c7100_0_188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34" name="Google Shape;1834;gcf195c7100_0_1886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1835" name="Google Shape;1835;gcf195c7100_0_188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6" name="Google Shape;1836;gcf195c7100_0_188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7" name="Google Shape;1837;gcf195c7100_0_188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38" name="Google Shape;1838;gcf195c7100_0_1886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1839" name="Google Shape;1839;gcf195c7100_0_188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0" name="Google Shape;1840;gcf195c7100_0_188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1" name="Google Shape;1841;gcf195c7100_0_188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42" name="Google Shape;1842;gcf195c7100_0_1886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843" name="Google Shape;1843;gcf195c7100_0_188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4" name="Google Shape;1844;gcf195c7100_0_188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5" name="Google Shape;1845;gcf195c7100_0_188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1846" name="Google Shape;1846;gcf195c7100_0_1886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47" name="Google Shape;1847;gcf195c7100_0_1886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848" name="Google Shape;1848;gcf195c7100_0_1886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9" name="Google Shape;1849;gcf195c7100_0_1886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0" name="Google Shape;1850;gcf195c7100_0_1886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1" name="Google Shape;1851;gcf195c7100_0_1886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52" name="Shape 1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" name="Google Shape;1853;gcf195c7100_0_1952"/>
          <p:cNvSpPr txBox="1"/>
          <p:nvPr>
            <p:ph type="title"/>
          </p:nvPr>
        </p:nvSpPr>
        <p:spPr>
          <a:xfrm>
            <a:off x="1807671" y="338325"/>
            <a:ext cx="55287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54" name="Google Shape;1854;gcf195c7100_0_1952"/>
          <p:cNvSpPr txBox="1"/>
          <p:nvPr>
            <p:ph idx="1" type="subTitle"/>
          </p:nvPr>
        </p:nvSpPr>
        <p:spPr>
          <a:xfrm>
            <a:off x="4956048" y="2532888"/>
            <a:ext cx="2084700" cy="13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1855" name="Google Shape;1855;gcf195c7100_0_1952"/>
          <p:cNvSpPr txBox="1"/>
          <p:nvPr>
            <p:ph idx="2" type="subTitle"/>
          </p:nvPr>
        </p:nvSpPr>
        <p:spPr>
          <a:xfrm>
            <a:off x="2093976" y="2532888"/>
            <a:ext cx="2084700" cy="13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1856" name="Google Shape;1856;gcf195c7100_0_1952"/>
          <p:cNvSpPr txBox="1"/>
          <p:nvPr>
            <p:ph idx="3" type="subTitle"/>
          </p:nvPr>
        </p:nvSpPr>
        <p:spPr>
          <a:xfrm>
            <a:off x="4956048" y="2221992"/>
            <a:ext cx="2084700" cy="28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857" name="Google Shape;1857;gcf195c7100_0_1952"/>
          <p:cNvSpPr txBox="1"/>
          <p:nvPr>
            <p:ph idx="4" type="subTitle"/>
          </p:nvPr>
        </p:nvSpPr>
        <p:spPr>
          <a:xfrm>
            <a:off x="2093976" y="2203704"/>
            <a:ext cx="2084700" cy="3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858" name="Google Shape;1858;gcf195c7100_0_1952"/>
          <p:cNvSpPr txBox="1"/>
          <p:nvPr>
            <p:ph hasCustomPrompt="1" idx="5" type="title"/>
          </p:nvPr>
        </p:nvSpPr>
        <p:spPr>
          <a:xfrm>
            <a:off x="2779776" y="1627632"/>
            <a:ext cx="7224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59" name="Google Shape;1859;gcf195c7100_0_1952"/>
          <p:cNvSpPr txBox="1"/>
          <p:nvPr>
            <p:ph hasCustomPrompt="1" idx="6" type="title"/>
          </p:nvPr>
        </p:nvSpPr>
        <p:spPr>
          <a:xfrm>
            <a:off x="5641848" y="1627632"/>
            <a:ext cx="7224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grpSp>
        <p:nvGrpSpPr>
          <p:cNvPr id="1860" name="Google Shape;1860;gcf195c7100_0_1952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1861" name="Google Shape;1861;gcf195c7100_0_1952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1862" name="Google Shape;1862;gcf195c7100_0_1952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1863" name="Google Shape;1863;gcf195c7100_0_1952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4" name="Google Shape;1864;gcf195c7100_0_1952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5" name="Google Shape;1865;gcf195c7100_0_1952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6" name="Google Shape;1866;gcf195c7100_0_1952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7" name="Google Shape;1867;gcf195c7100_0_1952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8" name="Google Shape;1868;gcf195c7100_0_1952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69" name="Google Shape;1869;gcf195c7100_0_1952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1870" name="Google Shape;1870;gcf195c7100_0_1952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1" name="Google Shape;1871;gcf195c7100_0_1952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2" name="Google Shape;1872;gcf195c7100_0_1952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3" name="Google Shape;1873;gcf195c7100_0_1952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74" name="Google Shape;1874;gcf195c7100_0_1952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1875" name="Google Shape;1875;gcf195c7100_0_1952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rect b="b" l="l" r="r" t="t"/>
                <a:pathLst>
                  <a:path extrusionOk="0" h="6621" w="6644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6" name="Google Shape;1876;gcf195c7100_0_1952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rect b="b" l="l" r="r" t="t"/>
                <a:pathLst>
                  <a:path extrusionOk="0" h="7000" w="700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7" name="Google Shape;1877;gcf195c7100_0_1952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rect b="b" l="l" r="r" t="t"/>
                <a:pathLst>
                  <a:path extrusionOk="0" h="3723" w="3702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8" name="Google Shape;1878;gcf195c7100_0_1952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rect b="b" l="l" r="r" t="t"/>
                <a:pathLst>
                  <a:path extrusionOk="0" h="4080" w="4102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1879" name="Google Shape;1879;gcf195c7100_0_1952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1880" name="Google Shape;1880;gcf195c7100_0_1952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1881" name="Google Shape;1881;gcf195c7100_0_1952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2" name="Google Shape;1882;gcf195c7100_0_1952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3" name="Google Shape;1883;gcf195c7100_0_1952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4" name="Google Shape;1884;gcf195c7100_0_1952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5" name="Google Shape;1885;gcf195c7100_0_1952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6" name="Google Shape;1886;gcf195c7100_0_1952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87" name="Google Shape;1887;gcf195c7100_0_1952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1888" name="Google Shape;1888;gcf195c7100_0_1952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9" name="Google Shape;1889;gcf195c7100_0_1952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0" name="Google Shape;1890;gcf195c7100_0_1952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1" name="Google Shape;1891;gcf195c7100_0_1952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92" name="Google Shape;1892;gcf195c7100_0_1952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1893" name="Google Shape;1893;gcf195c7100_0_1952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rect b="b" l="l" r="r" t="t"/>
                <a:pathLst>
                  <a:path extrusionOk="0" h="6621" w="6644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4" name="Google Shape;1894;gcf195c7100_0_1952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rect b="b" l="l" r="r" t="t"/>
                <a:pathLst>
                  <a:path extrusionOk="0" h="7000" w="700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5" name="Google Shape;1895;gcf195c7100_0_1952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rect b="b" l="l" r="r" t="t"/>
                <a:pathLst>
                  <a:path extrusionOk="0" h="3723" w="3702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6" name="Google Shape;1896;gcf195c7100_0_1952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rect b="b" l="l" r="r" t="t"/>
                <a:pathLst>
                  <a:path extrusionOk="0" h="4080" w="4102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97" name="Google Shape;1897;gcf195c7100_0_1952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1898" name="Google Shape;1898;gcf195c7100_0_1952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9" name="Google Shape;1899;gcf195c7100_0_1952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0" name="Google Shape;1900;gcf195c7100_0_1952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01" name="Google Shape;1901;gcf195c7100_0_1952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1902" name="Google Shape;1902;gcf195c7100_0_1952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3" name="Google Shape;1903;gcf195c7100_0_1952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4" name="Google Shape;1904;gcf195c7100_0_1952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05" name="Google Shape;1905;gcf195c7100_0_1952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1906" name="Google Shape;1906;gcf195c7100_0_1952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7" name="Google Shape;1907;gcf195c7100_0_1952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8" name="Google Shape;1908;gcf195c7100_0_1952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09" name="Google Shape;1909;gcf195c7100_0_1952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910" name="Google Shape;1910;gcf195c7100_0_1952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1" name="Google Shape;1911;gcf195c7100_0_1952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2" name="Google Shape;1912;gcf195c7100_0_1952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1913" name="Google Shape;1913;gcf195c7100_0_1952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914" name="Google Shape;1914;gcf195c7100_0_1952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915" name="Google Shape;1915;gcf195c7100_0_1952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6" name="Google Shape;1916;gcf195c7100_0_1952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7" name="Google Shape;1917;gcf195c7100_0_1952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8" name="Google Shape;1918;gcf195c7100_0_1952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19" name="Shape 1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0" name="Google Shape;1920;gcf195c7100_0_2019"/>
          <p:cNvSpPr txBox="1"/>
          <p:nvPr>
            <p:ph type="title"/>
          </p:nvPr>
        </p:nvSpPr>
        <p:spPr>
          <a:xfrm>
            <a:off x="1823475" y="338328"/>
            <a:ext cx="5496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1921" name="Google Shape;1921;gcf195c7100_0_2019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1922" name="Google Shape;1922;gcf195c7100_0_2019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1923" name="Google Shape;1923;gcf195c7100_0_2019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1924" name="Google Shape;1924;gcf195c7100_0_2019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5" name="Google Shape;1925;gcf195c7100_0_2019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6" name="Google Shape;1926;gcf195c7100_0_2019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7" name="Google Shape;1927;gcf195c7100_0_2019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8" name="Google Shape;1928;gcf195c7100_0_2019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9" name="Google Shape;1929;gcf195c7100_0_2019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30" name="Google Shape;1930;gcf195c7100_0_2019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1931" name="Google Shape;1931;gcf195c7100_0_2019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2" name="Google Shape;1932;gcf195c7100_0_2019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3" name="Google Shape;1933;gcf195c7100_0_2019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4" name="Google Shape;1934;gcf195c7100_0_2019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35" name="Google Shape;1935;gcf195c7100_0_2019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1936" name="Google Shape;1936;gcf195c7100_0_2019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rect b="b" l="l" r="r" t="t"/>
                <a:pathLst>
                  <a:path extrusionOk="0" h="6621" w="6644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7" name="Google Shape;1937;gcf195c7100_0_2019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rect b="b" l="l" r="r" t="t"/>
                <a:pathLst>
                  <a:path extrusionOk="0" h="7000" w="700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8" name="Google Shape;1938;gcf195c7100_0_2019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rect b="b" l="l" r="r" t="t"/>
                <a:pathLst>
                  <a:path extrusionOk="0" h="3723" w="3702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9" name="Google Shape;1939;gcf195c7100_0_2019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rect b="b" l="l" r="r" t="t"/>
                <a:pathLst>
                  <a:path extrusionOk="0" h="4080" w="4102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1940" name="Google Shape;1940;gcf195c7100_0_2019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1941" name="Google Shape;1941;gcf195c7100_0_2019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1942" name="Google Shape;1942;gcf195c7100_0_2019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3" name="Google Shape;1943;gcf195c7100_0_2019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4" name="Google Shape;1944;gcf195c7100_0_2019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5" name="Google Shape;1945;gcf195c7100_0_2019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6" name="Google Shape;1946;gcf195c7100_0_2019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7" name="Google Shape;1947;gcf195c7100_0_2019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48" name="Google Shape;1948;gcf195c7100_0_2019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1949" name="Google Shape;1949;gcf195c7100_0_2019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0" name="Google Shape;1950;gcf195c7100_0_2019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1" name="Google Shape;1951;gcf195c7100_0_2019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2" name="Google Shape;1952;gcf195c7100_0_2019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53" name="Google Shape;1953;gcf195c7100_0_2019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1954" name="Google Shape;1954;gcf195c7100_0_2019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rect b="b" l="l" r="r" t="t"/>
                <a:pathLst>
                  <a:path extrusionOk="0" h="6621" w="6644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5" name="Google Shape;1955;gcf195c7100_0_2019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rect b="b" l="l" r="r" t="t"/>
                <a:pathLst>
                  <a:path extrusionOk="0" h="7000" w="700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6" name="Google Shape;1956;gcf195c7100_0_2019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rect b="b" l="l" r="r" t="t"/>
                <a:pathLst>
                  <a:path extrusionOk="0" h="3723" w="3702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7" name="Google Shape;1957;gcf195c7100_0_2019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rect b="b" l="l" r="r" t="t"/>
                <a:pathLst>
                  <a:path extrusionOk="0" h="4080" w="4102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58" name="Google Shape;1958;gcf195c7100_0_2019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1959" name="Google Shape;1959;gcf195c7100_0_201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0" name="Google Shape;1960;gcf195c7100_0_201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1" name="Google Shape;1961;gcf195c7100_0_201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62" name="Google Shape;1962;gcf195c7100_0_2019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1963" name="Google Shape;1963;gcf195c7100_0_201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4" name="Google Shape;1964;gcf195c7100_0_201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5" name="Google Shape;1965;gcf195c7100_0_201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66" name="Google Shape;1966;gcf195c7100_0_2019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1967" name="Google Shape;1967;gcf195c7100_0_201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8" name="Google Shape;1968;gcf195c7100_0_201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9" name="Google Shape;1969;gcf195c7100_0_201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70" name="Google Shape;1970;gcf195c7100_0_2019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971" name="Google Shape;1971;gcf195c7100_0_201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2" name="Google Shape;1972;gcf195c7100_0_201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3" name="Google Shape;1973;gcf195c7100_0_201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1974" name="Google Shape;1974;gcf195c7100_0_2019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975" name="Google Shape;1975;gcf195c7100_0_2019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976" name="Google Shape;1976;gcf195c7100_0_2019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7" name="Google Shape;1977;gcf195c7100_0_2019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8" name="Google Shape;1978;gcf195c7100_0_2019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9" name="Google Shape;1979;gcf195c7100_0_2019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980" name="Shape 1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1" name="Google Shape;1981;gcf195c7100_0_2080"/>
          <p:cNvSpPr txBox="1"/>
          <p:nvPr>
            <p:ph idx="1" type="subTitle"/>
          </p:nvPr>
        </p:nvSpPr>
        <p:spPr>
          <a:xfrm>
            <a:off x="804672" y="1984248"/>
            <a:ext cx="32919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1982" name="Google Shape;1982;gcf195c7100_0_2080"/>
          <p:cNvSpPr txBox="1"/>
          <p:nvPr>
            <p:ph type="title"/>
          </p:nvPr>
        </p:nvSpPr>
        <p:spPr>
          <a:xfrm>
            <a:off x="804672" y="3319272"/>
            <a:ext cx="3291900" cy="40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cxnSp>
        <p:nvCxnSpPr>
          <p:cNvPr id="1983" name="Google Shape;1983;gcf195c7100_0_2080"/>
          <p:cNvCxnSpPr/>
          <p:nvPr/>
        </p:nvCxnSpPr>
        <p:spPr>
          <a:xfrm>
            <a:off x="1645925" y="523125"/>
            <a:ext cx="1672500" cy="126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84" name="Google Shape;1984;gcf195c7100_0_2080"/>
          <p:cNvCxnSpPr/>
          <p:nvPr/>
        </p:nvCxnSpPr>
        <p:spPr>
          <a:xfrm flipH="1" rot="10800000">
            <a:off x="803050" y="529675"/>
            <a:ext cx="829500" cy="743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85" name="Google Shape;1985;gcf195c7100_0_2080"/>
          <p:cNvCxnSpPr/>
          <p:nvPr/>
        </p:nvCxnSpPr>
        <p:spPr>
          <a:xfrm>
            <a:off x="0" y="65200"/>
            <a:ext cx="796500" cy="1188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986" name="Google Shape;1986;gcf195c7100_0_2080"/>
          <p:cNvGrpSpPr/>
          <p:nvPr/>
        </p:nvGrpSpPr>
        <p:grpSpPr>
          <a:xfrm flipH="1">
            <a:off x="499400" y="959675"/>
            <a:ext cx="581800" cy="582350"/>
            <a:chOff x="8064275" y="887850"/>
            <a:chExt cx="581800" cy="582350"/>
          </a:xfrm>
        </p:grpSpPr>
        <p:sp>
          <p:nvSpPr>
            <p:cNvPr id="1987" name="Google Shape;1987;gcf195c7100_0_2080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8" name="Google Shape;1988;gcf195c7100_0_2080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9" name="Google Shape;1989;gcf195c7100_0_2080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0" name="Google Shape;1990;gcf195c7100_0_2080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1" name="Google Shape;1991;gcf195c7100_0_2080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2" name="Google Shape;1992;gcf195c7100_0_2080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93" name="Google Shape;1993;gcf195c7100_0_2080"/>
          <p:cNvGrpSpPr/>
          <p:nvPr/>
        </p:nvGrpSpPr>
        <p:grpSpPr>
          <a:xfrm flipH="1">
            <a:off x="1500400" y="388100"/>
            <a:ext cx="292025" cy="292575"/>
            <a:chOff x="7353050" y="316275"/>
            <a:chExt cx="292025" cy="292575"/>
          </a:xfrm>
        </p:grpSpPr>
        <p:sp>
          <p:nvSpPr>
            <p:cNvPr id="1994" name="Google Shape;1994;gcf195c7100_0_2080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5" name="Google Shape;1995;gcf195c7100_0_2080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6" name="Google Shape;1996;gcf195c7100_0_2080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7" name="Google Shape;1997;gcf195c7100_0_2080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98" name="Google Shape;1998;gcf195c7100_0_2080"/>
          <p:cNvSpPr/>
          <p:nvPr/>
        </p:nvSpPr>
        <p:spPr>
          <a:xfrm flipH="1">
            <a:off x="3166281" y="497632"/>
            <a:ext cx="288614" cy="288337"/>
          </a:xfrm>
          <a:custGeom>
            <a:rect b="b" l="l" r="r" t="t"/>
            <a:pathLst>
              <a:path extrusionOk="0" h="22893" w="22915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9" name="Google Shape;1999;gcf195c7100_0_2080"/>
          <p:cNvSpPr/>
          <p:nvPr/>
        </p:nvSpPr>
        <p:spPr>
          <a:xfrm flipH="1">
            <a:off x="3164039" y="495100"/>
            <a:ext cx="293111" cy="293388"/>
          </a:xfrm>
          <a:custGeom>
            <a:rect b="b" l="l" r="r" t="t"/>
            <a:pathLst>
              <a:path extrusionOk="0" h="23294" w="23272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0" name="Google Shape;2000;gcf195c7100_0_2080"/>
          <p:cNvSpPr/>
          <p:nvPr/>
        </p:nvSpPr>
        <p:spPr>
          <a:xfrm flipH="1">
            <a:off x="3202780" y="534134"/>
            <a:ext cx="215626" cy="215337"/>
          </a:xfrm>
          <a:custGeom>
            <a:rect b="b" l="l" r="r" t="t"/>
            <a:pathLst>
              <a:path extrusionOk="0" h="17097" w="1712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1" name="Google Shape;2001;gcf195c7100_0_2080"/>
          <p:cNvSpPr/>
          <p:nvPr/>
        </p:nvSpPr>
        <p:spPr>
          <a:xfrm flipH="1">
            <a:off x="3200525" y="531602"/>
            <a:ext cx="220123" cy="220400"/>
          </a:xfrm>
          <a:custGeom>
            <a:rect b="b" l="l" r="r" t="t"/>
            <a:pathLst>
              <a:path extrusionOk="0" h="17499" w="17477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2" name="Google Shape;2002;gcf195c7100_0_2080"/>
          <p:cNvSpPr/>
          <p:nvPr/>
        </p:nvSpPr>
        <p:spPr>
          <a:xfrm flipH="1">
            <a:off x="3242641" y="573709"/>
            <a:ext cx="136177" cy="136177"/>
          </a:xfrm>
          <a:custGeom>
            <a:rect b="b" l="l" r="r" t="t"/>
            <a:pathLst>
              <a:path extrusionOk="0" h="10812" w="10812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3" name="Google Shape;2003;gcf195c7100_0_2080"/>
          <p:cNvSpPr/>
          <p:nvPr/>
        </p:nvSpPr>
        <p:spPr>
          <a:xfrm flipH="1">
            <a:off x="3240109" y="571467"/>
            <a:ext cx="140951" cy="140674"/>
          </a:xfrm>
          <a:custGeom>
            <a:rect b="b" l="l" r="r" t="t"/>
            <a:pathLst>
              <a:path extrusionOk="0" h="11169" w="11191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04" name="Google Shape;2004;gcf195c7100_0_2080"/>
          <p:cNvGrpSpPr/>
          <p:nvPr/>
        </p:nvGrpSpPr>
        <p:grpSpPr>
          <a:xfrm flipH="1">
            <a:off x="3527112" y="361100"/>
            <a:ext cx="175013" cy="27000"/>
            <a:chOff x="5662375" y="212375"/>
            <a:chExt cx="175013" cy="27000"/>
          </a:xfrm>
        </p:grpSpPr>
        <p:sp>
          <p:nvSpPr>
            <p:cNvPr id="2005" name="Google Shape;2005;gcf195c7100_0_208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6" name="Google Shape;2006;gcf195c7100_0_208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7" name="Google Shape;2007;gcf195c7100_0_208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08" name="Google Shape;2008;gcf195c7100_0_2080"/>
          <p:cNvGrpSpPr/>
          <p:nvPr/>
        </p:nvGrpSpPr>
        <p:grpSpPr>
          <a:xfrm flipH="1">
            <a:off x="480412" y="242700"/>
            <a:ext cx="175013" cy="27000"/>
            <a:chOff x="5662375" y="212375"/>
            <a:chExt cx="175013" cy="27000"/>
          </a:xfrm>
        </p:grpSpPr>
        <p:sp>
          <p:nvSpPr>
            <p:cNvPr id="2009" name="Google Shape;2009;gcf195c7100_0_208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0" name="Google Shape;2010;gcf195c7100_0_208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1" name="Google Shape;2011;gcf195c7100_0_208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12" name="Google Shape;2012;gcf195c7100_0_2080"/>
          <p:cNvGrpSpPr/>
          <p:nvPr/>
        </p:nvGrpSpPr>
        <p:grpSpPr>
          <a:xfrm flipH="1">
            <a:off x="901712" y="1653625"/>
            <a:ext cx="175013" cy="27000"/>
            <a:chOff x="5662375" y="212375"/>
            <a:chExt cx="175013" cy="27000"/>
          </a:xfrm>
        </p:grpSpPr>
        <p:sp>
          <p:nvSpPr>
            <p:cNvPr id="2013" name="Google Shape;2013;gcf195c7100_0_208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4" name="Google Shape;2014;gcf195c7100_0_208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5" name="Google Shape;2015;gcf195c7100_0_208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2016" name="Google Shape;2016;gcf195c7100_0_2080"/>
          <p:cNvCxnSpPr/>
          <p:nvPr/>
        </p:nvCxnSpPr>
        <p:spPr>
          <a:xfrm>
            <a:off x="791400" y="4212400"/>
            <a:ext cx="1157100" cy="542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17" name="Google Shape;2017;gcf195c7100_0_2080"/>
          <p:cNvCxnSpPr/>
          <p:nvPr/>
        </p:nvCxnSpPr>
        <p:spPr>
          <a:xfrm flipH="1" rot="10800000">
            <a:off x="0" y="4220425"/>
            <a:ext cx="791400" cy="836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018" name="Google Shape;2018;gcf195c7100_0_2080"/>
          <p:cNvGrpSpPr/>
          <p:nvPr/>
        </p:nvGrpSpPr>
        <p:grpSpPr>
          <a:xfrm rot="10800000">
            <a:off x="499400" y="3940925"/>
            <a:ext cx="581800" cy="582350"/>
            <a:chOff x="8064275" y="887850"/>
            <a:chExt cx="581800" cy="582350"/>
          </a:xfrm>
        </p:grpSpPr>
        <p:sp>
          <p:nvSpPr>
            <p:cNvPr id="2019" name="Google Shape;2019;gcf195c7100_0_2080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0" name="Google Shape;2020;gcf195c7100_0_2080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1" name="Google Shape;2021;gcf195c7100_0_2080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2" name="Google Shape;2022;gcf195c7100_0_2080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3" name="Google Shape;2023;gcf195c7100_0_2080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4" name="Google Shape;2024;gcf195c7100_0_2080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25" name="Google Shape;2025;gcf195c7100_0_2080"/>
          <p:cNvGrpSpPr/>
          <p:nvPr/>
        </p:nvGrpSpPr>
        <p:grpSpPr>
          <a:xfrm rot="10800000">
            <a:off x="1819575" y="4586750"/>
            <a:ext cx="292025" cy="292575"/>
            <a:chOff x="7353050" y="316275"/>
            <a:chExt cx="292025" cy="292575"/>
          </a:xfrm>
        </p:grpSpPr>
        <p:sp>
          <p:nvSpPr>
            <p:cNvPr id="2026" name="Google Shape;2026;gcf195c7100_0_2080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7" name="Google Shape;2027;gcf195c7100_0_2080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8" name="Google Shape;2028;gcf195c7100_0_2080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9" name="Google Shape;2029;gcf195c7100_0_2080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30" name="Google Shape;2030;gcf195c7100_0_2080"/>
          <p:cNvGrpSpPr/>
          <p:nvPr/>
        </p:nvGrpSpPr>
        <p:grpSpPr>
          <a:xfrm rot="10800000">
            <a:off x="212525" y="4645550"/>
            <a:ext cx="175000" cy="175000"/>
            <a:chOff x="8792300" y="321275"/>
            <a:chExt cx="175000" cy="175000"/>
          </a:xfrm>
        </p:grpSpPr>
        <p:sp>
          <p:nvSpPr>
            <p:cNvPr id="2031" name="Google Shape;2031;gcf195c7100_0_2080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2" name="Google Shape;2032;gcf195c7100_0_2080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3" name="Google Shape;2033;gcf195c7100_0_2080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4" name="Google Shape;2034;gcf195c7100_0_2080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35" name="Google Shape;2035;gcf195c7100_0_2080"/>
          <p:cNvGrpSpPr/>
          <p:nvPr/>
        </p:nvGrpSpPr>
        <p:grpSpPr>
          <a:xfrm rot="10800000">
            <a:off x="480412" y="4852325"/>
            <a:ext cx="175013" cy="27000"/>
            <a:chOff x="5662375" y="212375"/>
            <a:chExt cx="175013" cy="27000"/>
          </a:xfrm>
        </p:grpSpPr>
        <p:sp>
          <p:nvSpPr>
            <p:cNvPr id="2036" name="Google Shape;2036;gcf195c7100_0_208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7" name="Google Shape;2037;gcf195c7100_0_208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8" name="Google Shape;2038;gcf195c7100_0_208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39" name="Google Shape;2039;gcf195c7100_0_2080"/>
          <p:cNvGrpSpPr/>
          <p:nvPr/>
        </p:nvGrpSpPr>
        <p:grpSpPr>
          <a:xfrm rot="10800000">
            <a:off x="1054112" y="3898600"/>
            <a:ext cx="175013" cy="27000"/>
            <a:chOff x="5662375" y="212375"/>
            <a:chExt cx="175013" cy="27000"/>
          </a:xfrm>
        </p:grpSpPr>
        <p:sp>
          <p:nvSpPr>
            <p:cNvPr id="2040" name="Google Shape;2040;gcf195c7100_0_208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1" name="Google Shape;2041;gcf195c7100_0_208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2" name="Google Shape;2042;gcf195c7100_0_208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043" name="Shape 2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44" name="Google Shape;2044;gcf195c7100_0_2143"/>
          <p:cNvGrpSpPr/>
          <p:nvPr/>
        </p:nvGrpSpPr>
        <p:grpSpPr>
          <a:xfrm>
            <a:off x="1349626" y="598417"/>
            <a:ext cx="6453730" cy="3631136"/>
            <a:chOff x="365750" y="1285025"/>
            <a:chExt cx="6934275" cy="3315500"/>
          </a:xfrm>
        </p:grpSpPr>
        <p:sp>
          <p:nvSpPr>
            <p:cNvPr id="2045" name="Google Shape;2045;gcf195c7100_0_2143"/>
            <p:cNvSpPr/>
            <p:nvPr/>
          </p:nvSpPr>
          <p:spPr>
            <a:xfrm>
              <a:off x="365750" y="1285025"/>
              <a:ext cx="6934275" cy="3315500"/>
            </a:xfrm>
            <a:custGeom>
              <a:rect b="b" l="l" r="r" t="t"/>
              <a:pathLst>
                <a:path extrusionOk="0" h="132620" w="277371">
                  <a:moveTo>
                    <a:pt x="139292" y="1"/>
                  </a:moveTo>
                  <a:cubicBezTo>
                    <a:pt x="131931" y="1"/>
                    <a:pt x="124510" y="530"/>
                    <a:pt x="116820" y="2020"/>
                  </a:cubicBezTo>
                  <a:cubicBezTo>
                    <a:pt x="97286" y="5794"/>
                    <a:pt x="78528" y="13563"/>
                    <a:pt x="62212" y="24940"/>
                  </a:cubicBezTo>
                  <a:cubicBezTo>
                    <a:pt x="40180" y="40312"/>
                    <a:pt x="16039" y="63953"/>
                    <a:pt x="5883" y="89204"/>
                  </a:cubicBezTo>
                  <a:cubicBezTo>
                    <a:pt x="2054" y="98638"/>
                    <a:pt x="1" y="109904"/>
                    <a:pt x="5162" y="118672"/>
                  </a:cubicBezTo>
                  <a:cubicBezTo>
                    <a:pt x="10878" y="128329"/>
                    <a:pt x="23309" y="131547"/>
                    <a:pt x="34519" y="132324"/>
                  </a:cubicBezTo>
                  <a:cubicBezTo>
                    <a:pt x="37485" y="132528"/>
                    <a:pt x="40447" y="132620"/>
                    <a:pt x="43408" y="132620"/>
                  </a:cubicBezTo>
                  <a:cubicBezTo>
                    <a:pt x="64717" y="132620"/>
                    <a:pt x="85919" y="127832"/>
                    <a:pt x="107164" y="125054"/>
                  </a:cubicBezTo>
                  <a:cubicBezTo>
                    <a:pt x="121795" y="123154"/>
                    <a:pt x="136548" y="122208"/>
                    <a:pt x="151300" y="122208"/>
                  </a:cubicBezTo>
                  <a:cubicBezTo>
                    <a:pt x="172303" y="122208"/>
                    <a:pt x="193303" y="124126"/>
                    <a:pt x="213939" y="127940"/>
                  </a:cubicBezTo>
                  <a:cubicBezTo>
                    <a:pt x="222522" y="129553"/>
                    <a:pt x="231673" y="131360"/>
                    <a:pt x="240407" y="131360"/>
                  </a:cubicBezTo>
                  <a:cubicBezTo>
                    <a:pt x="248501" y="131360"/>
                    <a:pt x="256237" y="129808"/>
                    <a:pt x="262831" y="125110"/>
                  </a:cubicBezTo>
                  <a:cubicBezTo>
                    <a:pt x="276372" y="115454"/>
                    <a:pt x="277371" y="99138"/>
                    <a:pt x="274429" y="84431"/>
                  </a:cubicBezTo>
                  <a:cubicBezTo>
                    <a:pt x="271488" y="69670"/>
                    <a:pt x="264329" y="59902"/>
                    <a:pt x="257059" y="47305"/>
                  </a:cubicBezTo>
                  <a:cubicBezTo>
                    <a:pt x="252786" y="39868"/>
                    <a:pt x="247736" y="33098"/>
                    <a:pt x="241798" y="27215"/>
                  </a:cubicBezTo>
                  <a:cubicBezTo>
                    <a:pt x="234972" y="20500"/>
                    <a:pt x="226925" y="14951"/>
                    <a:pt x="217768" y="11177"/>
                  </a:cubicBezTo>
                  <a:cubicBezTo>
                    <a:pt x="203783" y="5350"/>
                    <a:pt x="188521" y="3407"/>
                    <a:pt x="173482" y="2186"/>
                  </a:cubicBezTo>
                  <a:cubicBezTo>
                    <a:pt x="161726" y="1246"/>
                    <a:pt x="150579" y="1"/>
                    <a:pt x="1392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6" name="Google Shape;2046;gcf195c7100_0_2143"/>
            <p:cNvSpPr/>
            <p:nvPr/>
          </p:nvSpPr>
          <p:spPr>
            <a:xfrm>
              <a:off x="417100" y="1285575"/>
              <a:ext cx="6842700" cy="3314500"/>
            </a:xfrm>
            <a:custGeom>
              <a:rect b="b" l="l" r="r" t="t"/>
              <a:pathLst>
                <a:path extrusionOk="0" h="132580" w="273708">
                  <a:moveTo>
                    <a:pt x="137298" y="0"/>
                  </a:moveTo>
                  <a:cubicBezTo>
                    <a:pt x="129917" y="0"/>
                    <a:pt x="122480" y="500"/>
                    <a:pt x="114766" y="1998"/>
                  </a:cubicBezTo>
                  <a:cubicBezTo>
                    <a:pt x="95232" y="5772"/>
                    <a:pt x="76474" y="13541"/>
                    <a:pt x="60158" y="24918"/>
                  </a:cubicBezTo>
                  <a:cubicBezTo>
                    <a:pt x="38126" y="40290"/>
                    <a:pt x="13985" y="63931"/>
                    <a:pt x="3829" y="89182"/>
                  </a:cubicBezTo>
                  <a:cubicBezTo>
                    <a:pt x="1609" y="94621"/>
                    <a:pt x="0" y="100614"/>
                    <a:pt x="56" y="106386"/>
                  </a:cubicBezTo>
                  <a:cubicBezTo>
                    <a:pt x="56" y="110715"/>
                    <a:pt x="943" y="114877"/>
                    <a:pt x="3108" y="118650"/>
                  </a:cubicBezTo>
                  <a:cubicBezTo>
                    <a:pt x="8824" y="128307"/>
                    <a:pt x="21255" y="131525"/>
                    <a:pt x="32465" y="132302"/>
                  </a:cubicBezTo>
                  <a:cubicBezTo>
                    <a:pt x="35407" y="132469"/>
                    <a:pt x="38403" y="132580"/>
                    <a:pt x="41345" y="132580"/>
                  </a:cubicBezTo>
                  <a:cubicBezTo>
                    <a:pt x="62655" y="132580"/>
                    <a:pt x="83855" y="127807"/>
                    <a:pt x="105110" y="125032"/>
                  </a:cubicBezTo>
                  <a:cubicBezTo>
                    <a:pt x="119761" y="123146"/>
                    <a:pt x="134523" y="122202"/>
                    <a:pt x="149340" y="122202"/>
                  </a:cubicBezTo>
                  <a:cubicBezTo>
                    <a:pt x="170318" y="122202"/>
                    <a:pt x="191240" y="124089"/>
                    <a:pt x="211885" y="127918"/>
                  </a:cubicBezTo>
                  <a:cubicBezTo>
                    <a:pt x="220486" y="129528"/>
                    <a:pt x="229643" y="131359"/>
                    <a:pt x="238412" y="131359"/>
                  </a:cubicBezTo>
                  <a:cubicBezTo>
                    <a:pt x="246459" y="131359"/>
                    <a:pt x="254173" y="129805"/>
                    <a:pt x="260777" y="125088"/>
                  </a:cubicBezTo>
                  <a:cubicBezTo>
                    <a:pt x="270433" y="118206"/>
                    <a:pt x="273707" y="107884"/>
                    <a:pt x="273707" y="97229"/>
                  </a:cubicBezTo>
                  <a:cubicBezTo>
                    <a:pt x="273707" y="92956"/>
                    <a:pt x="273208" y="88627"/>
                    <a:pt x="272375" y="84409"/>
                  </a:cubicBezTo>
                  <a:cubicBezTo>
                    <a:pt x="269434" y="69648"/>
                    <a:pt x="262275" y="59880"/>
                    <a:pt x="255005" y="47283"/>
                  </a:cubicBezTo>
                  <a:cubicBezTo>
                    <a:pt x="250732" y="39846"/>
                    <a:pt x="245682" y="33076"/>
                    <a:pt x="239744" y="27193"/>
                  </a:cubicBezTo>
                  <a:cubicBezTo>
                    <a:pt x="232918" y="20478"/>
                    <a:pt x="224871" y="14929"/>
                    <a:pt x="215714" y="11155"/>
                  </a:cubicBezTo>
                  <a:cubicBezTo>
                    <a:pt x="201729" y="5328"/>
                    <a:pt x="186467" y="3385"/>
                    <a:pt x="171428" y="2164"/>
                  </a:cubicBezTo>
                  <a:cubicBezTo>
                    <a:pt x="159663" y="1221"/>
                    <a:pt x="148563" y="0"/>
                    <a:pt x="1372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47" name="Google Shape;2047;gcf195c7100_0_2143"/>
          <p:cNvSpPr txBox="1"/>
          <p:nvPr>
            <p:ph type="title"/>
          </p:nvPr>
        </p:nvSpPr>
        <p:spPr>
          <a:xfrm>
            <a:off x="2624328" y="1620753"/>
            <a:ext cx="3904500" cy="190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7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grpSp>
        <p:nvGrpSpPr>
          <p:cNvPr id="2048" name="Google Shape;2048;gcf195c7100_0_2143"/>
          <p:cNvGrpSpPr/>
          <p:nvPr/>
        </p:nvGrpSpPr>
        <p:grpSpPr>
          <a:xfrm>
            <a:off x="-6867" y="-6625"/>
            <a:ext cx="9152342" cy="5102050"/>
            <a:chOff x="-6867" y="-6625"/>
            <a:chExt cx="9152342" cy="5102050"/>
          </a:xfrm>
        </p:grpSpPr>
        <p:cxnSp>
          <p:nvCxnSpPr>
            <p:cNvPr id="2049" name="Google Shape;2049;gcf195c7100_0_2143"/>
            <p:cNvCxnSpPr/>
            <p:nvPr/>
          </p:nvCxnSpPr>
          <p:spPr>
            <a:xfrm>
              <a:off x="2904283" y="4513075"/>
              <a:ext cx="1133100" cy="3063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050" name="Google Shape;2050;gcf195c7100_0_2143"/>
            <p:cNvCxnSpPr/>
            <p:nvPr/>
          </p:nvCxnSpPr>
          <p:spPr>
            <a:xfrm flipH="1" rot="10800000">
              <a:off x="1562083" y="4492325"/>
              <a:ext cx="1342200" cy="3153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051" name="Google Shape;2051;gcf195c7100_0_2143"/>
            <p:cNvCxnSpPr/>
            <p:nvPr/>
          </p:nvCxnSpPr>
          <p:spPr>
            <a:xfrm>
              <a:off x="259558" y="4408000"/>
              <a:ext cx="1332000" cy="3921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052" name="Google Shape;2052;gcf195c7100_0_2143"/>
            <p:cNvCxnSpPr/>
            <p:nvPr/>
          </p:nvCxnSpPr>
          <p:spPr>
            <a:xfrm>
              <a:off x="-6867" y="3993550"/>
              <a:ext cx="273900" cy="4071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2053" name="Google Shape;2053;gcf195c7100_0_2143"/>
            <p:cNvGrpSpPr/>
            <p:nvPr/>
          </p:nvGrpSpPr>
          <p:grpSpPr>
            <a:xfrm flipH="1">
              <a:off x="1278333" y="4513075"/>
              <a:ext cx="581800" cy="582350"/>
              <a:chOff x="8064275" y="887850"/>
              <a:chExt cx="581800" cy="582350"/>
            </a:xfrm>
          </p:grpSpPr>
          <p:sp>
            <p:nvSpPr>
              <p:cNvPr id="2054" name="Google Shape;2054;gcf195c7100_0_2143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5" name="Google Shape;2055;gcf195c7100_0_2143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6" name="Google Shape;2056;gcf195c7100_0_2143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7" name="Google Shape;2057;gcf195c7100_0_2143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8" name="Google Shape;2058;gcf195c7100_0_2143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9" name="Google Shape;2059;gcf195c7100_0_2143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60" name="Google Shape;2060;gcf195c7100_0_2143"/>
            <p:cNvGrpSpPr/>
            <p:nvPr/>
          </p:nvGrpSpPr>
          <p:grpSpPr>
            <a:xfrm flipH="1">
              <a:off x="2747608" y="4340463"/>
              <a:ext cx="292025" cy="292575"/>
              <a:chOff x="7353050" y="316275"/>
              <a:chExt cx="292025" cy="292575"/>
            </a:xfrm>
          </p:grpSpPr>
          <p:sp>
            <p:nvSpPr>
              <p:cNvPr id="2061" name="Google Shape;2061;gcf195c7100_0_2143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2" name="Google Shape;2062;gcf195c7100_0_2143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3" name="Google Shape;2063;gcf195c7100_0_2143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4" name="Google Shape;2064;gcf195c7100_0_2143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65" name="Google Shape;2065;gcf195c7100_0_2143"/>
            <p:cNvGrpSpPr/>
            <p:nvPr/>
          </p:nvGrpSpPr>
          <p:grpSpPr>
            <a:xfrm flipH="1">
              <a:off x="171308" y="4315025"/>
              <a:ext cx="175000" cy="175000"/>
              <a:chOff x="8792300" y="321275"/>
              <a:chExt cx="175000" cy="175000"/>
            </a:xfrm>
          </p:grpSpPr>
          <p:sp>
            <p:nvSpPr>
              <p:cNvPr id="2066" name="Google Shape;2066;gcf195c7100_0_2143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rect b="b" l="l" r="r" t="t"/>
                <a:pathLst>
                  <a:path extrusionOk="0" h="6621" w="6644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7" name="Google Shape;2067;gcf195c7100_0_2143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rect b="b" l="l" r="r" t="t"/>
                <a:pathLst>
                  <a:path extrusionOk="0" h="7000" w="700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8" name="Google Shape;2068;gcf195c7100_0_2143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rect b="b" l="l" r="r" t="t"/>
                <a:pathLst>
                  <a:path extrusionOk="0" h="3723" w="3702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9" name="Google Shape;2069;gcf195c7100_0_2143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rect b="b" l="l" r="r" t="t"/>
                <a:pathLst>
                  <a:path extrusionOk="0" h="4080" w="4102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70" name="Google Shape;2070;gcf195c7100_0_2143"/>
            <p:cNvGrpSpPr/>
            <p:nvPr/>
          </p:nvGrpSpPr>
          <p:grpSpPr>
            <a:xfrm>
              <a:off x="3873197" y="4657550"/>
              <a:ext cx="293111" cy="293388"/>
              <a:chOff x="3164039" y="430875"/>
              <a:chExt cx="293111" cy="293388"/>
            </a:xfrm>
          </p:grpSpPr>
          <p:sp>
            <p:nvSpPr>
              <p:cNvPr id="2071" name="Google Shape;2071;gcf195c7100_0_2143"/>
              <p:cNvSpPr/>
              <p:nvPr/>
            </p:nvSpPr>
            <p:spPr>
              <a:xfrm flipH="1">
                <a:off x="3166281" y="433407"/>
                <a:ext cx="288614" cy="288337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2" name="Google Shape;2072;gcf195c7100_0_2143"/>
              <p:cNvSpPr/>
              <p:nvPr/>
            </p:nvSpPr>
            <p:spPr>
              <a:xfrm flipH="1">
                <a:off x="3164039" y="430875"/>
                <a:ext cx="293111" cy="293388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3" name="Google Shape;2073;gcf195c7100_0_2143"/>
              <p:cNvSpPr/>
              <p:nvPr/>
            </p:nvSpPr>
            <p:spPr>
              <a:xfrm flipH="1">
                <a:off x="3202780" y="469909"/>
                <a:ext cx="215626" cy="215337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4" name="Google Shape;2074;gcf195c7100_0_2143"/>
              <p:cNvSpPr/>
              <p:nvPr/>
            </p:nvSpPr>
            <p:spPr>
              <a:xfrm flipH="1">
                <a:off x="3200525" y="467377"/>
                <a:ext cx="220123" cy="220400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5" name="Google Shape;2075;gcf195c7100_0_2143"/>
              <p:cNvSpPr/>
              <p:nvPr/>
            </p:nvSpPr>
            <p:spPr>
              <a:xfrm flipH="1">
                <a:off x="3242641" y="509484"/>
                <a:ext cx="136177" cy="136177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6" name="Google Shape;2076;gcf195c7100_0_2143"/>
              <p:cNvSpPr/>
              <p:nvPr/>
            </p:nvSpPr>
            <p:spPr>
              <a:xfrm flipH="1">
                <a:off x="3240109" y="507242"/>
                <a:ext cx="140951" cy="140674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77" name="Google Shape;2077;gcf195c7100_0_2143"/>
            <p:cNvGrpSpPr/>
            <p:nvPr/>
          </p:nvGrpSpPr>
          <p:grpSpPr>
            <a:xfrm flipH="1">
              <a:off x="242270" y="4142425"/>
              <a:ext cx="175013" cy="27000"/>
              <a:chOff x="5662375" y="212375"/>
              <a:chExt cx="175013" cy="27000"/>
            </a:xfrm>
          </p:grpSpPr>
          <p:sp>
            <p:nvSpPr>
              <p:cNvPr id="2078" name="Google Shape;2078;gcf195c7100_0_214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9" name="Google Shape;2079;gcf195c7100_0_214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0" name="Google Shape;2080;gcf195c7100_0_214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2081" name="Google Shape;2081;gcf195c7100_0_2143"/>
            <p:cNvCxnSpPr/>
            <p:nvPr/>
          </p:nvCxnSpPr>
          <p:spPr>
            <a:xfrm rot="10800000">
              <a:off x="5995050" y="226600"/>
              <a:ext cx="1504500" cy="2247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082" name="Google Shape;2082;gcf195c7100_0_2143"/>
            <p:cNvCxnSpPr/>
            <p:nvPr/>
          </p:nvCxnSpPr>
          <p:spPr>
            <a:xfrm rot="10800000">
              <a:off x="7512925" y="457850"/>
              <a:ext cx="829500" cy="7434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083" name="Google Shape;2083;gcf195c7100_0_2143"/>
            <p:cNvCxnSpPr/>
            <p:nvPr/>
          </p:nvCxnSpPr>
          <p:spPr>
            <a:xfrm flipH="1">
              <a:off x="8348975" y="-6625"/>
              <a:ext cx="796500" cy="11880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2084" name="Google Shape;2084;gcf195c7100_0_2143"/>
            <p:cNvGrpSpPr/>
            <p:nvPr/>
          </p:nvGrpSpPr>
          <p:grpSpPr>
            <a:xfrm>
              <a:off x="8064275" y="1040250"/>
              <a:ext cx="581800" cy="582350"/>
              <a:chOff x="8064275" y="887850"/>
              <a:chExt cx="581800" cy="582350"/>
            </a:xfrm>
          </p:grpSpPr>
          <p:sp>
            <p:nvSpPr>
              <p:cNvPr id="2085" name="Google Shape;2085;gcf195c7100_0_2143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6" name="Google Shape;2086;gcf195c7100_0_2143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7" name="Google Shape;2087;gcf195c7100_0_2143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8" name="Google Shape;2088;gcf195c7100_0_2143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9" name="Google Shape;2089;gcf195c7100_0_2143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0" name="Google Shape;2090;gcf195c7100_0_2143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91" name="Google Shape;2091;gcf195c7100_0_2143"/>
            <p:cNvGrpSpPr/>
            <p:nvPr/>
          </p:nvGrpSpPr>
          <p:grpSpPr>
            <a:xfrm>
              <a:off x="7353050" y="316275"/>
              <a:ext cx="292025" cy="292575"/>
              <a:chOff x="7353050" y="316275"/>
              <a:chExt cx="292025" cy="292575"/>
            </a:xfrm>
          </p:grpSpPr>
          <p:sp>
            <p:nvSpPr>
              <p:cNvPr id="2092" name="Google Shape;2092;gcf195c7100_0_2143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3" name="Google Shape;2093;gcf195c7100_0_2143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4" name="Google Shape;2094;gcf195c7100_0_2143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5" name="Google Shape;2095;gcf195c7100_0_2143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96" name="Google Shape;2096;gcf195c7100_0_2143"/>
            <p:cNvGrpSpPr/>
            <p:nvPr/>
          </p:nvGrpSpPr>
          <p:grpSpPr>
            <a:xfrm>
              <a:off x="8792300" y="321275"/>
              <a:ext cx="175000" cy="175000"/>
              <a:chOff x="8792300" y="321275"/>
              <a:chExt cx="175000" cy="175000"/>
            </a:xfrm>
          </p:grpSpPr>
          <p:sp>
            <p:nvSpPr>
              <p:cNvPr id="2097" name="Google Shape;2097;gcf195c7100_0_2143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rect b="b" l="l" r="r" t="t"/>
                <a:pathLst>
                  <a:path extrusionOk="0" h="6621" w="6644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8" name="Google Shape;2098;gcf195c7100_0_2143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rect b="b" l="l" r="r" t="t"/>
                <a:pathLst>
                  <a:path extrusionOk="0" h="7000" w="700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9" name="Google Shape;2099;gcf195c7100_0_2143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rect b="b" l="l" r="r" t="t"/>
                <a:pathLst>
                  <a:path extrusionOk="0" h="3723" w="3702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0" name="Google Shape;2100;gcf195c7100_0_2143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rect b="b" l="l" r="r" t="t"/>
                <a:pathLst>
                  <a:path extrusionOk="0" h="4080" w="4102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101" name="Google Shape;2101;gcf195c7100_0_2143"/>
            <p:cNvSpPr/>
            <p:nvPr/>
          </p:nvSpPr>
          <p:spPr>
            <a:xfrm>
              <a:off x="5829305" y="68707"/>
              <a:ext cx="288614" cy="288337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2" name="Google Shape;2102;gcf195c7100_0_2143"/>
            <p:cNvSpPr/>
            <p:nvPr/>
          </p:nvSpPr>
          <p:spPr>
            <a:xfrm>
              <a:off x="5827050" y="66175"/>
              <a:ext cx="293111" cy="293388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3" name="Google Shape;2103;gcf195c7100_0_2143"/>
            <p:cNvSpPr/>
            <p:nvPr/>
          </p:nvSpPr>
          <p:spPr>
            <a:xfrm>
              <a:off x="5865794" y="105209"/>
              <a:ext cx="215626" cy="215337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4" name="Google Shape;2104;gcf195c7100_0_2143"/>
            <p:cNvSpPr/>
            <p:nvPr/>
          </p:nvSpPr>
          <p:spPr>
            <a:xfrm>
              <a:off x="5863552" y="102677"/>
              <a:ext cx="220123" cy="220400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5" name="Google Shape;2105;gcf195c7100_0_2143"/>
            <p:cNvSpPr/>
            <p:nvPr/>
          </p:nvSpPr>
          <p:spPr>
            <a:xfrm>
              <a:off x="5905382" y="144784"/>
              <a:ext cx="136177" cy="136177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6" name="Google Shape;2106;gcf195c7100_0_2143"/>
            <p:cNvSpPr/>
            <p:nvPr/>
          </p:nvSpPr>
          <p:spPr>
            <a:xfrm>
              <a:off x="5903140" y="142542"/>
              <a:ext cx="140951" cy="140674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107" name="Google Shape;2107;gcf195c7100_0_2143"/>
            <p:cNvGrpSpPr/>
            <p:nvPr/>
          </p:nvGrpSpPr>
          <p:grpSpPr>
            <a:xfrm>
              <a:off x="8490050" y="170875"/>
              <a:ext cx="175013" cy="27000"/>
              <a:chOff x="5662375" y="212375"/>
              <a:chExt cx="175013" cy="27000"/>
            </a:xfrm>
          </p:grpSpPr>
          <p:sp>
            <p:nvSpPr>
              <p:cNvPr id="2108" name="Google Shape;2108;gcf195c7100_0_214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9" name="Google Shape;2109;gcf195c7100_0_214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0" name="Google Shape;2110;gcf195c7100_0_214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11" name="Google Shape;2111;gcf195c7100_0_2143"/>
            <p:cNvGrpSpPr/>
            <p:nvPr/>
          </p:nvGrpSpPr>
          <p:grpSpPr>
            <a:xfrm>
              <a:off x="8678350" y="1658000"/>
              <a:ext cx="175013" cy="27000"/>
              <a:chOff x="5662375" y="212375"/>
              <a:chExt cx="175013" cy="27000"/>
            </a:xfrm>
          </p:grpSpPr>
          <p:sp>
            <p:nvSpPr>
              <p:cNvPr id="2112" name="Google Shape;2112;gcf195c7100_0_214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3" name="Google Shape;2113;gcf195c7100_0_214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4" name="Google Shape;2114;gcf195c7100_0_214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115" name="Shape 2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6" name="Google Shape;2116;gcf195c7100_0_2215"/>
          <p:cNvSpPr txBox="1"/>
          <p:nvPr>
            <p:ph type="title"/>
          </p:nvPr>
        </p:nvSpPr>
        <p:spPr>
          <a:xfrm>
            <a:off x="896112" y="2039112"/>
            <a:ext cx="3566100" cy="136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117" name="Google Shape;2117;gcf195c7100_0_2215"/>
          <p:cNvSpPr txBox="1"/>
          <p:nvPr>
            <p:ph idx="1" type="body"/>
          </p:nvPr>
        </p:nvSpPr>
        <p:spPr>
          <a:xfrm>
            <a:off x="4899150" y="821850"/>
            <a:ext cx="3096000" cy="347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cxnSp>
        <p:nvCxnSpPr>
          <p:cNvPr id="2118" name="Google Shape;2118;gcf195c7100_0_2215"/>
          <p:cNvCxnSpPr/>
          <p:nvPr/>
        </p:nvCxnSpPr>
        <p:spPr>
          <a:xfrm>
            <a:off x="1645925" y="523125"/>
            <a:ext cx="1672500" cy="126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19" name="Google Shape;2119;gcf195c7100_0_2215"/>
          <p:cNvCxnSpPr/>
          <p:nvPr/>
        </p:nvCxnSpPr>
        <p:spPr>
          <a:xfrm flipH="1" rot="10800000">
            <a:off x="803050" y="529675"/>
            <a:ext cx="829500" cy="743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20" name="Google Shape;2120;gcf195c7100_0_2215"/>
          <p:cNvCxnSpPr/>
          <p:nvPr/>
        </p:nvCxnSpPr>
        <p:spPr>
          <a:xfrm>
            <a:off x="0" y="65200"/>
            <a:ext cx="796500" cy="1188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121" name="Google Shape;2121;gcf195c7100_0_2215"/>
          <p:cNvGrpSpPr/>
          <p:nvPr/>
        </p:nvGrpSpPr>
        <p:grpSpPr>
          <a:xfrm flipH="1">
            <a:off x="499400" y="959675"/>
            <a:ext cx="581800" cy="582350"/>
            <a:chOff x="8064275" y="887850"/>
            <a:chExt cx="581800" cy="582350"/>
          </a:xfrm>
        </p:grpSpPr>
        <p:sp>
          <p:nvSpPr>
            <p:cNvPr id="2122" name="Google Shape;2122;gcf195c7100_0_2215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3" name="Google Shape;2123;gcf195c7100_0_2215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4" name="Google Shape;2124;gcf195c7100_0_2215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5" name="Google Shape;2125;gcf195c7100_0_2215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6" name="Google Shape;2126;gcf195c7100_0_2215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7" name="Google Shape;2127;gcf195c7100_0_2215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28" name="Google Shape;2128;gcf195c7100_0_2215"/>
          <p:cNvGrpSpPr/>
          <p:nvPr/>
        </p:nvGrpSpPr>
        <p:grpSpPr>
          <a:xfrm flipH="1">
            <a:off x="1500400" y="388100"/>
            <a:ext cx="292025" cy="292575"/>
            <a:chOff x="7353050" y="316275"/>
            <a:chExt cx="292025" cy="292575"/>
          </a:xfrm>
        </p:grpSpPr>
        <p:sp>
          <p:nvSpPr>
            <p:cNvPr id="2129" name="Google Shape;2129;gcf195c7100_0_2215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0" name="Google Shape;2130;gcf195c7100_0_2215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1" name="Google Shape;2131;gcf195c7100_0_2215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2" name="Google Shape;2132;gcf195c7100_0_2215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33" name="Google Shape;2133;gcf195c7100_0_2215"/>
          <p:cNvSpPr/>
          <p:nvPr/>
        </p:nvSpPr>
        <p:spPr>
          <a:xfrm flipH="1">
            <a:off x="3166281" y="497632"/>
            <a:ext cx="288614" cy="288337"/>
          </a:xfrm>
          <a:custGeom>
            <a:rect b="b" l="l" r="r" t="t"/>
            <a:pathLst>
              <a:path extrusionOk="0" h="22893" w="22915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4" name="Google Shape;2134;gcf195c7100_0_2215"/>
          <p:cNvSpPr/>
          <p:nvPr/>
        </p:nvSpPr>
        <p:spPr>
          <a:xfrm flipH="1">
            <a:off x="3164039" y="495100"/>
            <a:ext cx="293111" cy="293388"/>
          </a:xfrm>
          <a:custGeom>
            <a:rect b="b" l="l" r="r" t="t"/>
            <a:pathLst>
              <a:path extrusionOk="0" h="23294" w="23272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5" name="Google Shape;2135;gcf195c7100_0_2215"/>
          <p:cNvSpPr/>
          <p:nvPr/>
        </p:nvSpPr>
        <p:spPr>
          <a:xfrm flipH="1">
            <a:off x="3202780" y="534134"/>
            <a:ext cx="215626" cy="215337"/>
          </a:xfrm>
          <a:custGeom>
            <a:rect b="b" l="l" r="r" t="t"/>
            <a:pathLst>
              <a:path extrusionOk="0" h="17097" w="1712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6" name="Google Shape;2136;gcf195c7100_0_2215"/>
          <p:cNvSpPr/>
          <p:nvPr/>
        </p:nvSpPr>
        <p:spPr>
          <a:xfrm flipH="1">
            <a:off x="3200525" y="531602"/>
            <a:ext cx="220123" cy="220400"/>
          </a:xfrm>
          <a:custGeom>
            <a:rect b="b" l="l" r="r" t="t"/>
            <a:pathLst>
              <a:path extrusionOk="0" h="17499" w="17477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7" name="Google Shape;2137;gcf195c7100_0_2215"/>
          <p:cNvSpPr/>
          <p:nvPr/>
        </p:nvSpPr>
        <p:spPr>
          <a:xfrm flipH="1">
            <a:off x="3242641" y="573709"/>
            <a:ext cx="136177" cy="136177"/>
          </a:xfrm>
          <a:custGeom>
            <a:rect b="b" l="l" r="r" t="t"/>
            <a:pathLst>
              <a:path extrusionOk="0" h="10812" w="10812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8" name="Google Shape;2138;gcf195c7100_0_2215"/>
          <p:cNvSpPr/>
          <p:nvPr/>
        </p:nvSpPr>
        <p:spPr>
          <a:xfrm flipH="1">
            <a:off x="3240109" y="571467"/>
            <a:ext cx="140951" cy="140674"/>
          </a:xfrm>
          <a:custGeom>
            <a:rect b="b" l="l" r="r" t="t"/>
            <a:pathLst>
              <a:path extrusionOk="0" h="11169" w="11191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39" name="Google Shape;2139;gcf195c7100_0_2215"/>
          <p:cNvGrpSpPr/>
          <p:nvPr/>
        </p:nvGrpSpPr>
        <p:grpSpPr>
          <a:xfrm flipH="1">
            <a:off x="3527112" y="361100"/>
            <a:ext cx="175013" cy="27000"/>
            <a:chOff x="5662375" y="212375"/>
            <a:chExt cx="175013" cy="27000"/>
          </a:xfrm>
        </p:grpSpPr>
        <p:sp>
          <p:nvSpPr>
            <p:cNvPr id="2140" name="Google Shape;2140;gcf195c7100_0_221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1" name="Google Shape;2141;gcf195c7100_0_221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2" name="Google Shape;2142;gcf195c7100_0_221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43" name="Google Shape;2143;gcf195c7100_0_2215"/>
          <p:cNvGrpSpPr/>
          <p:nvPr/>
        </p:nvGrpSpPr>
        <p:grpSpPr>
          <a:xfrm flipH="1">
            <a:off x="480412" y="242700"/>
            <a:ext cx="175013" cy="27000"/>
            <a:chOff x="5662375" y="212375"/>
            <a:chExt cx="175013" cy="27000"/>
          </a:xfrm>
        </p:grpSpPr>
        <p:sp>
          <p:nvSpPr>
            <p:cNvPr id="2144" name="Google Shape;2144;gcf195c7100_0_221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5" name="Google Shape;2145;gcf195c7100_0_221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6" name="Google Shape;2146;gcf195c7100_0_221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47" name="Google Shape;2147;gcf195c7100_0_2215"/>
          <p:cNvGrpSpPr/>
          <p:nvPr/>
        </p:nvGrpSpPr>
        <p:grpSpPr>
          <a:xfrm flipH="1">
            <a:off x="901712" y="1653625"/>
            <a:ext cx="175013" cy="27000"/>
            <a:chOff x="5662375" y="212375"/>
            <a:chExt cx="175013" cy="27000"/>
          </a:xfrm>
        </p:grpSpPr>
        <p:sp>
          <p:nvSpPr>
            <p:cNvPr id="2148" name="Google Shape;2148;gcf195c7100_0_221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9" name="Google Shape;2149;gcf195c7100_0_221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0" name="Google Shape;2150;gcf195c7100_0_221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2151" name="Google Shape;2151;gcf195c7100_0_2215"/>
          <p:cNvCxnSpPr/>
          <p:nvPr/>
        </p:nvCxnSpPr>
        <p:spPr>
          <a:xfrm>
            <a:off x="791400" y="4212400"/>
            <a:ext cx="1157100" cy="542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52" name="Google Shape;2152;gcf195c7100_0_2215"/>
          <p:cNvCxnSpPr/>
          <p:nvPr/>
        </p:nvCxnSpPr>
        <p:spPr>
          <a:xfrm flipH="1" rot="10800000">
            <a:off x="0" y="4220425"/>
            <a:ext cx="791400" cy="836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153" name="Google Shape;2153;gcf195c7100_0_2215"/>
          <p:cNvGrpSpPr/>
          <p:nvPr/>
        </p:nvGrpSpPr>
        <p:grpSpPr>
          <a:xfrm rot="10800000">
            <a:off x="499400" y="3940925"/>
            <a:ext cx="581800" cy="582350"/>
            <a:chOff x="8064275" y="887850"/>
            <a:chExt cx="581800" cy="582350"/>
          </a:xfrm>
        </p:grpSpPr>
        <p:sp>
          <p:nvSpPr>
            <p:cNvPr id="2154" name="Google Shape;2154;gcf195c7100_0_2215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5" name="Google Shape;2155;gcf195c7100_0_2215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6" name="Google Shape;2156;gcf195c7100_0_2215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7" name="Google Shape;2157;gcf195c7100_0_2215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8" name="Google Shape;2158;gcf195c7100_0_2215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9" name="Google Shape;2159;gcf195c7100_0_2215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60" name="Google Shape;2160;gcf195c7100_0_2215"/>
          <p:cNvGrpSpPr/>
          <p:nvPr/>
        </p:nvGrpSpPr>
        <p:grpSpPr>
          <a:xfrm rot="10800000">
            <a:off x="1819575" y="4586750"/>
            <a:ext cx="292025" cy="292575"/>
            <a:chOff x="7353050" y="316275"/>
            <a:chExt cx="292025" cy="292575"/>
          </a:xfrm>
        </p:grpSpPr>
        <p:sp>
          <p:nvSpPr>
            <p:cNvPr id="2161" name="Google Shape;2161;gcf195c7100_0_2215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2" name="Google Shape;2162;gcf195c7100_0_2215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3" name="Google Shape;2163;gcf195c7100_0_2215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4" name="Google Shape;2164;gcf195c7100_0_2215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65" name="Google Shape;2165;gcf195c7100_0_2215"/>
          <p:cNvGrpSpPr/>
          <p:nvPr/>
        </p:nvGrpSpPr>
        <p:grpSpPr>
          <a:xfrm rot="10800000">
            <a:off x="212525" y="4645550"/>
            <a:ext cx="175000" cy="175000"/>
            <a:chOff x="8792300" y="321275"/>
            <a:chExt cx="175000" cy="175000"/>
          </a:xfrm>
        </p:grpSpPr>
        <p:sp>
          <p:nvSpPr>
            <p:cNvPr id="2166" name="Google Shape;2166;gcf195c7100_0_2215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7" name="Google Shape;2167;gcf195c7100_0_2215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8" name="Google Shape;2168;gcf195c7100_0_2215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9" name="Google Shape;2169;gcf195c7100_0_2215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70" name="Google Shape;2170;gcf195c7100_0_2215"/>
          <p:cNvGrpSpPr/>
          <p:nvPr/>
        </p:nvGrpSpPr>
        <p:grpSpPr>
          <a:xfrm rot="10800000">
            <a:off x="480412" y="4852325"/>
            <a:ext cx="175013" cy="27000"/>
            <a:chOff x="5662375" y="212375"/>
            <a:chExt cx="175013" cy="27000"/>
          </a:xfrm>
        </p:grpSpPr>
        <p:sp>
          <p:nvSpPr>
            <p:cNvPr id="2171" name="Google Shape;2171;gcf195c7100_0_221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2" name="Google Shape;2172;gcf195c7100_0_221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3" name="Google Shape;2173;gcf195c7100_0_221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74" name="Google Shape;2174;gcf195c7100_0_2215"/>
          <p:cNvGrpSpPr/>
          <p:nvPr/>
        </p:nvGrpSpPr>
        <p:grpSpPr>
          <a:xfrm rot="10800000">
            <a:off x="1054112" y="3898600"/>
            <a:ext cx="175013" cy="27000"/>
            <a:chOff x="5662375" y="212375"/>
            <a:chExt cx="175013" cy="27000"/>
          </a:xfrm>
        </p:grpSpPr>
        <p:sp>
          <p:nvSpPr>
            <p:cNvPr id="2175" name="Google Shape;2175;gcf195c7100_0_221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6" name="Google Shape;2176;gcf195c7100_0_221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7" name="Google Shape;2177;gcf195c7100_0_221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54"/>
          <p:cNvSpPr txBox="1"/>
          <p:nvPr>
            <p:ph idx="1" type="subTitle"/>
          </p:nvPr>
        </p:nvSpPr>
        <p:spPr>
          <a:xfrm>
            <a:off x="2167128" y="3054096"/>
            <a:ext cx="4809600" cy="11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grpSp>
        <p:nvGrpSpPr>
          <p:cNvPr id="125" name="Google Shape;125;p54"/>
          <p:cNvGrpSpPr/>
          <p:nvPr/>
        </p:nvGrpSpPr>
        <p:grpSpPr>
          <a:xfrm>
            <a:off x="4484494" y="4433000"/>
            <a:ext cx="175013" cy="27000"/>
            <a:chOff x="5662375" y="212375"/>
            <a:chExt cx="175013" cy="27000"/>
          </a:xfrm>
        </p:grpSpPr>
        <p:sp>
          <p:nvSpPr>
            <p:cNvPr id="126" name="Google Shape;126;p54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127;p54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28;p54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9" name="Google Shape;129;p54"/>
          <p:cNvSpPr txBox="1"/>
          <p:nvPr>
            <p:ph type="title"/>
          </p:nvPr>
        </p:nvSpPr>
        <p:spPr>
          <a:xfrm>
            <a:off x="2167128" y="2478024"/>
            <a:ext cx="48096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130" name="Google Shape;130;p54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131" name="Google Shape;131;p54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132" name="Google Shape;132;p54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133" name="Google Shape;133;p54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" name="Google Shape;134;p54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" name="Google Shape;135;p54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" name="Google Shape;136;p54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" name="Google Shape;137;p54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" name="Google Shape;138;p54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9" name="Google Shape;139;p54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140" name="Google Shape;140;p5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1" name="Google Shape;141;p5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" name="Google Shape;142;p5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" name="Google Shape;143;p5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4" name="Google Shape;144;p54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145" name="Google Shape;145;p54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rect b="b" l="l" r="r" t="t"/>
                <a:pathLst>
                  <a:path extrusionOk="0" h="6621" w="6644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6" name="Google Shape;146;p54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rect b="b" l="l" r="r" t="t"/>
                <a:pathLst>
                  <a:path extrusionOk="0" h="7000" w="700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" name="Google Shape;147;p54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rect b="b" l="l" r="r" t="t"/>
                <a:pathLst>
                  <a:path extrusionOk="0" h="3723" w="3702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" name="Google Shape;148;p54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rect b="b" l="l" r="r" t="t"/>
                <a:pathLst>
                  <a:path extrusionOk="0" h="4080" w="4102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149" name="Google Shape;149;p54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150" name="Google Shape;150;p54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151" name="Google Shape;151;p54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" name="Google Shape;152;p54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" name="Google Shape;153;p54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" name="Google Shape;154;p54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" name="Google Shape;155;p54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" name="Google Shape;156;p54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7" name="Google Shape;157;p54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158" name="Google Shape;158;p5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" name="Google Shape;159;p5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" name="Google Shape;160;p5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" name="Google Shape;161;p5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2" name="Google Shape;162;p54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163" name="Google Shape;163;p54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rect b="b" l="l" r="r" t="t"/>
                <a:pathLst>
                  <a:path extrusionOk="0" h="6621" w="6644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" name="Google Shape;164;p54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rect b="b" l="l" r="r" t="t"/>
                <a:pathLst>
                  <a:path extrusionOk="0" h="7000" w="700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" name="Google Shape;165;p54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rect b="b" l="l" r="r" t="t"/>
                <a:pathLst>
                  <a:path extrusionOk="0" h="3723" w="3702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" name="Google Shape;166;p54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rect b="b" l="l" r="r" t="t"/>
                <a:pathLst>
                  <a:path extrusionOk="0" h="4080" w="4102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7" name="Google Shape;167;p54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168" name="Google Shape;168;p5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" name="Google Shape;169;p5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" name="Google Shape;170;p5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1" name="Google Shape;171;p54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172" name="Google Shape;172;p5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3" name="Google Shape;173;p5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4" name="Google Shape;174;p5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5" name="Google Shape;175;p54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176" name="Google Shape;176;p5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7" name="Google Shape;177;p5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8" name="Google Shape;178;p5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9" name="Google Shape;179;p54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80" name="Google Shape;180;p5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" name="Google Shape;181;p5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2" name="Google Shape;182;p5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183" name="Google Shape;183;p54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84" name="Google Shape;184;p54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85" name="Google Shape;185;p54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54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54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p54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178" name="Shape 2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9" name="Google Shape;2179;gcf195c7100_0_2278"/>
          <p:cNvSpPr txBox="1"/>
          <p:nvPr>
            <p:ph idx="1" type="body"/>
          </p:nvPr>
        </p:nvSpPr>
        <p:spPr>
          <a:xfrm>
            <a:off x="1122050" y="1947672"/>
            <a:ext cx="2788800" cy="136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Barlow Semi Condensed"/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</a:lstStyle>
          <a:p/>
        </p:txBody>
      </p:sp>
      <p:sp>
        <p:nvSpPr>
          <p:cNvPr id="2180" name="Google Shape;2180;gcf195c7100_0_2278"/>
          <p:cNvSpPr txBox="1"/>
          <p:nvPr>
            <p:ph type="title"/>
          </p:nvPr>
        </p:nvSpPr>
        <p:spPr>
          <a:xfrm>
            <a:off x="2100600" y="347472"/>
            <a:ext cx="4947000" cy="58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2181" name="Google Shape;2181;gcf195c7100_0_2278"/>
          <p:cNvCxnSpPr/>
          <p:nvPr/>
        </p:nvCxnSpPr>
        <p:spPr>
          <a:xfrm>
            <a:off x="590450" y="4340600"/>
            <a:ext cx="1212900" cy="422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82" name="Google Shape;2182;gcf195c7100_0_2278"/>
          <p:cNvCxnSpPr/>
          <p:nvPr/>
        </p:nvCxnSpPr>
        <p:spPr>
          <a:xfrm flipH="1" rot="10800000">
            <a:off x="7975" y="4332600"/>
            <a:ext cx="582600" cy="654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183" name="Google Shape;2183;gcf195c7100_0_2278"/>
          <p:cNvGrpSpPr/>
          <p:nvPr/>
        </p:nvGrpSpPr>
        <p:grpSpPr>
          <a:xfrm flipH="1">
            <a:off x="431725" y="4183775"/>
            <a:ext cx="292025" cy="292575"/>
            <a:chOff x="7353050" y="316275"/>
            <a:chExt cx="292025" cy="292575"/>
          </a:xfrm>
        </p:grpSpPr>
        <p:sp>
          <p:nvSpPr>
            <p:cNvPr id="2184" name="Google Shape;2184;gcf195c7100_0_2278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5" name="Google Shape;2185;gcf195c7100_0_2278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6" name="Google Shape;2186;gcf195c7100_0_2278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7" name="Google Shape;2187;gcf195c7100_0_2278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88" name="Google Shape;2188;gcf195c7100_0_2278"/>
          <p:cNvGrpSpPr/>
          <p:nvPr/>
        </p:nvGrpSpPr>
        <p:grpSpPr>
          <a:xfrm>
            <a:off x="1646714" y="4616575"/>
            <a:ext cx="293111" cy="293388"/>
            <a:chOff x="3164039" y="430875"/>
            <a:chExt cx="293111" cy="293388"/>
          </a:xfrm>
        </p:grpSpPr>
        <p:sp>
          <p:nvSpPr>
            <p:cNvPr id="2189" name="Google Shape;2189;gcf195c7100_0_2278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0" name="Google Shape;2190;gcf195c7100_0_2278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1" name="Google Shape;2191;gcf195c7100_0_2278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2" name="Google Shape;2192;gcf195c7100_0_2278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3" name="Google Shape;2193;gcf195c7100_0_2278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4" name="Google Shape;2194;gcf195c7100_0_2278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2195" name="Google Shape;2195;gcf195c7100_0_2278"/>
          <p:cNvCxnSpPr/>
          <p:nvPr/>
        </p:nvCxnSpPr>
        <p:spPr>
          <a:xfrm rot="10800000">
            <a:off x="7196975" y="295100"/>
            <a:ext cx="1157100" cy="542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96" name="Google Shape;2196;gcf195c7100_0_2278"/>
          <p:cNvCxnSpPr/>
          <p:nvPr/>
        </p:nvCxnSpPr>
        <p:spPr>
          <a:xfrm flipH="1">
            <a:off x="8354075" y="-6625"/>
            <a:ext cx="791400" cy="836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197" name="Google Shape;2197;gcf195c7100_0_2278"/>
          <p:cNvGrpSpPr/>
          <p:nvPr/>
        </p:nvGrpSpPr>
        <p:grpSpPr>
          <a:xfrm>
            <a:off x="8064275" y="526925"/>
            <a:ext cx="581800" cy="582350"/>
            <a:chOff x="8064275" y="887850"/>
            <a:chExt cx="581800" cy="582350"/>
          </a:xfrm>
        </p:grpSpPr>
        <p:sp>
          <p:nvSpPr>
            <p:cNvPr id="2198" name="Google Shape;2198;gcf195c7100_0_2278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9" name="Google Shape;2199;gcf195c7100_0_2278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0" name="Google Shape;2200;gcf195c7100_0_2278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1" name="Google Shape;2201;gcf195c7100_0_2278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2" name="Google Shape;2202;gcf195c7100_0_2278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3" name="Google Shape;2203;gcf195c7100_0_2278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04" name="Google Shape;2204;gcf195c7100_0_2278"/>
          <p:cNvGrpSpPr/>
          <p:nvPr/>
        </p:nvGrpSpPr>
        <p:grpSpPr>
          <a:xfrm>
            <a:off x="7033875" y="170875"/>
            <a:ext cx="292025" cy="292575"/>
            <a:chOff x="7353050" y="316275"/>
            <a:chExt cx="292025" cy="292575"/>
          </a:xfrm>
        </p:grpSpPr>
        <p:sp>
          <p:nvSpPr>
            <p:cNvPr id="2205" name="Google Shape;2205;gcf195c7100_0_2278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6" name="Google Shape;2206;gcf195c7100_0_2278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7" name="Google Shape;2207;gcf195c7100_0_2278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8" name="Google Shape;2208;gcf195c7100_0_2278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09" name="Google Shape;2209;gcf195c7100_0_2278"/>
          <p:cNvGrpSpPr/>
          <p:nvPr/>
        </p:nvGrpSpPr>
        <p:grpSpPr>
          <a:xfrm>
            <a:off x="8757950" y="229650"/>
            <a:ext cx="175000" cy="175000"/>
            <a:chOff x="8792300" y="321275"/>
            <a:chExt cx="175000" cy="175000"/>
          </a:xfrm>
        </p:grpSpPr>
        <p:sp>
          <p:nvSpPr>
            <p:cNvPr id="2210" name="Google Shape;2210;gcf195c7100_0_2278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1" name="Google Shape;2211;gcf195c7100_0_2278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2" name="Google Shape;2212;gcf195c7100_0_2278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3" name="Google Shape;2213;gcf195c7100_0_2278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14" name="Google Shape;2214;gcf195c7100_0_2278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2215" name="Google Shape;2215;gcf195c7100_0_2278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6" name="Google Shape;2216;gcf195c7100_0_2278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7" name="Google Shape;2217;gcf195c7100_0_2278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18" name="Google Shape;2218;gcf195c7100_0_2278"/>
          <p:cNvGrpSpPr/>
          <p:nvPr/>
        </p:nvGrpSpPr>
        <p:grpSpPr>
          <a:xfrm>
            <a:off x="7916350" y="1124600"/>
            <a:ext cx="175013" cy="27000"/>
            <a:chOff x="5662375" y="212375"/>
            <a:chExt cx="175013" cy="27000"/>
          </a:xfrm>
        </p:grpSpPr>
        <p:sp>
          <p:nvSpPr>
            <p:cNvPr id="2219" name="Google Shape;2219;gcf195c7100_0_2278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0" name="Google Shape;2220;gcf195c7100_0_2278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1" name="Google Shape;2221;gcf195c7100_0_2278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22" name="Shape 2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23" name="Google Shape;2223;gcf195c7100_0_2322"/>
          <p:cNvGrpSpPr/>
          <p:nvPr/>
        </p:nvGrpSpPr>
        <p:grpSpPr>
          <a:xfrm rot="10800000">
            <a:off x="1954823" y="1124844"/>
            <a:ext cx="5234354" cy="3069144"/>
            <a:chOff x="1098425" y="237675"/>
            <a:chExt cx="5358675" cy="5174750"/>
          </a:xfrm>
        </p:grpSpPr>
        <p:sp>
          <p:nvSpPr>
            <p:cNvPr id="2224" name="Google Shape;2224;gcf195c7100_0_2322"/>
            <p:cNvSpPr/>
            <p:nvPr/>
          </p:nvSpPr>
          <p:spPr>
            <a:xfrm>
              <a:off x="1098425" y="237675"/>
              <a:ext cx="5358675" cy="5173850"/>
            </a:xfrm>
            <a:custGeom>
              <a:rect b="b" l="l" r="r" t="t"/>
              <a:pathLst>
                <a:path extrusionOk="0" h="206954" w="214347">
                  <a:moveTo>
                    <a:pt x="115079" y="1"/>
                  </a:moveTo>
                  <a:cubicBezTo>
                    <a:pt x="106819" y="1"/>
                    <a:pt x="98029" y="1749"/>
                    <a:pt x="88677" y="5654"/>
                  </a:cubicBezTo>
                  <a:cubicBezTo>
                    <a:pt x="67392" y="14588"/>
                    <a:pt x="50544" y="31735"/>
                    <a:pt x="37474" y="50742"/>
                  </a:cubicBezTo>
                  <a:cubicBezTo>
                    <a:pt x="17088" y="80241"/>
                    <a:pt x="4497" y="115076"/>
                    <a:pt x="1260" y="150810"/>
                  </a:cubicBezTo>
                  <a:cubicBezTo>
                    <a:pt x="1" y="164900"/>
                    <a:pt x="1140" y="181268"/>
                    <a:pt x="12472" y="189722"/>
                  </a:cubicBezTo>
                  <a:cubicBezTo>
                    <a:pt x="19127" y="194639"/>
                    <a:pt x="27881" y="195658"/>
                    <a:pt x="36155" y="196437"/>
                  </a:cubicBezTo>
                  <a:cubicBezTo>
                    <a:pt x="68471" y="199615"/>
                    <a:pt x="100788" y="202793"/>
                    <a:pt x="133105" y="205911"/>
                  </a:cubicBezTo>
                  <a:cubicBezTo>
                    <a:pt x="138433" y="206449"/>
                    <a:pt x="143882" y="206954"/>
                    <a:pt x="149263" y="206954"/>
                  </a:cubicBezTo>
                  <a:cubicBezTo>
                    <a:pt x="156478" y="206954"/>
                    <a:pt x="163573" y="206046"/>
                    <a:pt x="170098" y="203093"/>
                  </a:cubicBezTo>
                  <a:cubicBezTo>
                    <a:pt x="185747" y="196018"/>
                    <a:pt x="194081" y="179110"/>
                    <a:pt x="201216" y="163461"/>
                  </a:cubicBezTo>
                  <a:cubicBezTo>
                    <a:pt x="207451" y="149731"/>
                    <a:pt x="213867" y="135461"/>
                    <a:pt x="214106" y="120352"/>
                  </a:cubicBezTo>
                  <a:cubicBezTo>
                    <a:pt x="214346" y="105542"/>
                    <a:pt x="208710" y="91273"/>
                    <a:pt x="201875" y="78082"/>
                  </a:cubicBezTo>
                  <a:cubicBezTo>
                    <a:pt x="183394" y="42166"/>
                    <a:pt x="155643" y="1"/>
                    <a:pt x="1150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5" name="Google Shape;2225;gcf195c7100_0_2322"/>
            <p:cNvSpPr/>
            <p:nvPr/>
          </p:nvSpPr>
          <p:spPr>
            <a:xfrm>
              <a:off x="1098425" y="237675"/>
              <a:ext cx="5358675" cy="5173850"/>
            </a:xfrm>
            <a:custGeom>
              <a:rect b="b" l="l" r="r" t="t"/>
              <a:pathLst>
                <a:path extrusionOk="0" h="206954" w="214347">
                  <a:moveTo>
                    <a:pt x="115079" y="1"/>
                  </a:moveTo>
                  <a:cubicBezTo>
                    <a:pt x="106819" y="1"/>
                    <a:pt x="98029" y="1749"/>
                    <a:pt x="88677" y="5654"/>
                  </a:cubicBezTo>
                  <a:cubicBezTo>
                    <a:pt x="67392" y="14588"/>
                    <a:pt x="50544" y="31735"/>
                    <a:pt x="37474" y="50742"/>
                  </a:cubicBezTo>
                  <a:cubicBezTo>
                    <a:pt x="17088" y="80241"/>
                    <a:pt x="4497" y="115076"/>
                    <a:pt x="1260" y="150810"/>
                  </a:cubicBezTo>
                  <a:cubicBezTo>
                    <a:pt x="1" y="164900"/>
                    <a:pt x="1140" y="181268"/>
                    <a:pt x="12472" y="189722"/>
                  </a:cubicBezTo>
                  <a:cubicBezTo>
                    <a:pt x="19127" y="194639"/>
                    <a:pt x="27881" y="195658"/>
                    <a:pt x="36155" y="196437"/>
                  </a:cubicBezTo>
                  <a:cubicBezTo>
                    <a:pt x="68471" y="199615"/>
                    <a:pt x="100788" y="202793"/>
                    <a:pt x="133105" y="205911"/>
                  </a:cubicBezTo>
                  <a:cubicBezTo>
                    <a:pt x="138433" y="206449"/>
                    <a:pt x="143882" y="206954"/>
                    <a:pt x="149263" y="206954"/>
                  </a:cubicBezTo>
                  <a:cubicBezTo>
                    <a:pt x="156478" y="206954"/>
                    <a:pt x="163573" y="206046"/>
                    <a:pt x="170098" y="203093"/>
                  </a:cubicBezTo>
                  <a:cubicBezTo>
                    <a:pt x="185747" y="196018"/>
                    <a:pt x="194081" y="179110"/>
                    <a:pt x="201216" y="163461"/>
                  </a:cubicBezTo>
                  <a:cubicBezTo>
                    <a:pt x="207451" y="149731"/>
                    <a:pt x="213867" y="135461"/>
                    <a:pt x="214106" y="120352"/>
                  </a:cubicBezTo>
                  <a:cubicBezTo>
                    <a:pt x="214346" y="105542"/>
                    <a:pt x="208710" y="91273"/>
                    <a:pt x="201875" y="78082"/>
                  </a:cubicBezTo>
                  <a:cubicBezTo>
                    <a:pt x="183394" y="42166"/>
                    <a:pt x="155643" y="1"/>
                    <a:pt x="1150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6" name="Google Shape;2226;gcf195c7100_0_2322"/>
            <p:cNvSpPr/>
            <p:nvPr/>
          </p:nvSpPr>
          <p:spPr>
            <a:xfrm>
              <a:off x="1119425" y="238125"/>
              <a:ext cx="5331675" cy="5174300"/>
            </a:xfrm>
            <a:custGeom>
              <a:rect b="b" l="l" r="r" t="t"/>
              <a:pathLst>
                <a:path extrusionOk="0" h="206972" w="213267">
                  <a:moveTo>
                    <a:pt x="114278" y="0"/>
                  </a:moveTo>
                  <a:cubicBezTo>
                    <a:pt x="106004" y="0"/>
                    <a:pt x="97190" y="1739"/>
                    <a:pt x="87837" y="5636"/>
                  </a:cubicBezTo>
                  <a:cubicBezTo>
                    <a:pt x="66552" y="14570"/>
                    <a:pt x="49704" y="31717"/>
                    <a:pt x="36634" y="50724"/>
                  </a:cubicBezTo>
                  <a:cubicBezTo>
                    <a:pt x="16248" y="80223"/>
                    <a:pt x="3657" y="115058"/>
                    <a:pt x="420" y="150792"/>
                  </a:cubicBezTo>
                  <a:cubicBezTo>
                    <a:pt x="180" y="153610"/>
                    <a:pt x="0" y="156488"/>
                    <a:pt x="0" y="159366"/>
                  </a:cubicBezTo>
                  <a:cubicBezTo>
                    <a:pt x="0" y="171058"/>
                    <a:pt x="2578" y="182929"/>
                    <a:pt x="11632" y="189704"/>
                  </a:cubicBezTo>
                  <a:cubicBezTo>
                    <a:pt x="18287" y="194621"/>
                    <a:pt x="27041" y="195640"/>
                    <a:pt x="35315" y="196419"/>
                  </a:cubicBezTo>
                  <a:cubicBezTo>
                    <a:pt x="67631" y="199597"/>
                    <a:pt x="99948" y="202775"/>
                    <a:pt x="132265" y="205893"/>
                  </a:cubicBezTo>
                  <a:cubicBezTo>
                    <a:pt x="137601" y="206432"/>
                    <a:pt x="143057" y="206972"/>
                    <a:pt x="148393" y="206972"/>
                  </a:cubicBezTo>
                  <a:cubicBezTo>
                    <a:pt x="155648" y="206972"/>
                    <a:pt x="162723" y="206013"/>
                    <a:pt x="169258" y="203075"/>
                  </a:cubicBezTo>
                  <a:cubicBezTo>
                    <a:pt x="184907" y="196000"/>
                    <a:pt x="193241" y="179092"/>
                    <a:pt x="200376" y="163443"/>
                  </a:cubicBezTo>
                  <a:cubicBezTo>
                    <a:pt x="206611" y="149713"/>
                    <a:pt x="213027" y="135443"/>
                    <a:pt x="213266" y="120334"/>
                  </a:cubicBezTo>
                  <a:cubicBezTo>
                    <a:pt x="213266" y="120034"/>
                    <a:pt x="213266" y="119734"/>
                    <a:pt x="213266" y="119375"/>
                  </a:cubicBezTo>
                  <a:cubicBezTo>
                    <a:pt x="213266" y="104925"/>
                    <a:pt x="207690" y="90955"/>
                    <a:pt x="201035" y="78064"/>
                  </a:cubicBezTo>
                  <a:cubicBezTo>
                    <a:pt x="182569" y="42150"/>
                    <a:pt x="154809" y="0"/>
                    <a:pt x="1142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27" name="Google Shape;2227;gcf195c7100_0_2322"/>
          <p:cNvSpPr txBox="1"/>
          <p:nvPr>
            <p:ph idx="1" type="subTitle"/>
          </p:nvPr>
        </p:nvSpPr>
        <p:spPr>
          <a:xfrm>
            <a:off x="3227832" y="2816352"/>
            <a:ext cx="2679300" cy="6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cxnSp>
        <p:nvCxnSpPr>
          <p:cNvPr id="2228" name="Google Shape;2228;gcf195c7100_0_2322"/>
          <p:cNvCxnSpPr/>
          <p:nvPr/>
        </p:nvCxnSpPr>
        <p:spPr>
          <a:xfrm rot="5400000">
            <a:off x="7269708" y="3324550"/>
            <a:ext cx="1133100" cy="306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29" name="Google Shape;2229;gcf195c7100_0_2322"/>
          <p:cNvCxnSpPr/>
          <p:nvPr/>
        </p:nvCxnSpPr>
        <p:spPr>
          <a:xfrm flipH="1" rot="-5400000">
            <a:off x="7181408" y="2082400"/>
            <a:ext cx="1342200" cy="315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30" name="Google Shape;2230;gcf195c7100_0_2322"/>
          <p:cNvCxnSpPr/>
          <p:nvPr/>
        </p:nvCxnSpPr>
        <p:spPr>
          <a:xfrm rot="5400000">
            <a:off x="7232433" y="736375"/>
            <a:ext cx="1332000" cy="392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31" name="Google Shape;2231;gcf195c7100_0_2322"/>
          <p:cNvCxnSpPr/>
          <p:nvPr/>
        </p:nvCxnSpPr>
        <p:spPr>
          <a:xfrm rot="5400000">
            <a:off x="8168433" y="-66600"/>
            <a:ext cx="273900" cy="407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232" name="Google Shape;2232;gcf195c7100_0_2322"/>
          <p:cNvGrpSpPr/>
          <p:nvPr/>
        </p:nvGrpSpPr>
        <p:grpSpPr>
          <a:xfrm flipH="1" rot="5400000">
            <a:off x="7407333" y="1284925"/>
            <a:ext cx="581800" cy="582350"/>
            <a:chOff x="8064275" y="887850"/>
            <a:chExt cx="581800" cy="582350"/>
          </a:xfrm>
        </p:grpSpPr>
        <p:sp>
          <p:nvSpPr>
            <p:cNvPr id="2233" name="Google Shape;2233;gcf195c7100_0_2322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4" name="Google Shape;2234;gcf195c7100_0_2322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5" name="Google Shape;2235;gcf195c7100_0_2322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6" name="Google Shape;2236;gcf195c7100_0_2322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7" name="Google Shape;2237;gcf195c7100_0_2322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8" name="Google Shape;2238;gcf195c7100_0_2322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39" name="Google Shape;2239;gcf195c7100_0_2322"/>
          <p:cNvGrpSpPr/>
          <p:nvPr/>
        </p:nvGrpSpPr>
        <p:grpSpPr>
          <a:xfrm flipH="1" rot="5400000">
            <a:off x="7869720" y="2754200"/>
            <a:ext cx="292025" cy="292575"/>
            <a:chOff x="7353050" y="316275"/>
            <a:chExt cx="292025" cy="292575"/>
          </a:xfrm>
        </p:grpSpPr>
        <p:sp>
          <p:nvSpPr>
            <p:cNvPr id="2240" name="Google Shape;2240;gcf195c7100_0_2322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1" name="Google Shape;2241;gcf195c7100_0_2322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2" name="Google Shape;2242;gcf195c7100_0_2322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3" name="Google Shape;2243;gcf195c7100_0_2322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44" name="Google Shape;2244;gcf195c7100_0_2322"/>
          <p:cNvGrpSpPr/>
          <p:nvPr/>
        </p:nvGrpSpPr>
        <p:grpSpPr>
          <a:xfrm flipH="1" rot="5400000">
            <a:off x="8012458" y="178175"/>
            <a:ext cx="175000" cy="175000"/>
            <a:chOff x="8792300" y="321275"/>
            <a:chExt cx="175000" cy="175000"/>
          </a:xfrm>
        </p:grpSpPr>
        <p:sp>
          <p:nvSpPr>
            <p:cNvPr id="2245" name="Google Shape;2245;gcf195c7100_0_2322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6" name="Google Shape;2246;gcf195c7100_0_2322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7" name="Google Shape;2247;gcf195c7100_0_2322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8" name="Google Shape;2248;gcf195c7100_0_2322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49" name="Google Shape;2249;gcf195c7100_0_2322"/>
          <p:cNvGrpSpPr/>
          <p:nvPr/>
        </p:nvGrpSpPr>
        <p:grpSpPr>
          <a:xfrm rot="5400000">
            <a:off x="7551683" y="3879926"/>
            <a:ext cx="293111" cy="293388"/>
            <a:chOff x="3164039" y="430875"/>
            <a:chExt cx="293111" cy="293388"/>
          </a:xfrm>
        </p:grpSpPr>
        <p:sp>
          <p:nvSpPr>
            <p:cNvPr id="2250" name="Google Shape;2250;gcf195c7100_0_2322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1" name="Google Shape;2251;gcf195c7100_0_2322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2" name="Google Shape;2252;gcf195c7100_0_2322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3" name="Google Shape;2253;gcf195c7100_0_2322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4" name="Google Shape;2254;gcf195c7100_0_2322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5" name="Google Shape;2255;gcf195c7100_0_2322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56" name="Google Shape;2256;gcf195c7100_0_2322"/>
          <p:cNvGrpSpPr/>
          <p:nvPr/>
        </p:nvGrpSpPr>
        <p:grpSpPr>
          <a:xfrm flipH="1" rot="5400000">
            <a:off x="8259052" y="323144"/>
            <a:ext cx="175013" cy="27000"/>
            <a:chOff x="5662375" y="212375"/>
            <a:chExt cx="175013" cy="27000"/>
          </a:xfrm>
        </p:grpSpPr>
        <p:sp>
          <p:nvSpPr>
            <p:cNvPr id="2257" name="Google Shape;2257;gcf195c7100_0_232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8" name="Google Shape;2258;gcf195c7100_0_232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9" name="Google Shape;2259;gcf195c7100_0_232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2260" name="Google Shape;2260;gcf195c7100_0_2322"/>
          <p:cNvCxnSpPr/>
          <p:nvPr/>
        </p:nvCxnSpPr>
        <p:spPr>
          <a:xfrm flipH="1" rot="5400000">
            <a:off x="740850" y="2598325"/>
            <a:ext cx="1672500" cy="126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61" name="Google Shape;2261;gcf195c7100_0_2322"/>
          <p:cNvCxnSpPr/>
          <p:nvPr/>
        </p:nvCxnSpPr>
        <p:spPr>
          <a:xfrm rot="-5400000">
            <a:off x="847100" y="3554000"/>
            <a:ext cx="829500" cy="743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62" name="Google Shape;2262;gcf195c7100_0_2322"/>
          <p:cNvCxnSpPr/>
          <p:nvPr/>
        </p:nvCxnSpPr>
        <p:spPr>
          <a:xfrm flipH="1" rot="5400000">
            <a:off x="1105775" y="4151250"/>
            <a:ext cx="796500" cy="1188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263" name="Google Shape;2263;gcf195c7100_0_2322"/>
          <p:cNvGrpSpPr/>
          <p:nvPr/>
        </p:nvGrpSpPr>
        <p:grpSpPr>
          <a:xfrm rot="5400000">
            <a:off x="621475" y="4062025"/>
            <a:ext cx="581800" cy="582350"/>
            <a:chOff x="8064275" y="887850"/>
            <a:chExt cx="581800" cy="582350"/>
          </a:xfrm>
        </p:grpSpPr>
        <p:sp>
          <p:nvSpPr>
            <p:cNvPr id="2264" name="Google Shape;2264;gcf195c7100_0_2322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5" name="Google Shape;2265;gcf195c7100_0_2322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6" name="Google Shape;2266;gcf195c7100_0_2322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7" name="Google Shape;2267;gcf195c7100_0_2322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8" name="Google Shape;2268;gcf195c7100_0_2322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9" name="Google Shape;2269;gcf195c7100_0_2322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70" name="Google Shape;2270;gcf195c7100_0_2322"/>
          <p:cNvGrpSpPr/>
          <p:nvPr/>
        </p:nvGrpSpPr>
        <p:grpSpPr>
          <a:xfrm rot="5400000">
            <a:off x="1482825" y="3350800"/>
            <a:ext cx="292025" cy="292575"/>
            <a:chOff x="7353050" y="316275"/>
            <a:chExt cx="292025" cy="292575"/>
          </a:xfrm>
        </p:grpSpPr>
        <p:sp>
          <p:nvSpPr>
            <p:cNvPr id="2271" name="Google Shape;2271;gcf195c7100_0_2322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2" name="Google Shape;2272;gcf195c7100_0_2322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3" name="Google Shape;2273;gcf195c7100_0_2322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4" name="Google Shape;2274;gcf195c7100_0_2322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75" name="Google Shape;2275;gcf195c7100_0_2322"/>
          <p:cNvGrpSpPr/>
          <p:nvPr/>
        </p:nvGrpSpPr>
        <p:grpSpPr>
          <a:xfrm rot="5400000">
            <a:off x="1595125" y="4790325"/>
            <a:ext cx="175000" cy="175000"/>
            <a:chOff x="8792300" y="321275"/>
            <a:chExt cx="175000" cy="175000"/>
          </a:xfrm>
        </p:grpSpPr>
        <p:sp>
          <p:nvSpPr>
            <p:cNvPr id="2276" name="Google Shape;2276;gcf195c7100_0_2322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7" name="Google Shape;2277;gcf195c7100_0_2322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8" name="Google Shape;2278;gcf195c7100_0_2322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9" name="Google Shape;2279;gcf195c7100_0_2322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80" name="Google Shape;2280;gcf195c7100_0_2322"/>
          <p:cNvSpPr/>
          <p:nvPr/>
        </p:nvSpPr>
        <p:spPr>
          <a:xfrm rot="5400000">
            <a:off x="1377117" y="1688743"/>
            <a:ext cx="288614" cy="288337"/>
          </a:xfrm>
          <a:custGeom>
            <a:rect b="b" l="l" r="r" t="t"/>
            <a:pathLst>
              <a:path extrusionOk="0" h="22893" w="22915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1" name="Google Shape;2281;gcf195c7100_0_2322"/>
          <p:cNvSpPr/>
          <p:nvPr/>
        </p:nvSpPr>
        <p:spPr>
          <a:xfrm rot="5400000">
            <a:off x="1374876" y="1686211"/>
            <a:ext cx="293111" cy="293388"/>
          </a:xfrm>
          <a:custGeom>
            <a:rect b="b" l="l" r="r" t="t"/>
            <a:pathLst>
              <a:path extrusionOk="0" h="23294" w="23272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2" name="Google Shape;2282;gcf195c7100_0_2322"/>
          <p:cNvSpPr/>
          <p:nvPr/>
        </p:nvSpPr>
        <p:spPr>
          <a:xfrm rot="5400000">
            <a:off x="1413610" y="1725239"/>
            <a:ext cx="215626" cy="215337"/>
          </a:xfrm>
          <a:custGeom>
            <a:rect b="b" l="l" r="r" t="t"/>
            <a:pathLst>
              <a:path extrusionOk="0" h="17097" w="1712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3" name="Google Shape;2283;gcf195c7100_0_2322"/>
          <p:cNvSpPr/>
          <p:nvPr/>
        </p:nvSpPr>
        <p:spPr>
          <a:xfrm rot="5400000">
            <a:off x="1411362" y="1722714"/>
            <a:ext cx="220123" cy="220400"/>
          </a:xfrm>
          <a:custGeom>
            <a:rect b="b" l="l" r="r" t="t"/>
            <a:pathLst>
              <a:path extrusionOk="0" h="17499" w="17477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4" name="Google Shape;2284;gcf195c7100_0_2322"/>
          <p:cNvSpPr/>
          <p:nvPr/>
        </p:nvSpPr>
        <p:spPr>
          <a:xfrm rot="5400000">
            <a:off x="1453339" y="1764682"/>
            <a:ext cx="136177" cy="136177"/>
          </a:xfrm>
          <a:custGeom>
            <a:rect b="b" l="l" r="r" t="t"/>
            <a:pathLst>
              <a:path extrusionOk="0" h="10812" w="10812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5" name="Google Shape;2285;gcf195c7100_0_2322"/>
          <p:cNvSpPr/>
          <p:nvPr/>
        </p:nvSpPr>
        <p:spPr>
          <a:xfrm rot="5400000">
            <a:off x="1450946" y="1762579"/>
            <a:ext cx="140951" cy="140674"/>
          </a:xfrm>
          <a:custGeom>
            <a:rect b="b" l="l" r="r" t="t"/>
            <a:pathLst>
              <a:path extrusionOk="0" h="11169" w="11191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86" name="Google Shape;2286;gcf195c7100_0_2322"/>
          <p:cNvGrpSpPr/>
          <p:nvPr/>
        </p:nvGrpSpPr>
        <p:grpSpPr>
          <a:xfrm rot="5400000">
            <a:off x="1701119" y="1515381"/>
            <a:ext cx="175013" cy="27000"/>
            <a:chOff x="5662375" y="212375"/>
            <a:chExt cx="175013" cy="27000"/>
          </a:xfrm>
        </p:grpSpPr>
        <p:sp>
          <p:nvSpPr>
            <p:cNvPr id="2287" name="Google Shape;2287;gcf195c7100_0_232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8" name="Google Shape;2288;gcf195c7100_0_232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9" name="Google Shape;2289;gcf195c7100_0_232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90" name="Google Shape;2290;gcf195c7100_0_2322"/>
          <p:cNvGrpSpPr/>
          <p:nvPr/>
        </p:nvGrpSpPr>
        <p:grpSpPr>
          <a:xfrm rot="5400000">
            <a:off x="1819519" y="4562081"/>
            <a:ext cx="175013" cy="27000"/>
            <a:chOff x="5662375" y="212375"/>
            <a:chExt cx="175013" cy="27000"/>
          </a:xfrm>
        </p:grpSpPr>
        <p:sp>
          <p:nvSpPr>
            <p:cNvPr id="2291" name="Google Shape;2291;gcf195c7100_0_232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2" name="Google Shape;2292;gcf195c7100_0_232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3" name="Google Shape;2293;gcf195c7100_0_232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94" name="Google Shape;2294;gcf195c7100_0_2322"/>
          <p:cNvGrpSpPr/>
          <p:nvPr/>
        </p:nvGrpSpPr>
        <p:grpSpPr>
          <a:xfrm rot="5400000">
            <a:off x="408594" y="4140781"/>
            <a:ext cx="175013" cy="27000"/>
            <a:chOff x="5662375" y="212375"/>
            <a:chExt cx="175013" cy="27000"/>
          </a:xfrm>
        </p:grpSpPr>
        <p:sp>
          <p:nvSpPr>
            <p:cNvPr id="2295" name="Google Shape;2295;gcf195c7100_0_232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6" name="Google Shape;2296;gcf195c7100_0_232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7" name="Google Shape;2297;gcf195c7100_0_232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98" name="Google Shape;2298;gcf195c7100_0_2322"/>
          <p:cNvSpPr txBox="1"/>
          <p:nvPr>
            <p:ph hasCustomPrompt="1" type="title"/>
          </p:nvPr>
        </p:nvSpPr>
        <p:spPr>
          <a:xfrm>
            <a:off x="2624328" y="2057400"/>
            <a:ext cx="3904500" cy="78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99" name="Shape 229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2300" name="Shape 2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1" name="Google Shape;2301;gcf195c7100_0_2400"/>
          <p:cNvSpPr txBox="1"/>
          <p:nvPr>
            <p:ph type="title"/>
          </p:nvPr>
        </p:nvSpPr>
        <p:spPr>
          <a:xfrm>
            <a:off x="5907024" y="356616"/>
            <a:ext cx="2615100" cy="57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02" name="Google Shape;2302;gcf195c7100_0_2400"/>
          <p:cNvSpPr txBox="1"/>
          <p:nvPr>
            <p:ph idx="1" type="subTitle"/>
          </p:nvPr>
        </p:nvSpPr>
        <p:spPr>
          <a:xfrm>
            <a:off x="1664208" y="429768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2303" name="Google Shape;2303;gcf195c7100_0_2400"/>
          <p:cNvSpPr txBox="1"/>
          <p:nvPr>
            <p:ph idx="2" type="subTitle"/>
          </p:nvPr>
        </p:nvSpPr>
        <p:spPr>
          <a:xfrm>
            <a:off x="1664208" y="713232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2304" name="Google Shape;2304;gcf195c7100_0_2400"/>
          <p:cNvSpPr txBox="1"/>
          <p:nvPr>
            <p:ph idx="3" type="subTitle"/>
          </p:nvPr>
        </p:nvSpPr>
        <p:spPr>
          <a:xfrm>
            <a:off x="1664208" y="1508760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2305" name="Google Shape;2305;gcf195c7100_0_2400"/>
          <p:cNvSpPr txBox="1"/>
          <p:nvPr>
            <p:ph idx="4" type="subTitle"/>
          </p:nvPr>
        </p:nvSpPr>
        <p:spPr>
          <a:xfrm>
            <a:off x="1664208" y="1792224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2306" name="Google Shape;2306;gcf195c7100_0_2400"/>
          <p:cNvSpPr txBox="1"/>
          <p:nvPr>
            <p:ph idx="5" type="subTitle"/>
          </p:nvPr>
        </p:nvSpPr>
        <p:spPr>
          <a:xfrm>
            <a:off x="1664208" y="2587752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2307" name="Google Shape;2307;gcf195c7100_0_2400"/>
          <p:cNvSpPr txBox="1"/>
          <p:nvPr>
            <p:ph idx="6" type="subTitle"/>
          </p:nvPr>
        </p:nvSpPr>
        <p:spPr>
          <a:xfrm>
            <a:off x="1664208" y="2871216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2308" name="Google Shape;2308;gcf195c7100_0_2400"/>
          <p:cNvSpPr txBox="1"/>
          <p:nvPr>
            <p:ph idx="7" type="subTitle"/>
          </p:nvPr>
        </p:nvSpPr>
        <p:spPr>
          <a:xfrm>
            <a:off x="1664208" y="3666744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2309" name="Google Shape;2309;gcf195c7100_0_2400"/>
          <p:cNvSpPr txBox="1"/>
          <p:nvPr>
            <p:ph idx="8" type="subTitle"/>
          </p:nvPr>
        </p:nvSpPr>
        <p:spPr>
          <a:xfrm>
            <a:off x="1664208" y="3950208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2310" name="Google Shape;2310;gcf195c7100_0_2400"/>
          <p:cNvSpPr txBox="1"/>
          <p:nvPr>
            <p:ph hasCustomPrompt="1" idx="9" type="title"/>
          </p:nvPr>
        </p:nvSpPr>
        <p:spPr>
          <a:xfrm>
            <a:off x="813816" y="722376"/>
            <a:ext cx="457200" cy="34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311" name="Google Shape;2311;gcf195c7100_0_2400"/>
          <p:cNvSpPr txBox="1"/>
          <p:nvPr>
            <p:ph hasCustomPrompt="1" idx="13" type="title"/>
          </p:nvPr>
        </p:nvSpPr>
        <p:spPr>
          <a:xfrm>
            <a:off x="813816" y="1801368"/>
            <a:ext cx="457200" cy="34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312" name="Google Shape;2312;gcf195c7100_0_2400"/>
          <p:cNvSpPr txBox="1"/>
          <p:nvPr>
            <p:ph hasCustomPrompt="1" idx="14" type="title"/>
          </p:nvPr>
        </p:nvSpPr>
        <p:spPr>
          <a:xfrm>
            <a:off x="813816" y="2880360"/>
            <a:ext cx="457200" cy="34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313" name="Google Shape;2313;gcf195c7100_0_2400"/>
          <p:cNvSpPr txBox="1"/>
          <p:nvPr>
            <p:ph hasCustomPrompt="1" idx="15" type="title"/>
          </p:nvPr>
        </p:nvSpPr>
        <p:spPr>
          <a:xfrm>
            <a:off x="813816" y="3959352"/>
            <a:ext cx="457200" cy="34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 of text">
  <p:cSld name="CUSTOM_1">
    <p:spTree>
      <p:nvGrpSpPr>
        <p:cNvPr id="2314" name="Shape 2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5" name="Google Shape;2315;gcf195c7100_0_2414"/>
          <p:cNvSpPr txBox="1"/>
          <p:nvPr>
            <p:ph type="title"/>
          </p:nvPr>
        </p:nvSpPr>
        <p:spPr>
          <a:xfrm>
            <a:off x="1719072" y="338328"/>
            <a:ext cx="5577900" cy="59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16" name="Google Shape;2316;gcf195c7100_0_2414"/>
          <p:cNvSpPr txBox="1"/>
          <p:nvPr>
            <p:ph idx="1" type="subTitle"/>
          </p:nvPr>
        </p:nvSpPr>
        <p:spPr>
          <a:xfrm>
            <a:off x="3694176" y="2414016"/>
            <a:ext cx="1764900" cy="3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2317" name="Google Shape;2317;gcf195c7100_0_2414"/>
          <p:cNvSpPr txBox="1"/>
          <p:nvPr>
            <p:ph idx="2" type="subTitle"/>
          </p:nvPr>
        </p:nvSpPr>
        <p:spPr>
          <a:xfrm>
            <a:off x="1024128" y="2414016"/>
            <a:ext cx="1764900" cy="3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2318" name="Google Shape;2318;gcf195c7100_0_2414"/>
          <p:cNvSpPr txBox="1"/>
          <p:nvPr>
            <p:ph idx="3" type="subTitle"/>
          </p:nvPr>
        </p:nvSpPr>
        <p:spPr>
          <a:xfrm>
            <a:off x="6355080" y="2414016"/>
            <a:ext cx="1764900" cy="3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2319" name="Google Shape;2319;gcf195c7100_0_2414"/>
          <p:cNvSpPr txBox="1"/>
          <p:nvPr>
            <p:ph idx="4" type="subTitle"/>
          </p:nvPr>
        </p:nvSpPr>
        <p:spPr>
          <a:xfrm>
            <a:off x="3694176" y="2825496"/>
            <a:ext cx="1764900" cy="10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2320" name="Google Shape;2320;gcf195c7100_0_2414"/>
          <p:cNvSpPr txBox="1"/>
          <p:nvPr>
            <p:ph idx="5" type="subTitle"/>
          </p:nvPr>
        </p:nvSpPr>
        <p:spPr>
          <a:xfrm>
            <a:off x="1024128" y="2825496"/>
            <a:ext cx="1764900" cy="10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2321" name="Google Shape;2321;gcf195c7100_0_2414"/>
          <p:cNvSpPr txBox="1"/>
          <p:nvPr>
            <p:ph idx="6" type="subTitle"/>
          </p:nvPr>
        </p:nvSpPr>
        <p:spPr>
          <a:xfrm>
            <a:off x="6355080" y="2825496"/>
            <a:ext cx="1764900" cy="10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grpSp>
        <p:nvGrpSpPr>
          <p:cNvPr id="2322" name="Google Shape;2322;gcf195c7100_0_2414"/>
          <p:cNvGrpSpPr/>
          <p:nvPr/>
        </p:nvGrpSpPr>
        <p:grpSpPr>
          <a:xfrm>
            <a:off x="261711" y="-1158"/>
            <a:ext cx="8550326" cy="3981600"/>
            <a:chOff x="261711" y="-1158"/>
            <a:chExt cx="8550326" cy="3981600"/>
          </a:xfrm>
        </p:grpSpPr>
        <p:cxnSp>
          <p:nvCxnSpPr>
            <p:cNvPr id="2323" name="Google Shape;2323;gcf195c7100_0_2414"/>
            <p:cNvCxnSpPr/>
            <p:nvPr/>
          </p:nvCxnSpPr>
          <p:spPr>
            <a:xfrm>
              <a:off x="515925" y="-1158"/>
              <a:ext cx="0" cy="3981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24" name="Google Shape;2324;gcf195c7100_0_2414"/>
            <p:cNvCxnSpPr/>
            <p:nvPr/>
          </p:nvCxnSpPr>
          <p:spPr>
            <a:xfrm>
              <a:off x="8666025" y="-1158"/>
              <a:ext cx="0" cy="19020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2325" name="Google Shape;2325;gcf195c7100_0_2414"/>
            <p:cNvGrpSpPr/>
            <p:nvPr/>
          </p:nvGrpSpPr>
          <p:grpSpPr>
            <a:xfrm rot="10800000">
              <a:off x="343275" y="3300779"/>
              <a:ext cx="344736" cy="345385"/>
              <a:chOff x="7353050" y="316275"/>
              <a:chExt cx="292025" cy="292575"/>
            </a:xfrm>
          </p:grpSpPr>
          <p:sp>
            <p:nvSpPr>
              <p:cNvPr id="2326" name="Google Shape;2326;gcf195c7100_0_241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7" name="Google Shape;2327;gcf195c7100_0_241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8" name="Google Shape;2328;gcf195c7100_0_241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9" name="Google Shape;2329;gcf195c7100_0_241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30" name="Google Shape;2330;gcf195c7100_0_2414"/>
            <p:cNvGrpSpPr/>
            <p:nvPr/>
          </p:nvGrpSpPr>
          <p:grpSpPr>
            <a:xfrm rot="10800000">
              <a:off x="8520013" y="714742"/>
              <a:ext cx="292025" cy="292575"/>
              <a:chOff x="7353050" y="316275"/>
              <a:chExt cx="292025" cy="292575"/>
            </a:xfrm>
          </p:grpSpPr>
          <p:sp>
            <p:nvSpPr>
              <p:cNvPr id="2331" name="Google Shape;2331;gcf195c7100_0_241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2" name="Google Shape;2332;gcf195c7100_0_241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3" name="Google Shape;2333;gcf195c7100_0_241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4" name="Google Shape;2334;gcf195c7100_0_241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35" name="Google Shape;2335;gcf195c7100_0_2414"/>
            <p:cNvGrpSpPr/>
            <p:nvPr/>
          </p:nvGrpSpPr>
          <p:grpSpPr>
            <a:xfrm rot="10800000">
              <a:off x="261711" y="465077"/>
              <a:ext cx="507562" cy="507984"/>
              <a:chOff x="8064275" y="887850"/>
              <a:chExt cx="581800" cy="582350"/>
            </a:xfrm>
          </p:grpSpPr>
          <p:sp>
            <p:nvSpPr>
              <p:cNvPr id="2336" name="Google Shape;2336;gcf195c7100_0_2414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7" name="Google Shape;2337;gcf195c7100_0_2414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8" name="Google Shape;2338;gcf195c7100_0_2414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9" name="Google Shape;2339;gcf195c7100_0_2414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40" name="Google Shape;2340;gcf195c7100_0_2414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41" name="Google Shape;2341;gcf195c7100_0_2414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columns of text">
  <p:cSld name="CUSTOM_2">
    <p:spTree>
      <p:nvGrpSpPr>
        <p:cNvPr id="2342" name="Shape 2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3" name="Google Shape;2343;gcf195c7100_0_2442"/>
          <p:cNvSpPr txBox="1"/>
          <p:nvPr>
            <p:ph type="title"/>
          </p:nvPr>
        </p:nvSpPr>
        <p:spPr>
          <a:xfrm>
            <a:off x="1568775" y="442350"/>
            <a:ext cx="6006300" cy="59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44" name="Google Shape;2344;gcf195c7100_0_2442"/>
          <p:cNvSpPr txBox="1"/>
          <p:nvPr>
            <p:ph idx="1" type="subTitle"/>
          </p:nvPr>
        </p:nvSpPr>
        <p:spPr>
          <a:xfrm>
            <a:off x="1709928" y="1545336"/>
            <a:ext cx="1945200" cy="3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2345" name="Google Shape;2345;gcf195c7100_0_2442"/>
          <p:cNvSpPr txBox="1"/>
          <p:nvPr>
            <p:ph idx="2" type="subTitle"/>
          </p:nvPr>
        </p:nvSpPr>
        <p:spPr>
          <a:xfrm>
            <a:off x="1709928" y="1938528"/>
            <a:ext cx="1945200" cy="7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2346" name="Google Shape;2346;gcf195c7100_0_2442"/>
          <p:cNvSpPr txBox="1"/>
          <p:nvPr>
            <p:ph idx="3" type="subTitle"/>
          </p:nvPr>
        </p:nvSpPr>
        <p:spPr>
          <a:xfrm>
            <a:off x="5468112" y="1545336"/>
            <a:ext cx="1947600" cy="3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2347" name="Google Shape;2347;gcf195c7100_0_2442"/>
          <p:cNvSpPr txBox="1"/>
          <p:nvPr>
            <p:ph idx="4" type="subTitle"/>
          </p:nvPr>
        </p:nvSpPr>
        <p:spPr>
          <a:xfrm>
            <a:off x="5468112" y="1938528"/>
            <a:ext cx="1947600" cy="7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2348" name="Google Shape;2348;gcf195c7100_0_2442"/>
          <p:cNvSpPr txBox="1"/>
          <p:nvPr>
            <p:ph idx="5" type="subTitle"/>
          </p:nvPr>
        </p:nvSpPr>
        <p:spPr>
          <a:xfrm>
            <a:off x="2825496" y="3200400"/>
            <a:ext cx="1945200" cy="3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2349" name="Google Shape;2349;gcf195c7100_0_2442"/>
          <p:cNvSpPr txBox="1"/>
          <p:nvPr>
            <p:ph idx="6" type="subTitle"/>
          </p:nvPr>
        </p:nvSpPr>
        <p:spPr>
          <a:xfrm>
            <a:off x="2825496" y="3593592"/>
            <a:ext cx="1945200" cy="7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2350" name="Google Shape;2350;gcf195c7100_0_2442"/>
          <p:cNvSpPr txBox="1"/>
          <p:nvPr>
            <p:ph idx="7" type="subTitle"/>
          </p:nvPr>
        </p:nvSpPr>
        <p:spPr>
          <a:xfrm>
            <a:off x="6464808" y="3200400"/>
            <a:ext cx="1993500" cy="3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2351" name="Google Shape;2351;gcf195c7100_0_2442"/>
          <p:cNvSpPr txBox="1"/>
          <p:nvPr>
            <p:ph idx="8" type="subTitle"/>
          </p:nvPr>
        </p:nvSpPr>
        <p:spPr>
          <a:xfrm>
            <a:off x="6464808" y="3593592"/>
            <a:ext cx="1993500" cy="7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cxnSp>
        <p:nvCxnSpPr>
          <p:cNvPr id="2352" name="Google Shape;2352;gcf195c7100_0_2442"/>
          <p:cNvCxnSpPr/>
          <p:nvPr/>
        </p:nvCxnSpPr>
        <p:spPr>
          <a:xfrm rot="10800000">
            <a:off x="8109000" y="501275"/>
            <a:ext cx="737700" cy="737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53" name="Google Shape;2353;gcf195c7100_0_2442"/>
          <p:cNvCxnSpPr/>
          <p:nvPr/>
        </p:nvCxnSpPr>
        <p:spPr>
          <a:xfrm>
            <a:off x="582475" y="282188"/>
            <a:ext cx="1212900" cy="422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54" name="Google Shape;2354;gcf195c7100_0_2442"/>
          <p:cNvCxnSpPr/>
          <p:nvPr/>
        </p:nvCxnSpPr>
        <p:spPr>
          <a:xfrm flipH="1" rot="10800000">
            <a:off x="0" y="274188"/>
            <a:ext cx="582600" cy="654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355" name="Google Shape;2355;gcf195c7100_0_2442"/>
          <p:cNvGrpSpPr/>
          <p:nvPr/>
        </p:nvGrpSpPr>
        <p:grpSpPr>
          <a:xfrm flipH="1">
            <a:off x="423750" y="125363"/>
            <a:ext cx="292025" cy="292575"/>
            <a:chOff x="7353050" y="316275"/>
            <a:chExt cx="292025" cy="292575"/>
          </a:xfrm>
        </p:grpSpPr>
        <p:sp>
          <p:nvSpPr>
            <p:cNvPr id="2356" name="Google Shape;2356;gcf195c7100_0_2442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7" name="Google Shape;2357;gcf195c7100_0_2442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8" name="Google Shape;2358;gcf195c7100_0_2442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9" name="Google Shape;2359;gcf195c7100_0_2442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60" name="Google Shape;2360;gcf195c7100_0_2442"/>
          <p:cNvGrpSpPr/>
          <p:nvPr/>
        </p:nvGrpSpPr>
        <p:grpSpPr>
          <a:xfrm>
            <a:off x="1638739" y="558163"/>
            <a:ext cx="293111" cy="293388"/>
            <a:chOff x="3164039" y="430875"/>
            <a:chExt cx="293111" cy="293388"/>
          </a:xfrm>
        </p:grpSpPr>
        <p:sp>
          <p:nvSpPr>
            <p:cNvPr id="2361" name="Google Shape;2361;gcf195c7100_0_2442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2" name="Google Shape;2362;gcf195c7100_0_2442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3" name="Google Shape;2363;gcf195c7100_0_2442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4" name="Google Shape;2364;gcf195c7100_0_2442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5" name="Google Shape;2365;gcf195c7100_0_2442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6" name="Google Shape;2366;gcf195c7100_0_2442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67" name="Google Shape;2367;gcf195c7100_0_2442"/>
          <p:cNvGrpSpPr/>
          <p:nvPr/>
        </p:nvGrpSpPr>
        <p:grpSpPr>
          <a:xfrm>
            <a:off x="1591750" y="362600"/>
            <a:ext cx="175013" cy="27000"/>
            <a:chOff x="5662375" y="212375"/>
            <a:chExt cx="175013" cy="27000"/>
          </a:xfrm>
        </p:grpSpPr>
        <p:sp>
          <p:nvSpPr>
            <p:cNvPr id="2368" name="Google Shape;2368;gcf195c7100_0_244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9" name="Google Shape;2369;gcf195c7100_0_244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0" name="Google Shape;2370;gcf195c7100_0_244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2371" name="Google Shape;2371;gcf195c7100_0_2442"/>
          <p:cNvCxnSpPr/>
          <p:nvPr/>
        </p:nvCxnSpPr>
        <p:spPr>
          <a:xfrm flipH="1">
            <a:off x="8151325" y="6875"/>
            <a:ext cx="1002600" cy="494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372" name="Google Shape;2372;gcf195c7100_0_2442"/>
          <p:cNvGrpSpPr/>
          <p:nvPr/>
        </p:nvGrpSpPr>
        <p:grpSpPr>
          <a:xfrm>
            <a:off x="7823875" y="202375"/>
            <a:ext cx="581800" cy="582350"/>
            <a:chOff x="8064275" y="887850"/>
            <a:chExt cx="581800" cy="582350"/>
          </a:xfrm>
        </p:grpSpPr>
        <p:sp>
          <p:nvSpPr>
            <p:cNvPr id="2373" name="Google Shape;2373;gcf195c7100_0_2442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4" name="Google Shape;2374;gcf195c7100_0_2442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5" name="Google Shape;2375;gcf195c7100_0_2442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6" name="Google Shape;2376;gcf195c7100_0_2442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7" name="Google Shape;2377;gcf195c7100_0_2442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8" name="Google Shape;2378;gcf195c7100_0_2442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79" name="Google Shape;2379;gcf195c7100_0_2442"/>
          <p:cNvGrpSpPr/>
          <p:nvPr/>
        </p:nvGrpSpPr>
        <p:grpSpPr>
          <a:xfrm flipH="1">
            <a:off x="8698650" y="1117488"/>
            <a:ext cx="292025" cy="292575"/>
            <a:chOff x="7353050" y="316275"/>
            <a:chExt cx="292025" cy="292575"/>
          </a:xfrm>
        </p:grpSpPr>
        <p:sp>
          <p:nvSpPr>
            <p:cNvPr id="2380" name="Google Shape;2380;gcf195c7100_0_2442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1" name="Google Shape;2381;gcf195c7100_0_2442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2" name="Google Shape;2382;gcf195c7100_0_2442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3" name="Google Shape;2383;gcf195c7100_0_2442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84" name="Google Shape;2384;gcf195c7100_0_2442"/>
          <p:cNvGrpSpPr/>
          <p:nvPr/>
        </p:nvGrpSpPr>
        <p:grpSpPr>
          <a:xfrm>
            <a:off x="8678350" y="1581800"/>
            <a:ext cx="175013" cy="27000"/>
            <a:chOff x="5662375" y="212375"/>
            <a:chExt cx="175013" cy="27000"/>
          </a:xfrm>
        </p:grpSpPr>
        <p:sp>
          <p:nvSpPr>
            <p:cNvPr id="2385" name="Google Shape;2385;gcf195c7100_0_244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6" name="Google Shape;2386;gcf195c7100_0_244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7" name="Google Shape;2387;gcf195c7100_0_244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 of text 2">
  <p:cSld name="CUSTOM_7">
    <p:spTree>
      <p:nvGrpSpPr>
        <p:cNvPr id="2388" name="Shape 2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89" name="Google Shape;2389;gcf195c7100_0_2488"/>
          <p:cNvCxnSpPr/>
          <p:nvPr/>
        </p:nvCxnSpPr>
        <p:spPr>
          <a:xfrm>
            <a:off x="590450" y="4340600"/>
            <a:ext cx="670200" cy="423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90" name="Google Shape;2390;gcf195c7100_0_2488"/>
          <p:cNvSpPr txBox="1"/>
          <p:nvPr>
            <p:ph type="title"/>
          </p:nvPr>
        </p:nvSpPr>
        <p:spPr>
          <a:xfrm>
            <a:off x="2208175" y="342775"/>
            <a:ext cx="472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391" name="Google Shape;2391;gcf195c7100_0_2488"/>
          <p:cNvCxnSpPr/>
          <p:nvPr/>
        </p:nvCxnSpPr>
        <p:spPr>
          <a:xfrm flipH="1" rot="10800000">
            <a:off x="0" y="4332550"/>
            <a:ext cx="590700" cy="663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392" name="Google Shape;2392;gcf195c7100_0_2488"/>
          <p:cNvGrpSpPr/>
          <p:nvPr/>
        </p:nvGrpSpPr>
        <p:grpSpPr>
          <a:xfrm flipH="1">
            <a:off x="431725" y="4183775"/>
            <a:ext cx="292025" cy="292575"/>
            <a:chOff x="7353050" y="316275"/>
            <a:chExt cx="292025" cy="292575"/>
          </a:xfrm>
        </p:grpSpPr>
        <p:sp>
          <p:nvSpPr>
            <p:cNvPr id="2393" name="Google Shape;2393;gcf195c7100_0_2488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4" name="Google Shape;2394;gcf195c7100_0_2488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5" name="Google Shape;2395;gcf195c7100_0_2488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6" name="Google Shape;2396;gcf195c7100_0_2488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97" name="Google Shape;2397;gcf195c7100_0_2488"/>
          <p:cNvGrpSpPr/>
          <p:nvPr/>
        </p:nvGrpSpPr>
        <p:grpSpPr>
          <a:xfrm>
            <a:off x="1075789" y="4604675"/>
            <a:ext cx="293111" cy="293388"/>
            <a:chOff x="3164039" y="430875"/>
            <a:chExt cx="293111" cy="293388"/>
          </a:xfrm>
        </p:grpSpPr>
        <p:sp>
          <p:nvSpPr>
            <p:cNvPr id="2398" name="Google Shape;2398;gcf195c7100_0_2488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9" name="Google Shape;2399;gcf195c7100_0_2488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0" name="Google Shape;2400;gcf195c7100_0_2488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1" name="Google Shape;2401;gcf195c7100_0_2488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2" name="Google Shape;2402;gcf195c7100_0_2488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3" name="Google Shape;2403;gcf195c7100_0_2488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2404" name="Google Shape;2404;gcf195c7100_0_2488"/>
          <p:cNvCxnSpPr/>
          <p:nvPr/>
        </p:nvCxnSpPr>
        <p:spPr>
          <a:xfrm rot="10800000">
            <a:off x="7196975" y="295100"/>
            <a:ext cx="1157100" cy="542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05" name="Google Shape;2405;gcf195c7100_0_2488"/>
          <p:cNvCxnSpPr/>
          <p:nvPr/>
        </p:nvCxnSpPr>
        <p:spPr>
          <a:xfrm flipH="1">
            <a:off x="8354075" y="-6625"/>
            <a:ext cx="791400" cy="836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406" name="Google Shape;2406;gcf195c7100_0_2488"/>
          <p:cNvGrpSpPr/>
          <p:nvPr/>
        </p:nvGrpSpPr>
        <p:grpSpPr>
          <a:xfrm>
            <a:off x="8064275" y="526925"/>
            <a:ext cx="581800" cy="582350"/>
            <a:chOff x="8064275" y="887850"/>
            <a:chExt cx="581800" cy="582350"/>
          </a:xfrm>
        </p:grpSpPr>
        <p:sp>
          <p:nvSpPr>
            <p:cNvPr id="2407" name="Google Shape;2407;gcf195c7100_0_2488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8" name="Google Shape;2408;gcf195c7100_0_2488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9" name="Google Shape;2409;gcf195c7100_0_2488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0" name="Google Shape;2410;gcf195c7100_0_2488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1" name="Google Shape;2411;gcf195c7100_0_2488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2" name="Google Shape;2412;gcf195c7100_0_2488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13" name="Google Shape;2413;gcf195c7100_0_2488"/>
          <p:cNvGrpSpPr/>
          <p:nvPr/>
        </p:nvGrpSpPr>
        <p:grpSpPr>
          <a:xfrm>
            <a:off x="7033875" y="170875"/>
            <a:ext cx="292025" cy="292575"/>
            <a:chOff x="7353050" y="316275"/>
            <a:chExt cx="292025" cy="292575"/>
          </a:xfrm>
        </p:grpSpPr>
        <p:sp>
          <p:nvSpPr>
            <p:cNvPr id="2414" name="Google Shape;2414;gcf195c7100_0_2488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5" name="Google Shape;2415;gcf195c7100_0_2488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6" name="Google Shape;2416;gcf195c7100_0_2488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7" name="Google Shape;2417;gcf195c7100_0_2488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18" name="Google Shape;2418;gcf195c7100_0_2488"/>
          <p:cNvGrpSpPr/>
          <p:nvPr/>
        </p:nvGrpSpPr>
        <p:grpSpPr>
          <a:xfrm>
            <a:off x="8757950" y="229650"/>
            <a:ext cx="175000" cy="175000"/>
            <a:chOff x="8792300" y="321275"/>
            <a:chExt cx="175000" cy="175000"/>
          </a:xfrm>
        </p:grpSpPr>
        <p:sp>
          <p:nvSpPr>
            <p:cNvPr id="2419" name="Google Shape;2419;gcf195c7100_0_2488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0" name="Google Shape;2420;gcf195c7100_0_2488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1" name="Google Shape;2421;gcf195c7100_0_2488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2" name="Google Shape;2422;gcf195c7100_0_2488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23" name="Google Shape;2423;gcf195c7100_0_2488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2424" name="Google Shape;2424;gcf195c7100_0_2488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5" name="Google Shape;2425;gcf195c7100_0_2488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6" name="Google Shape;2426;gcf195c7100_0_2488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27" name="Google Shape;2427;gcf195c7100_0_2488"/>
          <p:cNvGrpSpPr/>
          <p:nvPr/>
        </p:nvGrpSpPr>
        <p:grpSpPr>
          <a:xfrm>
            <a:off x="7916350" y="1124600"/>
            <a:ext cx="175013" cy="27000"/>
            <a:chOff x="5662375" y="212375"/>
            <a:chExt cx="175013" cy="27000"/>
          </a:xfrm>
        </p:grpSpPr>
        <p:sp>
          <p:nvSpPr>
            <p:cNvPr id="2428" name="Google Shape;2428;gcf195c7100_0_2488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9" name="Google Shape;2429;gcf195c7100_0_2488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0" name="Google Shape;2430;gcf195c7100_0_2488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31" name="Google Shape;2431;gcf195c7100_0_2488"/>
          <p:cNvSpPr txBox="1"/>
          <p:nvPr>
            <p:ph idx="1" type="subTitle"/>
          </p:nvPr>
        </p:nvSpPr>
        <p:spPr>
          <a:xfrm>
            <a:off x="6217920" y="1819656"/>
            <a:ext cx="16368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2432" name="Google Shape;2432;gcf195c7100_0_2488"/>
          <p:cNvSpPr txBox="1"/>
          <p:nvPr>
            <p:ph idx="2" type="subTitle"/>
          </p:nvPr>
        </p:nvSpPr>
        <p:spPr>
          <a:xfrm>
            <a:off x="3749040" y="1252728"/>
            <a:ext cx="16368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2433" name="Google Shape;2433;gcf195c7100_0_2488"/>
          <p:cNvSpPr txBox="1"/>
          <p:nvPr>
            <p:ph idx="3" type="subTitle"/>
          </p:nvPr>
        </p:nvSpPr>
        <p:spPr>
          <a:xfrm>
            <a:off x="1289304" y="1819656"/>
            <a:ext cx="16368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2434" name="Google Shape;2434;gcf195c7100_0_2488"/>
          <p:cNvSpPr txBox="1"/>
          <p:nvPr>
            <p:ph idx="4" type="subTitle"/>
          </p:nvPr>
        </p:nvSpPr>
        <p:spPr>
          <a:xfrm>
            <a:off x="6217920" y="2139696"/>
            <a:ext cx="1636800" cy="8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435" name="Google Shape;2435;gcf195c7100_0_2488"/>
          <p:cNvSpPr txBox="1"/>
          <p:nvPr>
            <p:ph idx="5" type="subTitle"/>
          </p:nvPr>
        </p:nvSpPr>
        <p:spPr>
          <a:xfrm>
            <a:off x="3749040" y="1581912"/>
            <a:ext cx="1636800" cy="8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2436" name="Google Shape;2436;gcf195c7100_0_2488"/>
          <p:cNvSpPr txBox="1"/>
          <p:nvPr>
            <p:ph idx="6" type="subTitle"/>
          </p:nvPr>
        </p:nvSpPr>
        <p:spPr>
          <a:xfrm>
            <a:off x="1289304" y="2139696"/>
            <a:ext cx="1636800" cy="8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x columns of text">
  <p:cSld name="CUSTOM_8">
    <p:spTree>
      <p:nvGrpSpPr>
        <p:cNvPr id="2437" name="Shape 2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8" name="Google Shape;2438;gcf195c7100_0_2537"/>
          <p:cNvSpPr txBox="1"/>
          <p:nvPr>
            <p:ph type="title"/>
          </p:nvPr>
        </p:nvSpPr>
        <p:spPr>
          <a:xfrm>
            <a:off x="3090672" y="338328"/>
            <a:ext cx="29628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39" name="Google Shape;2439;gcf195c7100_0_2537"/>
          <p:cNvSpPr txBox="1"/>
          <p:nvPr>
            <p:ph idx="1" type="subTitle"/>
          </p:nvPr>
        </p:nvSpPr>
        <p:spPr>
          <a:xfrm>
            <a:off x="1522425" y="1588336"/>
            <a:ext cx="17649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2440" name="Google Shape;2440;gcf195c7100_0_2537"/>
          <p:cNvSpPr txBox="1"/>
          <p:nvPr>
            <p:ph idx="2" type="subTitle"/>
          </p:nvPr>
        </p:nvSpPr>
        <p:spPr>
          <a:xfrm>
            <a:off x="1522425" y="1928169"/>
            <a:ext cx="17649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2441" name="Google Shape;2441;gcf195c7100_0_2537"/>
          <p:cNvSpPr txBox="1"/>
          <p:nvPr>
            <p:ph idx="3" type="subTitle"/>
          </p:nvPr>
        </p:nvSpPr>
        <p:spPr>
          <a:xfrm>
            <a:off x="3689552" y="1588336"/>
            <a:ext cx="17649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2442" name="Google Shape;2442;gcf195c7100_0_2537"/>
          <p:cNvSpPr txBox="1"/>
          <p:nvPr>
            <p:ph idx="4" type="subTitle"/>
          </p:nvPr>
        </p:nvSpPr>
        <p:spPr>
          <a:xfrm>
            <a:off x="3689552" y="1928169"/>
            <a:ext cx="17649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2443" name="Google Shape;2443;gcf195c7100_0_2537"/>
          <p:cNvSpPr txBox="1"/>
          <p:nvPr>
            <p:ph idx="5" type="subTitle"/>
          </p:nvPr>
        </p:nvSpPr>
        <p:spPr>
          <a:xfrm>
            <a:off x="5856675" y="1588336"/>
            <a:ext cx="17649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2444" name="Google Shape;2444;gcf195c7100_0_2537"/>
          <p:cNvSpPr txBox="1"/>
          <p:nvPr>
            <p:ph idx="6" type="subTitle"/>
          </p:nvPr>
        </p:nvSpPr>
        <p:spPr>
          <a:xfrm>
            <a:off x="5856675" y="1928169"/>
            <a:ext cx="17649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2445" name="Google Shape;2445;gcf195c7100_0_2537"/>
          <p:cNvSpPr txBox="1"/>
          <p:nvPr>
            <p:ph idx="7" type="subTitle"/>
          </p:nvPr>
        </p:nvSpPr>
        <p:spPr>
          <a:xfrm>
            <a:off x="1522425" y="3215958"/>
            <a:ext cx="17649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2446" name="Google Shape;2446;gcf195c7100_0_2537"/>
          <p:cNvSpPr txBox="1"/>
          <p:nvPr>
            <p:ph idx="8" type="subTitle"/>
          </p:nvPr>
        </p:nvSpPr>
        <p:spPr>
          <a:xfrm>
            <a:off x="1522425" y="3556017"/>
            <a:ext cx="1764900" cy="6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2447" name="Google Shape;2447;gcf195c7100_0_2537"/>
          <p:cNvSpPr txBox="1"/>
          <p:nvPr>
            <p:ph idx="9" type="subTitle"/>
          </p:nvPr>
        </p:nvSpPr>
        <p:spPr>
          <a:xfrm>
            <a:off x="3597450" y="3215961"/>
            <a:ext cx="19491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2448" name="Google Shape;2448;gcf195c7100_0_2537"/>
          <p:cNvSpPr txBox="1"/>
          <p:nvPr>
            <p:ph idx="13" type="subTitle"/>
          </p:nvPr>
        </p:nvSpPr>
        <p:spPr>
          <a:xfrm>
            <a:off x="3597500" y="3556017"/>
            <a:ext cx="1949100" cy="6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2449" name="Google Shape;2449;gcf195c7100_0_2537"/>
          <p:cNvSpPr txBox="1"/>
          <p:nvPr>
            <p:ph idx="14" type="subTitle"/>
          </p:nvPr>
        </p:nvSpPr>
        <p:spPr>
          <a:xfrm>
            <a:off x="5856675" y="3215958"/>
            <a:ext cx="17649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2450" name="Google Shape;2450;gcf195c7100_0_2537"/>
          <p:cNvSpPr txBox="1"/>
          <p:nvPr>
            <p:ph idx="15" type="subTitle"/>
          </p:nvPr>
        </p:nvSpPr>
        <p:spPr>
          <a:xfrm>
            <a:off x="5856675" y="3556017"/>
            <a:ext cx="1764900" cy="6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cxnSp>
        <p:nvCxnSpPr>
          <p:cNvPr id="2451" name="Google Shape;2451;gcf195c7100_0_2537"/>
          <p:cNvCxnSpPr/>
          <p:nvPr/>
        </p:nvCxnSpPr>
        <p:spPr>
          <a:xfrm>
            <a:off x="2904283" y="4513075"/>
            <a:ext cx="1133100" cy="306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52" name="Google Shape;2452;gcf195c7100_0_2537"/>
          <p:cNvCxnSpPr/>
          <p:nvPr/>
        </p:nvCxnSpPr>
        <p:spPr>
          <a:xfrm flipH="1" rot="10800000">
            <a:off x="1562083" y="4492325"/>
            <a:ext cx="1342200" cy="315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53" name="Google Shape;2453;gcf195c7100_0_2537"/>
          <p:cNvCxnSpPr/>
          <p:nvPr/>
        </p:nvCxnSpPr>
        <p:spPr>
          <a:xfrm>
            <a:off x="259558" y="4408000"/>
            <a:ext cx="1332000" cy="392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54" name="Google Shape;2454;gcf195c7100_0_2537"/>
          <p:cNvCxnSpPr/>
          <p:nvPr/>
        </p:nvCxnSpPr>
        <p:spPr>
          <a:xfrm>
            <a:off x="-6867" y="3993550"/>
            <a:ext cx="273900" cy="407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455" name="Google Shape;2455;gcf195c7100_0_2537"/>
          <p:cNvGrpSpPr/>
          <p:nvPr/>
        </p:nvGrpSpPr>
        <p:grpSpPr>
          <a:xfrm flipH="1">
            <a:off x="1278333" y="4513075"/>
            <a:ext cx="581800" cy="582350"/>
            <a:chOff x="8064275" y="887850"/>
            <a:chExt cx="581800" cy="582350"/>
          </a:xfrm>
        </p:grpSpPr>
        <p:sp>
          <p:nvSpPr>
            <p:cNvPr id="2456" name="Google Shape;2456;gcf195c7100_0_2537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7" name="Google Shape;2457;gcf195c7100_0_2537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8" name="Google Shape;2458;gcf195c7100_0_2537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9" name="Google Shape;2459;gcf195c7100_0_2537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0" name="Google Shape;2460;gcf195c7100_0_2537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1" name="Google Shape;2461;gcf195c7100_0_2537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62" name="Google Shape;2462;gcf195c7100_0_2537"/>
          <p:cNvGrpSpPr/>
          <p:nvPr/>
        </p:nvGrpSpPr>
        <p:grpSpPr>
          <a:xfrm flipH="1">
            <a:off x="2747608" y="4340463"/>
            <a:ext cx="292025" cy="292575"/>
            <a:chOff x="7353050" y="316275"/>
            <a:chExt cx="292025" cy="292575"/>
          </a:xfrm>
        </p:grpSpPr>
        <p:sp>
          <p:nvSpPr>
            <p:cNvPr id="2463" name="Google Shape;2463;gcf195c7100_0_2537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4" name="Google Shape;2464;gcf195c7100_0_2537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5" name="Google Shape;2465;gcf195c7100_0_2537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6" name="Google Shape;2466;gcf195c7100_0_2537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67" name="Google Shape;2467;gcf195c7100_0_2537"/>
          <p:cNvGrpSpPr/>
          <p:nvPr/>
        </p:nvGrpSpPr>
        <p:grpSpPr>
          <a:xfrm flipH="1">
            <a:off x="171308" y="4315025"/>
            <a:ext cx="175000" cy="175000"/>
            <a:chOff x="8792300" y="321275"/>
            <a:chExt cx="175000" cy="175000"/>
          </a:xfrm>
        </p:grpSpPr>
        <p:sp>
          <p:nvSpPr>
            <p:cNvPr id="2468" name="Google Shape;2468;gcf195c7100_0_2537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9" name="Google Shape;2469;gcf195c7100_0_2537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0" name="Google Shape;2470;gcf195c7100_0_2537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1" name="Google Shape;2471;gcf195c7100_0_2537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72" name="Google Shape;2472;gcf195c7100_0_2537"/>
          <p:cNvGrpSpPr/>
          <p:nvPr/>
        </p:nvGrpSpPr>
        <p:grpSpPr>
          <a:xfrm>
            <a:off x="3873197" y="4657550"/>
            <a:ext cx="293111" cy="293388"/>
            <a:chOff x="3164039" y="430875"/>
            <a:chExt cx="293111" cy="293388"/>
          </a:xfrm>
        </p:grpSpPr>
        <p:sp>
          <p:nvSpPr>
            <p:cNvPr id="2473" name="Google Shape;2473;gcf195c7100_0_2537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4" name="Google Shape;2474;gcf195c7100_0_2537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5" name="Google Shape;2475;gcf195c7100_0_2537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6" name="Google Shape;2476;gcf195c7100_0_2537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7" name="Google Shape;2477;gcf195c7100_0_2537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8" name="Google Shape;2478;gcf195c7100_0_2537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79" name="Google Shape;2479;gcf195c7100_0_2537"/>
          <p:cNvGrpSpPr/>
          <p:nvPr/>
        </p:nvGrpSpPr>
        <p:grpSpPr>
          <a:xfrm flipH="1">
            <a:off x="242270" y="4142425"/>
            <a:ext cx="175013" cy="27000"/>
            <a:chOff x="5662375" y="212375"/>
            <a:chExt cx="175013" cy="27000"/>
          </a:xfrm>
        </p:grpSpPr>
        <p:sp>
          <p:nvSpPr>
            <p:cNvPr id="2480" name="Google Shape;2480;gcf195c7100_0_253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1" name="Google Shape;2481;gcf195c7100_0_253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2" name="Google Shape;2482;gcf195c7100_0_253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2483" name="Google Shape;2483;gcf195c7100_0_2537"/>
          <p:cNvCxnSpPr/>
          <p:nvPr/>
        </p:nvCxnSpPr>
        <p:spPr>
          <a:xfrm rot="10800000">
            <a:off x="5995050" y="226600"/>
            <a:ext cx="1504500" cy="224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84" name="Google Shape;2484;gcf195c7100_0_2537"/>
          <p:cNvCxnSpPr/>
          <p:nvPr/>
        </p:nvCxnSpPr>
        <p:spPr>
          <a:xfrm rot="10800000">
            <a:off x="7512925" y="457850"/>
            <a:ext cx="829500" cy="743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85" name="Google Shape;2485;gcf195c7100_0_2537"/>
          <p:cNvCxnSpPr/>
          <p:nvPr/>
        </p:nvCxnSpPr>
        <p:spPr>
          <a:xfrm flipH="1">
            <a:off x="8348975" y="-6625"/>
            <a:ext cx="796500" cy="1188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486" name="Google Shape;2486;gcf195c7100_0_2537"/>
          <p:cNvGrpSpPr/>
          <p:nvPr/>
        </p:nvGrpSpPr>
        <p:grpSpPr>
          <a:xfrm>
            <a:off x="8064275" y="1040250"/>
            <a:ext cx="581800" cy="582350"/>
            <a:chOff x="8064275" y="887850"/>
            <a:chExt cx="581800" cy="582350"/>
          </a:xfrm>
        </p:grpSpPr>
        <p:sp>
          <p:nvSpPr>
            <p:cNvPr id="2487" name="Google Shape;2487;gcf195c7100_0_2537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8" name="Google Shape;2488;gcf195c7100_0_2537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9" name="Google Shape;2489;gcf195c7100_0_2537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0" name="Google Shape;2490;gcf195c7100_0_2537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1" name="Google Shape;2491;gcf195c7100_0_2537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2" name="Google Shape;2492;gcf195c7100_0_2537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93" name="Google Shape;2493;gcf195c7100_0_2537"/>
          <p:cNvGrpSpPr/>
          <p:nvPr/>
        </p:nvGrpSpPr>
        <p:grpSpPr>
          <a:xfrm>
            <a:off x="7353050" y="316275"/>
            <a:ext cx="292025" cy="292575"/>
            <a:chOff x="7353050" y="316275"/>
            <a:chExt cx="292025" cy="292575"/>
          </a:xfrm>
        </p:grpSpPr>
        <p:sp>
          <p:nvSpPr>
            <p:cNvPr id="2494" name="Google Shape;2494;gcf195c7100_0_2537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5" name="Google Shape;2495;gcf195c7100_0_2537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6" name="Google Shape;2496;gcf195c7100_0_2537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7" name="Google Shape;2497;gcf195c7100_0_2537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98" name="Google Shape;2498;gcf195c7100_0_2537"/>
          <p:cNvGrpSpPr/>
          <p:nvPr/>
        </p:nvGrpSpPr>
        <p:grpSpPr>
          <a:xfrm>
            <a:off x="8792300" y="321275"/>
            <a:ext cx="175000" cy="175000"/>
            <a:chOff x="8792300" y="321275"/>
            <a:chExt cx="175000" cy="175000"/>
          </a:xfrm>
        </p:grpSpPr>
        <p:sp>
          <p:nvSpPr>
            <p:cNvPr id="2499" name="Google Shape;2499;gcf195c7100_0_2537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0" name="Google Shape;2500;gcf195c7100_0_2537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1" name="Google Shape;2501;gcf195c7100_0_2537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2" name="Google Shape;2502;gcf195c7100_0_2537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03" name="Google Shape;2503;gcf195c7100_0_2537"/>
          <p:cNvSpPr/>
          <p:nvPr/>
        </p:nvSpPr>
        <p:spPr>
          <a:xfrm>
            <a:off x="5829305" y="68707"/>
            <a:ext cx="288614" cy="288337"/>
          </a:xfrm>
          <a:custGeom>
            <a:rect b="b" l="l" r="r" t="t"/>
            <a:pathLst>
              <a:path extrusionOk="0" h="22893" w="22915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4" name="Google Shape;2504;gcf195c7100_0_2537"/>
          <p:cNvSpPr/>
          <p:nvPr/>
        </p:nvSpPr>
        <p:spPr>
          <a:xfrm>
            <a:off x="5827050" y="66175"/>
            <a:ext cx="293111" cy="293388"/>
          </a:xfrm>
          <a:custGeom>
            <a:rect b="b" l="l" r="r" t="t"/>
            <a:pathLst>
              <a:path extrusionOk="0" h="23294" w="23272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5" name="Google Shape;2505;gcf195c7100_0_2537"/>
          <p:cNvSpPr/>
          <p:nvPr/>
        </p:nvSpPr>
        <p:spPr>
          <a:xfrm>
            <a:off x="5865794" y="105209"/>
            <a:ext cx="215626" cy="215337"/>
          </a:xfrm>
          <a:custGeom>
            <a:rect b="b" l="l" r="r" t="t"/>
            <a:pathLst>
              <a:path extrusionOk="0" h="17097" w="1712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6" name="Google Shape;2506;gcf195c7100_0_2537"/>
          <p:cNvSpPr/>
          <p:nvPr/>
        </p:nvSpPr>
        <p:spPr>
          <a:xfrm>
            <a:off x="5863552" y="102677"/>
            <a:ext cx="220123" cy="220400"/>
          </a:xfrm>
          <a:custGeom>
            <a:rect b="b" l="l" r="r" t="t"/>
            <a:pathLst>
              <a:path extrusionOk="0" h="17499" w="17477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7" name="Google Shape;2507;gcf195c7100_0_2537"/>
          <p:cNvSpPr/>
          <p:nvPr/>
        </p:nvSpPr>
        <p:spPr>
          <a:xfrm>
            <a:off x="5905382" y="144784"/>
            <a:ext cx="136177" cy="136177"/>
          </a:xfrm>
          <a:custGeom>
            <a:rect b="b" l="l" r="r" t="t"/>
            <a:pathLst>
              <a:path extrusionOk="0" h="10812" w="10812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8" name="Google Shape;2508;gcf195c7100_0_2537"/>
          <p:cNvSpPr/>
          <p:nvPr/>
        </p:nvSpPr>
        <p:spPr>
          <a:xfrm>
            <a:off x="5903140" y="142542"/>
            <a:ext cx="140951" cy="140674"/>
          </a:xfrm>
          <a:custGeom>
            <a:rect b="b" l="l" r="r" t="t"/>
            <a:pathLst>
              <a:path extrusionOk="0" h="11169" w="11191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09" name="Google Shape;2509;gcf195c7100_0_2537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2510" name="Google Shape;2510;gcf195c7100_0_253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1" name="Google Shape;2511;gcf195c7100_0_253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2" name="Google Shape;2512;gcf195c7100_0_253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13" name="Google Shape;2513;gcf195c7100_0_2537"/>
          <p:cNvGrpSpPr/>
          <p:nvPr/>
        </p:nvGrpSpPr>
        <p:grpSpPr>
          <a:xfrm>
            <a:off x="8678350" y="1658000"/>
            <a:ext cx="175013" cy="27000"/>
            <a:chOff x="5662375" y="212375"/>
            <a:chExt cx="175013" cy="27000"/>
          </a:xfrm>
        </p:grpSpPr>
        <p:sp>
          <p:nvSpPr>
            <p:cNvPr id="2514" name="Google Shape;2514;gcf195c7100_0_253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5" name="Google Shape;2515;gcf195c7100_0_253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6" name="Google Shape;2516;gcf195c7100_0_253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2">
  <p:cSld name="CUSTOM_10">
    <p:spTree>
      <p:nvGrpSpPr>
        <p:cNvPr id="2517" name="Shape 2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8" name="Google Shape;2518;gcf195c7100_0_2617"/>
          <p:cNvSpPr txBox="1"/>
          <p:nvPr>
            <p:ph type="title"/>
          </p:nvPr>
        </p:nvSpPr>
        <p:spPr>
          <a:xfrm>
            <a:off x="1271016" y="338328"/>
            <a:ext cx="66111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19" name="Google Shape;2519;gcf195c7100_0_2617"/>
          <p:cNvSpPr txBox="1"/>
          <p:nvPr>
            <p:ph idx="1" type="subTitle"/>
          </p:nvPr>
        </p:nvSpPr>
        <p:spPr>
          <a:xfrm>
            <a:off x="4690875" y="1491351"/>
            <a:ext cx="3557100" cy="26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cxnSp>
        <p:nvCxnSpPr>
          <p:cNvPr id="2520" name="Google Shape;2520;gcf195c7100_0_2617"/>
          <p:cNvCxnSpPr/>
          <p:nvPr/>
        </p:nvCxnSpPr>
        <p:spPr>
          <a:xfrm rot="10800000">
            <a:off x="8109000" y="501275"/>
            <a:ext cx="737700" cy="737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21" name="Google Shape;2521;gcf195c7100_0_2617"/>
          <p:cNvCxnSpPr/>
          <p:nvPr/>
        </p:nvCxnSpPr>
        <p:spPr>
          <a:xfrm>
            <a:off x="582475" y="282188"/>
            <a:ext cx="1212900" cy="422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22" name="Google Shape;2522;gcf195c7100_0_2617"/>
          <p:cNvCxnSpPr/>
          <p:nvPr/>
        </p:nvCxnSpPr>
        <p:spPr>
          <a:xfrm flipH="1" rot="10800000">
            <a:off x="0" y="274188"/>
            <a:ext cx="582600" cy="654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523" name="Google Shape;2523;gcf195c7100_0_2617"/>
          <p:cNvGrpSpPr/>
          <p:nvPr/>
        </p:nvGrpSpPr>
        <p:grpSpPr>
          <a:xfrm flipH="1">
            <a:off x="423750" y="125363"/>
            <a:ext cx="292025" cy="292575"/>
            <a:chOff x="7353050" y="316275"/>
            <a:chExt cx="292025" cy="292575"/>
          </a:xfrm>
        </p:grpSpPr>
        <p:sp>
          <p:nvSpPr>
            <p:cNvPr id="2524" name="Google Shape;2524;gcf195c7100_0_2617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5" name="Google Shape;2525;gcf195c7100_0_2617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6" name="Google Shape;2526;gcf195c7100_0_2617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7" name="Google Shape;2527;gcf195c7100_0_2617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28" name="Google Shape;2528;gcf195c7100_0_2617"/>
          <p:cNvGrpSpPr/>
          <p:nvPr/>
        </p:nvGrpSpPr>
        <p:grpSpPr>
          <a:xfrm>
            <a:off x="1638739" y="558163"/>
            <a:ext cx="293111" cy="293388"/>
            <a:chOff x="3164039" y="430875"/>
            <a:chExt cx="293111" cy="293388"/>
          </a:xfrm>
        </p:grpSpPr>
        <p:sp>
          <p:nvSpPr>
            <p:cNvPr id="2529" name="Google Shape;2529;gcf195c7100_0_2617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0" name="Google Shape;2530;gcf195c7100_0_2617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1" name="Google Shape;2531;gcf195c7100_0_2617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2" name="Google Shape;2532;gcf195c7100_0_2617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3" name="Google Shape;2533;gcf195c7100_0_2617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4" name="Google Shape;2534;gcf195c7100_0_2617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35" name="Google Shape;2535;gcf195c7100_0_2617"/>
          <p:cNvGrpSpPr/>
          <p:nvPr/>
        </p:nvGrpSpPr>
        <p:grpSpPr>
          <a:xfrm>
            <a:off x="1591750" y="362600"/>
            <a:ext cx="175013" cy="27000"/>
            <a:chOff x="5662375" y="212375"/>
            <a:chExt cx="175013" cy="27000"/>
          </a:xfrm>
        </p:grpSpPr>
        <p:sp>
          <p:nvSpPr>
            <p:cNvPr id="2536" name="Google Shape;2536;gcf195c7100_0_261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7" name="Google Shape;2537;gcf195c7100_0_261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8" name="Google Shape;2538;gcf195c7100_0_261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2539" name="Google Shape;2539;gcf195c7100_0_2617"/>
          <p:cNvCxnSpPr/>
          <p:nvPr/>
        </p:nvCxnSpPr>
        <p:spPr>
          <a:xfrm flipH="1">
            <a:off x="8151325" y="6875"/>
            <a:ext cx="1002600" cy="494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540" name="Google Shape;2540;gcf195c7100_0_2617"/>
          <p:cNvGrpSpPr/>
          <p:nvPr/>
        </p:nvGrpSpPr>
        <p:grpSpPr>
          <a:xfrm>
            <a:off x="7823875" y="202375"/>
            <a:ext cx="581800" cy="582350"/>
            <a:chOff x="8064275" y="887850"/>
            <a:chExt cx="581800" cy="582350"/>
          </a:xfrm>
        </p:grpSpPr>
        <p:sp>
          <p:nvSpPr>
            <p:cNvPr id="2541" name="Google Shape;2541;gcf195c7100_0_2617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2" name="Google Shape;2542;gcf195c7100_0_2617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3" name="Google Shape;2543;gcf195c7100_0_2617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4" name="Google Shape;2544;gcf195c7100_0_2617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5" name="Google Shape;2545;gcf195c7100_0_2617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6" name="Google Shape;2546;gcf195c7100_0_2617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47" name="Google Shape;2547;gcf195c7100_0_2617"/>
          <p:cNvGrpSpPr/>
          <p:nvPr/>
        </p:nvGrpSpPr>
        <p:grpSpPr>
          <a:xfrm flipH="1">
            <a:off x="8698650" y="1117488"/>
            <a:ext cx="292025" cy="292575"/>
            <a:chOff x="7353050" y="316275"/>
            <a:chExt cx="292025" cy="292575"/>
          </a:xfrm>
        </p:grpSpPr>
        <p:sp>
          <p:nvSpPr>
            <p:cNvPr id="2548" name="Google Shape;2548;gcf195c7100_0_2617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9" name="Google Shape;2549;gcf195c7100_0_2617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0" name="Google Shape;2550;gcf195c7100_0_2617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1" name="Google Shape;2551;gcf195c7100_0_2617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52" name="Google Shape;2552;gcf195c7100_0_2617"/>
          <p:cNvGrpSpPr/>
          <p:nvPr/>
        </p:nvGrpSpPr>
        <p:grpSpPr>
          <a:xfrm>
            <a:off x="8678350" y="1581800"/>
            <a:ext cx="175013" cy="27000"/>
            <a:chOff x="5662375" y="212375"/>
            <a:chExt cx="175013" cy="27000"/>
          </a:xfrm>
        </p:grpSpPr>
        <p:sp>
          <p:nvSpPr>
            <p:cNvPr id="2553" name="Google Shape;2553;gcf195c7100_0_261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4" name="Google Shape;2554;gcf195c7100_0_261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5" name="Google Shape;2555;gcf195c7100_0_261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2556" name="Google Shape;2556;gcf195c7100_0_2617"/>
          <p:cNvCxnSpPr/>
          <p:nvPr/>
        </p:nvCxnSpPr>
        <p:spPr>
          <a:xfrm flipH="1">
            <a:off x="5101704" y="4513075"/>
            <a:ext cx="1133100" cy="30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57" name="Google Shape;2557;gcf195c7100_0_2617"/>
          <p:cNvCxnSpPr/>
          <p:nvPr/>
        </p:nvCxnSpPr>
        <p:spPr>
          <a:xfrm rot="10800000">
            <a:off x="6234804" y="4492325"/>
            <a:ext cx="1342200" cy="315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58" name="Google Shape;2558;gcf195c7100_0_2617"/>
          <p:cNvCxnSpPr/>
          <p:nvPr/>
        </p:nvCxnSpPr>
        <p:spPr>
          <a:xfrm flipH="1">
            <a:off x="7547529" y="4408000"/>
            <a:ext cx="1332000" cy="392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59" name="Google Shape;2559;gcf195c7100_0_2617"/>
          <p:cNvCxnSpPr/>
          <p:nvPr/>
        </p:nvCxnSpPr>
        <p:spPr>
          <a:xfrm flipH="1">
            <a:off x="8872054" y="3993550"/>
            <a:ext cx="273900" cy="407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560" name="Google Shape;2560;gcf195c7100_0_2617"/>
          <p:cNvGrpSpPr/>
          <p:nvPr/>
        </p:nvGrpSpPr>
        <p:grpSpPr>
          <a:xfrm>
            <a:off x="7278954" y="4513075"/>
            <a:ext cx="581800" cy="582350"/>
            <a:chOff x="8064275" y="887850"/>
            <a:chExt cx="581800" cy="582350"/>
          </a:xfrm>
        </p:grpSpPr>
        <p:sp>
          <p:nvSpPr>
            <p:cNvPr id="2561" name="Google Shape;2561;gcf195c7100_0_2617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2" name="Google Shape;2562;gcf195c7100_0_2617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3" name="Google Shape;2563;gcf195c7100_0_2617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4" name="Google Shape;2564;gcf195c7100_0_2617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5" name="Google Shape;2565;gcf195c7100_0_2617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6" name="Google Shape;2566;gcf195c7100_0_2617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67" name="Google Shape;2567;gcf195c7100_0_2617"/>
          <p:cNvGrpSpPr/>
          <p:nvPr/>
        </p:nvGrpSpPr>
        <p:grpSpPr>
          <a:xfrm>
            <a:off x="6099454" y="4340463"/>
            <a:ext cx="292025" cy="292575"/>
            <a:chOff x="7353050" y="316275"/>
            <a:chExt cx="292025" cy="292575"/>
          </a:xfrm>
        </p:grpSpPr>
        <p:sp>
          <p:nvSpPr>
            <p:cNvPr id="2568" name="Google Shape;2568;gcf195c7100_0_2617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9" name="Google Shape;2569;gcf195c7100_0_2617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0" name="Google Shape;2570;gcf195c7100_0_2617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1" name="Google Shape;2571;gcf195c7100_0_2617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72" name="Google Shape;2572;gcf195c7100_0_2617"/>
          <p:cNvGrpSpPr/>
          <p:nvPr/>
        </p:nvGrpSpPr>
        <p:grpSpPr>
          <a:xfrm>
            <a:off x="8792779" y="4315025"/>
            <a:ext cx="175000" cy="175000"/>
            <a:chOff x="8792300" y="321275"/>
            <a:chExt cx="175000" cy="175000"/>
          </a:xfrm>
        </p:grpSpPr>
        <p:sp>
          <p:nvSpPr>
            <p:cNvPr id="2573" name="Google Shape;2573;gcf195c7100_0_2617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4" name="Google Shape;2574;gcf195c7100_0_2617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5" name="Google Shape;2575;gcf195c7100_0_2617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6" name="Google Shape;2576;gcf195c7100_0_2617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77" name="Google Shape;2577;gcf195c7100_0_2617"/>
          <p:cNvGrpSpPr/>
          <p:nvPr/>
        </p:nvGrpSpPr>
        <p:grpSpPr>
          <a:xfrm flipH="1">
            <a:off x="4972779" y="4657550"/>
            <a:ext cx="293111" cy="293388"/>
            <a:chOff x="3164039" y="430875"/>
            <a:chExt cx="293111" cy="293388"/>
          </a:xfrm>
        </p:grpSpPr>
        <p:sp>
          <p:nvSpPr>
            <p:cNvPr id="2578" name="Google Shape;2578;gcf195c7100_0_2617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9" name="Google Shape;2579;gcf195c7100_0_2617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0" name="Google Shape;2580;gcf195c7100_0_2617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1" name="Google Shape;2581;gcf195c7100_0_2617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2" name="Google Shape;2582;gcf195c7100_0_2617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3" name="Google Shape;2583;gcf195c7100_0_2617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84" name="Google Shape;2584;gcf195c7100_0_2617"/>
          <p:cNvGrpSpPr/>
          <p:nvPr/>
        </p:nvGrpSpPr>
        <p:grpSpPr>
          <a:xfrm>
            <a:off x="8721804" y="4142425"/>
            <a:ext cx="175013" cy="27000"/>
            <a:chOff x="5662375" y="212375"/>
            <a:chExt cx="175013" cy="27000"/>
          </a:xfrm>
        </p:grpSpPr>
        <p:sp>
          <p:nvSpPr>
            <p:cNvPr id="2585" name="Google Shape;2585;gcf195c7100_0_261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6" name="Google Shape;2586;gcf195c7100_0_261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7" name="Google Shape;2587;gcf195c7100_0_261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9">
    <p:spTree>
      <p:nvGrpSpPr>
        <p:cNvPr id="2588" name="Shape 2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9" name="Google Shape;2589;gcf195c7100_0_2688"/>
          <p:cNvSpPr txBox="1"/>
          <p:nvPr>
            <p:ph type="title"/>
          </p:nvPr>
        </p:nvSpPr>
        <p:spPr>
          <a:xfrm>
            <a:off x="2105425" y="384048"/>
            <a:ext cx="4937700" cy="107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4800"/>
            </a:lvl9pPr>
          </a:lstStyle>
          <a:p/>
        </p:txBody>
      </p:sp>
      <p:sp>
        <p:nvSpPr>
          <p:cNvPr id="2590" name="Google Shape;2590;gcf195c7100_0_2688"/>
          <p:cNvSpPr txBox="1"/>
          <p:nvPr>
            <p:ph idx="1" type="subTitle"/>
          </p:nvPr>
        </p:nvSpPr>
        <p:spPr>
          <a:xfrm>
            <a:off x="3017520" y="1709928"/>
            <a:ext cx="3099900" cy="14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2591" name="Google Shape;2591;gcf195c7100_0_2688"/>
          <p:cNvSpPr txBox="1"/>
          <p:nvPr/>
        </p:nvSpPr>
        <p:spPr>
          <a:xfrm>
            <a:off x="2489375" y="3664200"/>
            <a:ext cx="4161600" cy="7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CREDITS:</a:t>
            </a:r>
            <a:r>
              <a:rPr lang="en" sz="11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This presentation template was created by </a:t>
            </a:r>
            <a:r>
              <a:rPr lang="en" sz="1100">
                <a:solidFill>
                  <a:schemeClr val="accent1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, including icons by </a:t>
            </a:r>
            <a:r>
              <a:rPr lang="en" sz="1100">
                <a:solidFill>
                  <a:schemeClr val="accent1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, infographics &amp; images by </a:t>
            </a:r>
            <a:r>
              <a:rPr lang="en" sz="1100">
                <a:solidFill>
                  <a:schemeClr val="accent1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1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and illustrations by </a:t>
            </a:r>
            <a:r>
              <a:rPr lang="en" sz="1100">
                <a:solidFill>
                  <a:schemeClr val="accent1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Stories</a:t>
            </a:r>
            <a:endParaRPr>
              <a:solidFill>
                <a:schemeClr val="dk2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cxnSp>
        <p:nvCxnSpPr>
          <p:cNvPr id="2592" name="Google Shape;2592;gcf195c7100_0_2688"/>
          <p:cNvCxnSpPr/>
          <p:nvPr/>
        </p:nvCxnSpPr>
        <p:spPr>
          <a:xfrm rot="5400000">
            <a:off x="7269708" y="3324550"/>
            <a:ext cx="1133100" cy="30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93" name="Google Shape;2593;gcf195c7100_0_2688"/>
          <p:cNvCxnSpPr/>
          <p:nvPr/>
        </p:nvCxnSpPr>
        <p:spPr>
          <a:xfrm flipH="1" rot="-5400000">
            <a:off x="7181408" y="2082400"/>
            <a:ext cx="1342200" cy="315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94" name="Google Shape;2594;gcf195c7100_0_2688"/>
          <p:cNvCxnSpPr/>
          <p:nvPr/>
        </p:nvCxnSpPr>
        <p:spPr>
          <a:xfrm rot="5400000">
            <a:off x="7232433" y="736375"/>
            <a:ext cx="1332000" cy="392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95" name="Google Shape;2595;gcf195c7100_0_2688"/>
          <p:cNvCxnSpPr/>
          <p:nvPr/>
        </p:nvCxnSpPr>
        <p:spPr>
          <a:xfrm rot="5400000">
            <a:off x="8168433" y="-66600"/>
            <a:ext cx="273900" cy="407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596" name="Google Shape;2596;gcf195c7100_0_2688"/>
          <p:cNvGrpSpPr/>
          <p:nvPr/>
        </p:nvGrpSpPr>
        <p:grpSpPr>
          <a:xfrm flipH="1" rot="5400000">
            <a:off x="7407333" y="1284925"/>
            <a:ext cx="581800" cy="582350"/>
            <a:chOff x="8064275" y="887850"/>
            <a:chExt cx="581800" cy="582350"/>
          </a:xfrm>
        </p:grpSpPr>
        <p:sp>
          <p:nvSpPr>
            <p:cNvPr id="2597" name="Google Shape;2597;gcf195c7100_0_2688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8" name="Google Shape;2598;gcf195c7100_0_2688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9" name="Google Shape;2599;gcf195c7100_0_2688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0" name="Google Shape;2600;gcf195c7100_0_2688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1" name="Google Shape;2601;gcf195c7100_0_2688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2" name="Google Shape;2602;gcf195c7100_0_2688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03" name="Google Shape;2603;gcf195c7100_0_2688"/>
          <p:cNvGrpSpPr/>
          <p:nvPr/>
        </p:nvGrpSpPr>
        <p:grpSpPr>
          <a:xfrm flipH="1" rot="5400000">
            <a:off x="7869720" y="2754200"/>
            <a:ext cx="292025" cy="292575"/>
            <a:chOff x="7353050" y="316275"/>
            <a:chExt cx="292025" cy="292575"/>
          </a:xfrm>
        </p:grpSpPr>
        <p:sp>
          <p:nvSpPr>
            <p:cNvPr id="2604" name="Google Shape;2604;gcf195c7100_0_2688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5" name="Google Shape;2605;gcf195c7100_0_2688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6" name="Google Shape;2606;gcf195c7100_0_2688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7" name="Google Shape;2607;gcf195c7100_0_2688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08" name="Google Shape;2608;gcf195c7100_0_2688"/>
          <p:cNvGrpSpPr/>
          <p:nvPr/>
        </p:nvGrpSpPr>
        <p:grpSpPr>
          <a:xfrm flipH="1" rot="5400000">
            <a:off x="8012458" y="178175"/>
            <a:ext cx="175000" cy="175000"/>
            <a:chOff x="8792300" y="321275"/>
            <a:chExt cx="175000" cy="175000"/>
          </a:xfrm>
        </p:grpSpPr>
        <p:sp>
          <p:nvSpPr>
            <p:cNvPr id="2609" name="Google Shape;2609;gcf195c7100_0_2688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0" name="Google Shape;2610;gcf195c7100_0_2688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1" name="Google Shape;2611;gcf195c7100_0_2688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2" name="Google Shape;2612;gcf195c7100_0_2688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13" name="Google Shape;2613;gcf195c7100_0_2688"/>
          <p:cNvGrpSpPr/>
          <p:nvPr/>
        </p:nvGrpSpPr>
        <p:grpSpPr>
          <a:xfrm rot="5400000">
            <a:off x="7551683" y="3879926"/>
            <a:ext cx="293111" cy="293388"/>
            <a:chOff x="3164039" y="430875"/>
            <a:chExt cx="293111" cy="293388"/>
          </a:xfrm>
        </p:grpSpPr>
        <p:sp>
          <p:nvSpPr>
            <p:cNvPr id="2614" name="Google Shape;2614;gcf195c7100_0_2688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5" name="Google Shape;2615;gcf195c7100_0_2688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6" name="Google Shape;2616;gcf195c7100_0_2688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7" name="Google Shape;2617;gcf195c7100_0_2688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8" name="Google Shape;2618;gcf195c7100_0_2688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9" name="Google Shape;2619;gcf195c7100_0_2688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20" name="Google Shape;2620;gcf195c7100_0_2688"/>
          <p:cNvGrpSpPr/>
          <p:nvPr/>
        </p:nvGrpSpPr>
        <p:grpSpPr>
          <a:xfrm flipH="1" rot="5400000">
            <a:off x="8259052" y="323144"/>
            <a:ext cx="175013" cy="27000"/>
            <a:chOff x="5662375" y="212375"/>
            <a:chExt cx="175013" cy="27000"/>
          </a:xfrm>
        </p:grpSpPr>
        <p:sp>
          <p:nvSpPr>
            <p:cNvPr id="2621" name="Google Shape;2621;gcf195c7100_0_2688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2" name="Google Shape;2622;gcf195c7100_0_2688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3" name="Google Shape;2623;gcf195c7100_0_2688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2624" name="Google Shape;2624;gcf195c7100_0_2688"/>
          <p:cNvCxnSpPr/>
          <p:nvPr/>
        </p:nvCxnSpPr>
        <p:spPr>
          <a:xfrm flipH="1" rot="5400000">
            <a:off x="740850" y="2598325"/>
            <a:ext cx="1672500" cy="12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25" name="Google Shape;2625;gcf195c7100_0_2688"/>
          <p:cNvCxnSpPr/>
          <p:nvPr/>
        </p:nvCxnSpPr>
        <p:spPr>
          <a:xfrm rot="-5400000">
            <a:off x="847100" y="3554000"/>
            <a:ext cx="829500" cy="74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26" name="Google Shape;2626;gcf195c7100_0_2688"/>
          <p:cNvCxnSpPr/>
          <p:nvPr/>
        </p:nvCxnSpPr>
        <p:spPr>
          <a:xfrm flipH="1" rot="5400000">
            <a:off x="1105775" y="4151250"/>
            <a:ext cx="796500" cy="118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627" name="Google Shape;2627;gcf195c7100_0_2688"/>
          <p:cNvGrpSpPr/>
          <p:nvPr/>
        </p:nvGrpSpPr>
        <p:grpSpPr>
          <a:xfrm rot="5400000">
            <a:off x="621475" y="4062025"/>
            <a:ext cx="581800" cy="582350"/>
            <a:chOff x="8064275" y="887850"/>
            <a:chExt cx="581800" cy="582350"/>
          </a:xfrm>
        </p:grpSpPr>
        <p:sp>
          <p:nvSpPr>
            <p:cNvPr id="2628" name="Google Shape;2628;gcf195c7100_0_2688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9" name="Google Shape;2629;gcf195c7100_0_2688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0" name="Google Shape;2630;gcf195c7100_0_2688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1" name="Google Shape;2631;gcf195c7100_0_2688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2" name="Google Shape;2632;gcf195c7100_0_2688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3" name="Google Shape;2633;gcf195c7100_0_2688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34" name="Google Shape;2634;gcf195c7100_0_2688"/>
          <p:cNvGrpSpPr/>
          <p:nvPr/>
        </p:nvGrpSpPr>
        <p:grpSpPr>
          <a:xfrm rot="5400000">
            <a:off x="1482825" y="3350800"/>
            <a:ext cx="292025" cy="292575"/>
            <a:chOff x="7353050" y="316275"/>
            <a:chExt cx="292025" cy="292575"/>
          </a:xfrm>
        </p:grpSpPr>
        <p:sp>
          <p:nvSpPr>
            <p:cNvPr id="2635" name="Google Shape;2635;gcf195c7100_0_2688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6" name="Google Shape;2636;gcf195c7100_0_2688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7" name="Google Shape;2637;gcf195c7100_0_2688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8" name="Google Shape;2638;gcf195c7100_0_2688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39" name="Google Shape;2639;gcf195c7100_0_2688"/>
          <p:cNvGrpSpPr/>
          <p:nvPr/>
        </p:nvGrpSpPr>
        <p:grpSpPr>
          <a:xfrm rot="5400000">
            <a:off x="1595125" y="4790325"/>
            <a:ext cx="175000" cy="175000"/>
            <a:chOff x="8792300" y="321275"/>
            <a:chExt cx="175000" cy="175000"/>
          </a:xfrm>
        </p:grpSpPr>
        <p:sp>
          <p:nvSpPr>
            <p:cNvPr id="2640" name="Google Shape;2640;gcf195c7100_0_2688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1" name="Google Shape;2641;gcf195c7100_0_2688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2" name="Google Shape;2642;gcf195c7100_0_2688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3" name="Google Shape;2643;gcf195c7100_0_2688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44" name="Google Shape;2644;gcf195c7100_0_2688"/>
          <p:cNvSpPr/>
          <p:nvPr/>
        </p:nvSpPr>
        <p:spPr>
          <a:xfrm rot="5400000">
            <a:off x="1377117" y="1688743"/>
            <a:ext cx="288614" cy="288337"/>
          </a:xfrm>
          <a:custGeom>
            <a:rect b="b" l="l" r="r" t="t"/>
            <a:pathLst>
              <a:path extrusionOk="0" h="22893" w="22915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5" name="Google Shape;2645;gcf195c7100_0_2688"/>
          <p:cNvSpPr/>
          <p:nvPr/>
        </p:nvSpPr>
        <p:spPr>
          <a:xfrm rot="5400000">
            <a:off x="1374876" y="1686211"/>
            <a:ext cx="293111" cy="293388"/>
          </a:xfrm>
          <a:custGeom>
            <a:rect b="b" l="l" r="r" t="t"/>
            <a:pathLst>
              <a:path extrusionOk="0" h="23294" w="23272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6" name="Google Shape;2646;gcf195c7100_0_2688"/>
          <p:cNvSpPr/>
          <p:nvPr/>
        </p:nvSpPr>
        <p:spPr>
          <a:xfrm rot="5400000">
            <a:off x="1413610" y="1725239"/>
            <a:ext cx="215626" cy="215337"/>
          </a:xfrm>
          <a:custGeom>
            <a:rect b="b" l="l" r="r" t="t"/>
            <a:pathLst>
              <a:path extrusionOk="0" h="17097" w="1712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7" name="Google Shape;2647;gcf195c7100_0_2688"/>
          <p:cNvSpPr/>
          <p:nvPr/>
        </p:nvSpPr>
        <p:spPr>
          <a:xfrm rot="5400000">
            <a:off x="1411362" y="1722714"/>
            <a:ext cx="220123" cy="220400"/>
          </a:xfrm>
          <a:custGeom>
            <a:rect b="b" l="l" r="r" t="t"/>
            <a:pathLst>
              <a:path extrusionOk="0" h="17499" w="17477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8" name="Google Shape;2648;gcf195c7100_0_2688"/>
          <p:cNvSpPr/>
          <p:nvPr/>
        </p:nvSpPr>
        <p:spPr>
          <a:xfrm rot="5400000">
            <a:off x="1453339" y="1764682"/>
            <a:ext cx="136177" cy="136177"/>
          </a:xfrm>
          <a:custGeom>
            <a:rect b="b" l="l" r="r" t="t"/>
            <a:pathLst>
              <a:path extrusionOk="0" h="10812" w="10812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9" name="Google Shape;2649;gcf195c7100_0_2688"/>
          <p:cNvSpPr/>
          <p:nvPr/>
        </p:nvSpPr>
        <p:spPr>
          <a:xfrm rot="5400000">
            <a:off x="1450946" y="1762579"/>
            <a:ext cx="140951" cy="140674"/>
          </a:xfrm>
          <a:custGeom>
            <a:rect b="b" l="l" r="r" t="t"/>
            <a:pathLst>
              <a:path extrusionOk="0" h="11169" w="11191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50" name="Google Shape;2650;gcf195c7100_0_2688"/>
          <p:cNvGrpSpPr/>
          <p:nvPr/>
        </p:nvGrpSpPr>
        <p:grpSpPr>
          <a:xfrm rot="5400000">
            <a:off x="1701119" y="1515381"/>
            <a:ext cx="175013" cy="27000"/>
            <a:chOff x="5662375" y="212375"/>
            <a:chExt cx="175013" cy="27000"/>
          </a:xfrm>
        </p:grpSpPr>
        <p:sp>
          <p:nvSpPr>
            <p:cNvPr id="2651" name="Google Shape;2651;gcf195c7100_0_2688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2" name="Google Shape;2652;gcf195c7100_0_2688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3" name="Google Shape;2653;gcf195c7100_0_2688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54" name="Google Shape;2654;gcf195c7100_0_2688"/>
          <p:cNvGrpSpPr/>
          <p:nvPr/>
        </p:nvGrpSpPr>
        <p:grpSpPr>
          <a:xfrm rot="5400000">
            <a:off x="1819519" y="4562081"/>
            <a:ext cx="175013" cy="27000"/>
            <a:chOff x="5662375" y="212375"/>
            <a:chExt cx="175013" cy="27000"/>
          </a:xfrm>
        </p:grpSpPr>
        <p:sp>
          <p:nvSpPr>
            <p:cNvPr id="2655" name="Google Shape;2655;gcf195c7100_0_2688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6" name="Google Shape;2656;gcf195c7100_0_2688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7" name="Google Shape;2657;gcf195c7100_0_2688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58" name="Google Shape;2658;gcf195c7100_0_2688"/>
          <p:cNvGrpSpPr/>
          <p:nvPr/>
        </p:nvGrpSpPr>
        <p:grpSpPr>
          <a:xfrm rot="5400000">
            <a:off x="408594" y="4140781"/>
            <a:ext cx="175013" cy="27000"/>
            <a:chOff x="5662375" y="212375"/>
            <a:chExt cx="175013" cy="27000"/>
          </a:xfrm>
        </p:grpSpPr>
        <p:sp>
          <p:nvSpPr>
            <p:cNvPr id="2659" name="Google Shape;2659;gcf195c7100_0_2688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0" name="Google Shape;2660;gcf195c7100_0_2688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1" name="Google Shape;2661;gcf195c7100_0_2688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 of text">
  <p:cSld name="CUSTOM_1"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55"/>
          <p:cNvSpPr txBox="1"/>
          <p:nvPr>
            <p:ph type="title"/>
          </p:nvPr>
        </p:nvSpPr>
        <p:spPr>
          <a:xfrm>
            <a:off x="1719072" y="338328"/>
            <a:ext cx="5577900" cy="5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1" name="Google Shape;191;p55"/>
          <p:cNvSpPr txBox="1"/>
          <p:nvPr>
            <p:ph idx="1" type="subTitle"/>
          </p:nvPr>
        </p:nvSpPr>
        <p:spPr>
          <a:xfrm>
            <a:off x="3694176" y="2414016"/>
            <a:ext cx="1764900" cy="3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192" name="Google Shape;192;p55"/>
          <p:cNvSpPr txBox="1"/>
          <p:nvPr>
            <p:ph idx="2" type="subTitle"/>
          </p:nvPr>
        </p:nvSpPr>
        <p:spPr>
          <a:xfrm>
            <a:off x="1024128" y="2414016"/>
            <a:ext cx="1764900" cy="3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193" name="Google Shape;193;p55"/>
          <p:cNvSpPr txBox="1"/>
          <p:nvPr>
            <p:ph idx="3" type="subTitle"/>
          </p:nvPr>
        </p:nvSpPr>
        <p:spPr>
          <a:xfrm>
            <a:off x="6355080" y="2414016"/>
            <a:ext cx="1764900" cy="3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194" name="Google Shape;194;p55"/>
          <p:cNvSpPr txBox="1"/>
          <p:nvPr>
            <p:ph idx="4" type="subTitle"/>
          </p:nvPr>
        </p:nvSpPr>
        <p:spPr>
          <a:xfrm>
            <a:off x="3694176" y="2825496"/>
            <a:ext cx="1764900" cy="10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195" name="Google Shape;195;p55"/>
          <p:cNvSpPr txBox="1"/>
          <p:nvPr>
            <p:ph idx="5" type="subTitle"/>
          </p:nvPr>
        </p:nvSpPr>
        <p:spPr>
          <a:xfrm>
            <a:off x="1024128" y="2825496"/>
            <a:ext cx="1764900" cy="10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196" name="Google Shape;196;p55"/>
          <p:cNvSpPr txBox="1"/>
          <p:nvPr>
            <p:ph idx="6" type="subTitle"/>
          </p:nvPr>
        </p:nvSpPr>
        <p:spPr>
          <a:xfrm>
            <a:off x="6355080" y="2825496"/>
            <a:ext cx="1764900" cy="10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grpSp>
        <p:nvGrpSpPr>
          <p:cNvPr id="197" name="Google Shape;197;p55"/>
          <p:cNvGrpSpPr/>
          <p:nvPr/>
        </p:nvGrpSpPr>
        <p:grpSpPr>
          <a:xfrm>
            <a:off x="261711" y="-1158"/>
            <a:ext cx="8550326" cy="3981600"/>
            <a:chOff x="261711" y="-1158"/>
            <a:chExt cx="8550326" cy="3981600"/>
          </a:xfrm>
        </p:grpSpPr>
        <p:cxnSp>
          <p:nvCxnSpPr>
            <p:cNvPr id="198" name="Google Shape;198;p55"/>
            <p:cNvCxnSpPr/>
            <p:nvPr/>
          </p:nvCxnSpPr>
          <p:spPr>
            <a:xfrm>
              <a:off x="515925" y="-1158"/>
              <a:ext cx="0" cy="3981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99" name="Google Shape;199;p55"/>
            <p:cNvCxnSpPr/>
            <p:nvPr/>
          </p:nvCxnSpPr>
          <p:spPr>
            <a:xfrm>
              <a:off x="8666025" y="-1158"/>
              <a:ext cx="0" cy="19020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200" name="Google Shape;200;p55"/>
            <p:cNvGrpSpPr/>
            <p:nvPr/>
          </p:nvGrpSpPr>
          <p:grpSpPr>
            <a:xfrm rot="10800000">
              <a:off x="343274" y="3300779"/>
              <a:ext cx="344736" cy="345385"/>
              <a:chOff x="7353050" y="316275"/>
              <a:chExt cx="292025" cy="292575"/>
            </a:xfrm>
          </p:grpSpPr>
          <p:sp>
            <p:nvSpPr>
              <p:cNvPr id="201" name="Google Shape;201;p55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2" name="Google Shape;202;p55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3" name="Google Shape;203;p55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4" name="Google Shape;204;p55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05" name="Google Shape;205;p55"/>
            <p:cNvGrpSpPr/>
            <p:nvPr/>
          </p:nvGrpSpPr>
          <p:grpSpPr>
            <a:xfrm rot="10800000">
              <a:off x="8520013" y="714742"/>
              <a:ext cx="292025" cy="292575"/>
              <a:chOff x="7353050" y="316275"/>
              <a:chExt cx="292025" cy="292575"/>
            </a:xfrm>
          </p:grpSpPr>
          <p:sp>
            <p:nvSpPr>
              <p:cNvPr id="206" name="Google Shape;206;p55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7" name="Google Shape;207;p55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8" name="Google Shape;208;p55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9" name="Google Shape;209;p55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10" name="Google Shape;210;p55"/>
            <p:cNvGrpSpPr/>
            <p:nvPr/>
          </p:nvGrpSpPr>
          <p:grpSpPr>
            <a:xfrm rot="10800000">
              <a:off x="261711" y="465077"/>
              <a:ext cx="507562" cy="507984"/>
              <a:chOff x="8064275" y="887850"/>
              <a:chExt cx="581800" cy="582350"/>
            </a:xfrm>
          </p:grpSpPr>
          <p:sp>
            <p:nvSpPr>
              <p:cNvPr id="211" name="Google Shape;211;p55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2" name="Google Shape;212;p55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3" name="Google Shape;213;p55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4" name="Google Shape;214;p55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5" name="Google Shape;215;p55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6" name="Google Shape;216;p55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ighlighted numbers">
  <p:cSld name="CUSTOM_11">
    <p:spTree>
      <p:nvGrpSpPr>
        <p:cNvPr id="2662" name="Shape 2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3" name="Google Shape;2663;gcf195c7100_0_2762"/>
          <p:cNvSpPr txBox="1"/>
          <p:nvPr>
            <p:ph hasCustomPrompt="1" type="title"/>
          </p:nvPr>
        </p:nvSpPr>
        <p:spPr>
          <a:xfrm>
            <a:off x="2825496" y="704088"/>
            <a:ext cx="3483900" cy="56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64" name="Google Shape;2664;gcf195c7100_0_2762"/>
          <p:cNvSpPr txBox="1"/>
          <p:nvPr>
            <p:ph idx="1" type="subTitle"/>
          </p:nvPr>
        </p:nvSpPr>
        <p:spPr>
          <a:xfrm>
            <a:off x="2825496" y="1225296"/>
            <a:ext cx="34839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2665" name="Google Shape;2665;gcf195c7100_0_2762"/>
          <p:cNvSpPr txBox="1"/>
          <p:nvPr>
            <p:ph hasCustomPrompt="1" idx="2" type="title"/>
          </p:nvPr>
        </p:nvSpPr>
        <p:spPr>
          <a:xfrm>
            <a:off x="2825496" y="2185416"/>
            <a:ext cx="3483900" cy="56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66" name="Google Shape;2666;gcf195c7100_0_2762"/>
          <p:cNvSpPr txBox="1"/>
          <p:nvPr>
            <p:ph idx="3" type="subTitle"/>
          </p:nvPr>
        </p:nvSpPr>
        <p:spPr>
          <a:xfrm>
            <a:off x="2825496" y="2697480"/>
            <a:ext cx="34839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2667" name="Google Shape;2667;gcf195c7100_0_2762"/>
          <p:cNvSpPr txBox="1"/>
          <p:nvPr>
            <p:ph hasCustomPrompt="1" idx="4" type="title"/>
          </p:nvPr>
        </p:nvSpPr>
        <p:spPr>
          <a:xfrm>
            <a:off x="2825496" y="3648456"/>
            <a:ext cx="3483900" cy="56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68" name="Google Shape;2668;gcf195c7100_0_2762"/>
          <p:cNvSpPr txBox="1"/>
          <p:nvPr>
            <p:ph idx="5" type="subTitle"/>
          </p:nvPr>
        </p:nvSpPr>
        <p:spPr>
          <a:xfrm>
            <a:off x="2834640" y="4169664"/>
            <a:ext cx="34839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cxnSp>
        <p:nvCxnSpPr>
          <p:cNvPr id="2669" name="Google Shape;2669;gcf195c7100_0_2762"/>
          <p:cNvCxnSpPr/>
          <p:nvPr/>
        </p:nvCxnSpPr>
        <p:spPr>
          <a:xfrm rot="5400000">
            <a:off x="7269708" y="3324550"/>
            <a:ext cx="1133100" cy="30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70" name="Google Shape;2670;gcf195c7100_0_2762"/>
          <p:cNvCxnSpPr/>
          <p:nvPr/>
        </p:nvCxnSpPr>
        <p:spPr>
          <a:xfrm flipH="1" rot="-5400000">
            <a:off x="7181408" y="2082400"/>
            <a:ext cx="1342200" cy="315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71" name="Google Shape;2671;gcf195c7100_0_2762"/>
          <p:cNvCxnSpPr/>
          <p:nvPr/>
        </p:nvCxnSpPr>
        <p:spPr>
          <a:xfrm rot="5400000">
            <a:off x="7232433" y="736375"/>
            <a:ext cx="1332000" cy="392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72" name="Google Shape;2672;gcf195c7100_0_2762"/>
          <p:cNvCxnSpPr/>
          <p:nvPr/>
        </p:nvCxnSpPr>
        <p:spPr>
          <a:xfrm rot="5400000">
            <a:off x="8168433" y="-66600"/>
            <a:ext cx="273900" cy="407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673" name="Google Shape;2673;gcf195c7100_0_2762"/>
          <p:cNvGrpSpPr/>
          <p:nvPr/>
        </p:nvGrpSpPr>
        <p:grpSpPr>
          <a:xfrm flipH="1" rot="5400000">
            <a:off x="7407333" y="1284925"/>
            <a:ext cx="581800" cy="582350"/>
            <a:chOff x="8064275" y="887850"/>
            <a:chExt cx="581800" cy="582350"/>
          </a:xfrm>
        </p:grpSpPr>
        <p:sp>
          <p:nvSpPr>
            <p:cNvPr id="2674" name="Google Shape;2674;gcf195c7100_0_2762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5" name="Google Shape;2675;gcf195c7100_0_2762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6" name="Google Shape;2676;gcf195c7100_0_2762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7" name="Google Shape;2677;gcf195c7100_0_2762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8" name="Google Shape;2678;gcf195c7100_0_2762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9" name="Google Shape;2679;gcf195c7100_0_2762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80" name="Google Shape;2680;gcf195c7100_0_2762"/>
          <p:cNvGrpSpPr/>
          <p:nvPr/>
        </p:nvGrpSpPr>
        <p:grpSpPr>
          <a:xfrm flipH="1" rot="5400000">
            <a:off x="7869720" y="2754200"/>
            <a:ext cx="292025" cy="292575"/>
            <a:chOff x="7353050" y="316275"/>
            <a:chExt cx="292025" cy="292575"/>
          </a:xfrm>
        </p:grpSpPr>
        <p:sp>
          <p:nvSpPr>
            <p:cNvPr id="2681" name="Google Shape;2681;gcf195c7100_0_2762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2" name="Google Shape;2682;gcf195c7100_0_2762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3" name="Google Shape;2683;gcf195c7100_0_2762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4" name="Google Shape;2684;gcf195c7100_0_2762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85" name="Google Shape;2685;gcf195c7100_0_2762"/>
          <p:cNvGrpSpPr/>
          <p:nvPr/>
        </p:nvGrpSpPr>
        <p:grpSpPr>
          <a:xfrm flipH="1" rot="5400000">
            <a:off x="8012458" y="178175"/>
            <a:ext cx="175000" cy="175000"/>
            <a:chOff x="8792300" y="321275"/>
            <a:chExt cx="175000" cy="175000"/>
          </a:xfrm>
        </p:grpSpPr>
        <p:sp>
          <p:nvSpPr>
            <p:cNvPr id="2686" name="Google Shape;2686;gcf195c7100_0_2762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7" name="Google Shape;2687;gcf195c7100_0_2762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8" name="Google Shape;2688;gcf195c7100_0_2762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9" name="Google Shape;2689;gcf195c7100_0_2762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90" name="Google Shape;2690;gcf195c7100_0_2762"/>
          <p:cNvGrpSpPr/>
          <p:nvPr/>
        </p:nvGrpSpPr>
        <p:grpSpPr>
          <a:xfrm rot="5400000">
            <a:off x="7551683" y="3879926"/>
            <a:ext cx="293111" cy="293388"/>
            <a:chOff x="3164039" y="430875"/>
            <a:chExt cx="293111" cy="293388"/>
          </a:xfrm>
        </p:grpSpPr>
        <p:sp>
          <p:nvSpPr>
            <p:cNvPr id="2691" name="Google Shape;2691;gcf195c7100_0_2762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2" name="Google Shape;2692;gcf195c7100_0_2762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3" name="Google Shape;2693;gcf195c7100_0_2762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4" name="Google Shape;2694;gcf195c7100_0_2762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5" name="Google Shape;2695;gcf195c7100_0_2762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6" name="Google Shape;2696;gcf195c7100_0_2762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97" name="Google Shape;2697;gcf195c7100_0_2762"/>
          <p:cNvGrpSpPr/>
          <p:nvPr/>
        </p:nvGrpSpPr>
        <p:grpSpPr>
          <a:xfrm flipH="1" rot="5400000">
            <a:off x="8259052" y="323144"/>
            <a:ext cx="175013" cy="27000"/>
            <a:chOff x="5662375" y="212375"/>
            <a:chExt cx="175013" cy="27000"/>
          </a:xfrm>
        </p:grpSpPr>
        <p:sp>
          <p:nvSpPr>
            <p:cNvPr id="2698" name="Google Shape;2698;gcf195c7100_0_276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9" name="Google Shape;2699;gcf195c7100_0_276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0" name="Google Shape;2700;gcf195c7100_0_276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2701" name="Google Shape;2701;gcf195c7100_0_2762"/>
          <p:cNvCxnSpPr/>
          <p:nvPr/>
        </p:nvCxnSpPr>
        <p:spPr>
          <a:xfrm flipH="1" rot="5400000">
            <a:off x="740850" y="2598325"/>
            <a:ext cx="1672500" cy="12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02" name="Google Shape;2702;gcf195c7100_0_2762"/>
          <p:cNvCxnSpPr/>
          <p:nvPr/>
        </p:nvCxnSpPr>
        <p:spPr>
          <a:xfrm rot="-5400000">
            <a:off x="847100" y="3554000"/>
            <a:ext cx="829500" cy="74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03" name="Google Shape;2703;gcf195c7100_0_2762"/>
          <p:cNvCxnSpPr/>
          <p:nvPr/>
        </p:nvCxnSpPr>
        <p:spPr>
          <a:xfrm flipH="1" rot="5400000">
            <a:off x="1105775" y="4151250"/>
            <a:ext cx="796500" cy="118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704" name="Google Shape;2704;gcf195c7100_0_2762"/>
          <p:cNvGrpSpPr/>
          <p:nvPr/>
        </p:nvGrpSpPr>
        <p:grpSpPr>
          <a:xfrm rot="5400000">
            <a:off x="621475" y="4062025"/>
            <a:ext cx="581800" cy="582350"/>
            <a:chOff x="8064275" y="887850"/>
            <a:chExt cx="581800" cy="582350"/>
          </a:xfrm>
        </p:grpSpPr>
        <p:sp>
          <p:nvSpPr>
            <p:cNvPr id="2705" name="Google Shape;2705;gcf195c7100_0_2762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6" name="Google Shape;2706;gcf195c7100_0_2762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7" name="Google Shape;2707;gcf195c7100_0_2762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8" name="Google Shape;2708;gcf195c7100_0_2762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9" name="Google Shape;2709;gcf195c7100_0_2762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0" name="Google Shape;2710;gcf195c7100_0_2762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11" name="Google Shape;2711;gcf195c7100_0_2762"/>
          <p:cNvGrpSpPr/>
          <p:nvPr/>
        </p:nvGrpSpPr>
        <p:grpSpPr>
          <a:xfrm rot="5400000">
            <a:off x="1482825" y="3350800"/>
            <a:ext cx="292025" cy="292575"/>
            <a:chOff x="7353050" y="316275"/>
            <a:chExt cx="292025" cy="292575"/>
          </a:xfrm>
        </p:grpSpPr>
        <p:sp>
          <p:nvSpPr>
            <p:cNvPr id="2712" name="Google Shape;2712;gcf195c7100_0_2762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3" name="Google Shape;2713;gcf195c7100_0_2762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4" name="Google Shape;2714;gcf195c7100_0_2762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5" name="Google Shape;2715;gcf195c7100_0_2762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16" name="Google Shape;2716;gcf195c7100_0_2762"/>
          <p:cNvGrpSpPr/>
          <p:nvPr/>
        </p:nvGrpSpPr>
        <p:grpSpPr>
          <a:xfrm rot="5400000">
            <a:off x="1595125" y="4790325"/>
            <a:ext cx="175000" cy="175000"/>
            <a:chOff x="8792300" y="321275"/>
            <a:chExt cx="175000" cy="175000"/>
          </a:xfrm>
        </p:grpSpPr>
        <p:sp>
          <p:nvSpPr>
            <p:cNvPr id="2717" name="Google Shape;2717;gcf195c7100_0_2762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8" name="Google Shape;2718;gcf195c7100_0_2762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9" name="Google Shape;2719;gcf195c7100_0_2762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0" name="Google Shape;2720;gcf195c7100_0_2762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21" name="Google Shape;2721;gcf195c7100_0_2762"/>
          <p:cNvSpPr/>
          <p:nvPr/>
        </p:nvSpPr>
        <p:spPr>
          <a:xfrm rot="5400000">
            <a:off x="1377117" y="1688743"/>
            <a:ext cx="288614" cy="288337"/>
          </a:xfrm>
          <a:custGeom>
            <a:rect b="b" l="l" r="r" t="t"/>
            <a:pathLst>
              <a:path extrusionOk="0" h="22893" w="22915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2" name="Google Shape;2722;gcf195c7100_0_2762"/>
          <p:cNvSpPr/>
          <p:nvPr/>
        </p:nvSpPr>
        <p:spPr>
          <a:xfrm rot="5400000">
            <a:off x="1374876" y="1686211"/>
            <a:ext cx="293111" cy="293388"/>
          </a:xfrm>
          <a:custGeom>
            <a:rect b="b" l="l" r="r" t="t"/>
            <a:pathLst>
              <a:path extrusionOk="0" h="23294" w="23272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3" name="Google Shape;2723;gcf195c7100_0_2762"/>
          <p:cNvSpPr/>
          <p:nvPr/>
        </p:nvSpPr>
        <p:spPr>
          <a:xfrm rot="5400000">
            <a:off x="1413610" y="1725239"/>
            <a:ext cx="215626" cy="215337"/>
          </a:xfrm>
          <a:custGeom>
            <a:rect b="b" l="l" r="r" t="t"/>
            <a:pathLst>
              <a:path extrusionOk="0" h="17097" w="1712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4" name="Google Shape;2724;gcf195c7100_0_2762"/>
          <p:cNvSpPr/>
          <p:nvPr/>
        </p:nvSpPr>
        <p:spPr>
          <a:xfrm rot="5400000">
            <a:off x="1411362" y="1722714"/>
            <a:ext cx="220123" cy="220400"/>
          </a:xfrm>
          <a:custGeom>
            <a:rect b="b" l="l" r="r" t="t"/>
            <a:pathLst>
              <a:path extrusionOk="0" h="17499" w="17477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5" name="Google Shape;2725;gcf195c7100_0_2762"/>
          <p:cNvSpPr/>
          <p:nvPr/>
        </p:nvSpPr>
        <p:spPr>
          <a:xfrm rot="5400000">
            <a:off x="1453339" y="1764682"/>
            <a:ext cx="136177" cy="136177"/>
          </a:xfrm>
          <a:custGeom>
            <a:rect b="b" l="l" r="r" t="t"/>
            <a:pathLst>
              <a:path extrusionOk="0" h="10812" w="10812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6" name="Google Shape;2726;gcf195c7100_0_2762"/>
          <p:cNvSpPr/>
          <p:nvPr/>
        </p:nvSpPr>
        <p:spPr>
          <a:xfrm rot="5400000">
            <a:off x="1450946" y="1762579"/>
            <a:ext cx="140951" cy="140674"/>
          </a:xfrm>
          <a:custGeom>
            <a:rect b="b" l="l" r="r" t="t"/>
            <a:pathLst>
              <a:path extrusionOk="0" h="11169" w="11191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27" name="Google Shape;2727;gcf195c7100_0_2762"/>
          <p:cNvGrpSpPr/>
          <p:nvPr/>
        </p:nvGrpSpPr>
        <p:grpSpPr>
          <a:xfrm rot="5400000">
            <a:off x="1701119" y="1515381"/>
            <a:ext cx="175013" cy="27000"/>
            <a:chOff x="5662375" y="212375"/>
            <a:chExt cx="175013" cy="27000"/>
          </a:xfrm>
        </p:grpSpPr>
        <p:sp>
          <p:nvSpPr>
            <p:cNvPr id="2728" name="Google Shape;2728;gcf195c7100_0_276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9" name="Google Shape;2729;gcf195c7100_0_276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0" name="Google Shape;2730;gcf195c7100_0_276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31" name="Google Shape;2731;gcf195c7100_0_2762"/>
          <p:cNvGrpSpPr/>
          <p:nvPr/>
        </p:nvGrpSpPr>
        <p:grpSpPr>
          <a:xfrm rot="5400000">
            <a:off x="1819519" y="4562081"/>
            <a:ext cx="175013" cy="27000"/>
            <a:chOff x="5662375" y="212375"/>
            <a:chExt cx="175013" cy="27000"/>
          </a:xfrm>
        </p:grpSpPr>
        <p:sp>
          <p:nvSpPr>
            <p:cNvPr id="2732" name="Google Shape;2732;gcf195c7100_0_276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3" name="Google Shape;2733;gcf195c7100_0_276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4" name="Google Shape;2734;gcf195c7100_0_276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35" name="Google Shape;2735;gcf195c7100_0_2762"/>
          <p:cNvGrpSpPr/>
          <p:nvPr/>
        </p:nvGrpSpPr>
        <p:grpSpPr>
          <a:xfrm rot="5400000">
            <a:off x="408594" y="4140781"/>
            <a:ext cx="175013" cy="27000"/>
            <a:chOff x="5662375" y="212375"/>
            <a:chExt cx="175013" cy="27000"/>
          </a:xfrm>
        </p:grpSpPr>
        <p:sp>
          <p:nvSpPr>
            <p:cNvPr id="2736" name="Google Shape;2736;gcf195c7100_0_276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7" name="Google Shape;2737;gcf195c7100_0_276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8" name="Google Shape;2738;gcf195c7100_0_276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 of text 3">
  <p:cSld name="CUSTOM_13">
    <p:spTree>
      <p:nvGrpSpPr>
        <p:cNvPr id="2739" name="Shape 2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0" name="Google Shape;2740;gcf195c7100_0_2839"/>
          <p:cNvSpPr txBox="1"/>
          <p:nvPr>
            <p:ph type="title"/>
          </p:nvPr>
        </p:nvSpPr>
        <p:spPr>
          <a:xfrm>
            <a:off x="2962656" y="338328"/>
            <a:ext cx="3218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741" name="Google Shape;2741;gcf195c7100_0_2839"/>
          <p:cNvGrpSpPr/>
          <p:nvPr/>
        </p:nvGrpSpPr>
        <p:grpSpPr>
          <a:xfrm>
            <a:off x="261711" y="-1158"/>
            <a:ext cx="8550326" cy="3981600"/>
            <a:chOff x="261711" y="-1158"/>
            <a:chExt cx="8550326" cy="3981600"/>
          </a:xfrm>
        </p:grpSpPr>
        <p:cxnSp>
          <p:nvCxnSpPr>
            <p:cNvPr id="2742" name="Google Shape;2742;gcf195c7100_0_2839"/>
            <p:cNvCxnSpPr/>
            <p:nvPr/>
          </p:nvCxnSpPr>
          <p:spPr>
            <a:xfrm>
              <a:off x="515925" y="-1158"/>
              <a:ext cx="0" cy="39816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43" name="Google Shape;2743;gcf195c7100_0_2839"/>
            <p:cNvCxnSpPr/>
            <p:nvPr/>
          </p:nvCxnSpPr>
          <p:spPr>
            <a:xfrm>
              <a:off x="8666025" y="-1158"/>
              <a:ext cx="0" cy="1902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2744" name="Google Shape;2744;gcf195c7100_0_2839"/>
            <p:cNvGrpSpPr/>
            <p:nvPr/>
          </p:nvGrpSpPr>
          <p:grpSpPr>
            <a:xfrm rot="10800000">
              <a:off x="343275" y="3300779"/>
              <a:ext cx="344736" cy="345385"/>
              <a:chOff x="7353050" y="316275"/>
              <a:chExt cx="292025" cy="292575"/>
            </a:xfrm>
          </p:grpSpPr>
          <p:sp>
            <p:nvSpPr>
              <p:cNvPr id="2745" name="Google Shape;2745;gcf195c7100_0_2839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46" name="Google Shape;2746;gcf195c7100_0_2839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47" name="Google Shape;2747;gcf195c7100_0_2839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48" name="Google Shape;2748;gcf195c7100_0_2839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749" name="Google Shape;2749;gcf195c7100_0_2839"/>
            <p:cNvGrpSpPr/>
            <p:nvPr/>
          </p:nvGrpSpPr>
          <p:grpSpPr>
            <a:xfrm rot="10800000">
              <a:off x="8520013" y="714742"/>
              <a:ext cx="292025" cy="292575"/>
              <a:chOff x="7353050" y="316275"/>
              <a:chExt cx="292025" cy="292575"/>
            </a:xfrm>
          </p:grpSpPr>
          <p:sp>
            <p:nvSpPr>
              <p:cNvPr id="2750" name="Google Shape;2750;gcf195c7100_0_2839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51" name="Google Shape;2751;gcf195c7100_0_2839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52" name="Google Shape;2752;gcf195c7100_0_2839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53" name="Google Shape;2753;gcf195c7100_0_2839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754" name="Google Shape;2754;gcf195c7100_0_2839"/>
            <p:cNvGrpSpPr/>
            <p:nvPr/>
          </p:nvGrpSpPr>
          <p:grpSpPr>
            <a:xfrm rot="10800000">
              <a:off x="261711" y="465077"/>
              <a:ext cx="507562" cy="507984"/>
              <a:chOff x="8064275" y="887850"/>
              <a:chExt cx="581800" cy="582350"/>
            </a:xfrm>
          </p:grpSpPr>
          <p:sp>
            <p:nvSpPr>
              <p:cNvPr id="2755" name="Google Shape;2755;gcf195c7100_0_2839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56" name="Google Shape;2756;gcf195c7100_0_2839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57" name="Google Shape;2757;gcf195c7100_0_2839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58" name="Google Shape;2758;gcf195c7100_0_2839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59" name="Google Shape;2759;gcf195c7100_0_2839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60" name="Google Shape;2760;gcf195c7100_0_2839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761" name="Google Shape;2761;gcf195c7100_0_2839"/>
          <p:cNvSpPr txBox="1"/>
          <p:nvPr>
            <p:ph idx="1" type="subTitle"/>
          </p:nvPr>
        </p:nvSpPr>
        <p:spPr>
          <a:xfrm>
            <a:off x="1408175" y="1035279"/>
            <a:ext cx="218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2762" name="Google Shape;2762;gcf195c7100_0_2839"/>
          <p:cNvSpPr txBox="1"/>
          <p:nvPr>
            <p:ph idx="2" type="subTitle"/>
          </p:nvPr>
        </p:nvSpPr>
        <p:spPr>
          <a:xfrm>
            <a:off x="1408175" y="1336956"/>
            <a:ext cx="2184000" cy="6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2763" name="Google Shape;2763;gcf195c7100_0_2839"/>
          <p:cNvSpPr txBox="1"/>
          <p:nvPr>
            <p:ph idx="3" type="subTitle"/>
          </p:nvPr>
        </p:nvSpPr>
        <p:spPr>
          <a:xfrm>
            <a:off x="1408175" y="2309476"/>
            <a:ext cx="21840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2764" name="Google Shape;2764;gcf195c7100_0_2839"/>
          <p:cNvSpPr txBox="1"/>
          <p:nvPr>
            <p:ph idx="4" type="subTitle"/>
          </p:nvPr>
        </p:nvSpPr>
        <p:spPr>
          <a:xfrm>
            <a:off x="1408175" y="2609979"/>
            <a:ext cx="2184000" cy="6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2765" name="Google Shape;2765;gcf195c7100_0_2839"/>
          <p:cNvSpPr txBox="1"/>
          <p:nvPr>
            <p:ph idx="5" type="subTitle"/>
          </p:nvPr>
        </p:nvSpPr>
        <p:spPr>
          <a:xfrm>
            <a:off x="1408175" y="3587645"/>
            <a:ext cx="218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2766" name="Google Shape;2766;gcf195c7100_0_2839"/>
          <p:cNvSpPr txBox="1"/>
          <p:nvPr>
            <p:ph idx="6" type="subTitle"/>
          </p:nvPr>
        </p:nvSpPr>
        <p:spPr>
          <a:xfrm>
            <a:off x="1408175" y="3889317"/>
            <a:ext cx="2184000" cy="6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 of text 4">
  <p:cSld name="CUSTOM_14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68" name="Google Shape;2768;gcf195c7100_0_2867"/>
          <p:cNvCxnSpPr/>
          <p:nvPr/>
        </p:nvCxnSpPr>
        <p:spPr>
          <a:xfrm>
            <a:off x="590450" y="4340600"/>
            <a:ext cx="670200" cy="423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69" name="Google Shape;2769;gcf195c7100_0_2867"/>
          <p:cNvSpPr txBox="1"/>
          <p:nvPr>
            <p:ph type="title"/>
          </p:nvPr>
        </p:nvSpPr>
        <p:spPr>
          <a:xfrm>
            <a:off x="2208175" y="342775"/>
            <a:ext cx="472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770" name="Google Shape;2770;gcf195c7100_0_2867"/>
          <p:cNvCxnSpPr/>
          <p:nvPr/>
        </p:nvCxnSpPr>
        <p:spPr>
          <a:xfrm flipH="1" rot="10800000">
            <a:off x="0" y="4332550"/>
            <a:ext cx="590700" cy="66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771" name="Google Shape;2771;gcf195c7100_0_2867"/>
          <p:cNvGrpSpPr/>
          <p:nvPr/>
        </p:nvGrpSpPr>
        <p:grpSpPr>
          <a:xfrm flipH="1">
            <a:off x="431725" y="4183775"/>
            <a:ext cx="292025" cy="292575"/>
            <a:chOff x="7353050" y="316275"/>
            <a:chExt cx="292025" cy="292575"/>
          </a:xfrm>
        </p:grpSpPr>
        <p:sp>
          <p:nvSpPr>
            <p:cNvPr id="2772" name="Google Shape;2772;gcf195c7100_0_2867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3" name="Google Shape;2773;gcf195c7100_0_2867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4" name="Google Shape;2774;gcf195c7100_0_2867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5" name="Google Shape;2775;gcf195c7100_0_2867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76" name="Google Shape;2776;gcf195c7100_0_2867"/>
          <p:cNvGrpSpPr/>
          <p:nvPr/>
        </p:nvGrpSpPr>
        <p:grpSpPr>
          <a:xfrm>
            <a:off x="1075789" y="4604675"/>
            <a:ext cx="293111" cy="293388"/>
            <a:chOff x="3164039" y="430875"/>
            <a:chExt cx="293111" cy="293388"/>
          </a:xfrm>
        </p:grpSpPr>
        <p:sp>
          <p:nvSpPr>
            <p:cNvPr id="2777" name="Google Shape;2777;gcf195c7100_0_2867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8" name="Google Shape;2778;gcf195c7100_0_2867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9" name="Google Shape;2779;gcf195c7100_0_2867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0" name="Google Shape;2780;gcf195c7100_0_2867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1" name="Google Shape;2781;gcf195c7100_0_2867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2" name="Google Shape;2782;gcf195c7100_0_2867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2783" name="Google Shape;2783;gcf195c7100_0_2867"/>
          <p:cNvCxnSpPr/>
          <p:nvPr/>
        </p:nvCxnSpPr>
        <p:spPr>
          <a:xfrm rot="10800000">
            <a:off x="7196975" y="295100"/>
            <a:ext cx="1157100" cy="54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84" name="Google Shape;2784;gcf195c7100_0_2867"/>
          <p:cNvCxnSpPr/>
          <p:nvPr/>
        </p:nvCxnSpPr>
        <p:spPr>
          <a:xfrm flipH="1">
            <a:off x="8354075" y="-6625"/>
            <a:ext cx="791400" cy="83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785" name="Google Shape;2785;gcf195c7100_0_2867"/>
          <p:cNvGrpSpPr/>
          <p:nvPr/>
        </p:nvGrpSpPr>
        <p:grpSpPr>
          <a:xfrm>
            <a:off x="8064275" y="526925"/>
            <a:ext cx="581800" cy="582350"/>
            <a:chOff x="8064275" y="887850"/>
            <a:chExt cx="581800" cy="582350"/>
          </a:xfrm>
        </p:grpSpPr>
        <p:sp>
          <p:nvSpPr>
            <p:cNvPr id="2786" name="Google Shape;2786;gcf195c7100_0_2867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7" name="Google Shape;2787;gcf195c7100_0_2867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8" name="Google Shape;2788;gcf195c7100_0_2867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9" name="Google Shape;2789;gcf195c7100_0_2867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0" name="Google Shape;2790;gcf195c7100_0_2867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1" name="Google Shape;2791;gcf195c7100_0_2867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92" name="Google Shape;2792;gcf195c7100_0_2867"/>
          <p:cNvGrpSpPr/>
          <p:nvPr/>
        </p:nvGrpSpPr>
        <p:grpSpPr>
          <a:xfrm>
            <a:off x="7033875" y="170875"/>
            <a:ext cx="292025" cy="292575"/>
            <a:chOff x="7353050" y="316275"/>
            <a:chExt cx="292025" cy="292575"/>
          </a:xfrm>
        </p:grpSpPr>
        <p:sp>
          <p:nvSpPr>
            <p:cNvPr id="2793" name="Google Shape;2793;gcf195c7100_0_2867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4" name="Google Shape;2794;gcf195c7100_0_2867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5" name="Google Shape;2795;gcf195c7100_0_2867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6" name="Google Shape;2796;gcf195c7100_0_2867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97" name="Google Shape;2797;gcf195c7100_0_2867"/>
          <p:cNvGrpSpPr/>
          <p:nvPr/>
        </p:nvGrpSpPr>
        <p:grpSpPr>
          <a:xfrm>
            <a:off x="8757950" y="229650"/>
            <a:ext cx="175000" cy="175000"/>
            <a:chOff x="8792300" y="321275"/>
            <a:chExt cx="175000" cy="175000"/>
          </a:xfrm>
        </p:grpSpPr>
        <p:sp>
          <p:nvSpPr>
            <p:cNvPr id="2798" name="Google Shape;2798;gcf195c7100_0_2867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9" name="Google Shape;2799;gcf195c7100_0_2867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0" name="Google Shape;2800;gcf195c7100_0_2867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1" name="Google Shape;2801;gcf195c7100_0_2867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02" name="Google Shape;2802;gcf195c7100_0_2867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2803" name="Google Shape;2803;gcf195c7100_0_286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4" name="Google Shape;2804;gcf195c7100_0_286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5" name="Google Shape;2805;gcf195c7100_0_286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06" name="Google Shape;2806;gcf195c7100_0_2867"/>
          <p:cNvGrpSpPr/>
          <p:nvPr/>
        </p:nvGrpSpPr>
        <p:grpSpPr>
          <a:xfrm>
            <a:off x="7916350" y="1124600"/>
            <a:ext cx="175013" cy="27000"/>
            <a:chOff x="5662375" y="212375"/>
            <a:chExt cx="175013" cy="27000"/>
          </a:xfrm>
        </p:grpSpPr>
        <p:sp>
          <p:nvSpPr>
            <p:cNvPr id="2807" name="Google Shape;2807;gcf195c7100_0_286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8" name="Google Shape;2808;gcf195c7100_0_286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9" name="Google Shape;2809;gcf195c7100_0_286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10" name="Google Shape;2810;gcf195c7100_0_2867"/>
          <p:cNvSpPr txBox="1"/>
          <p:nvPr>
            <p:ph idx="1" type="subTitle"/>
          </p:nvPr>
        </p:nvSpPr>
        <p:spPr>
          <a:xfrm>
            <a:off x="5641848" y="2743200"/>
            <a:ext cx="1865400" cy="4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2811" name="Google Shape;2811;gcf195c7100_0_2867"/>
          <p:cNvSpPr txBox="1"/>
          <p:nvPr>
            <p:ph idx="2" type="subTitle"/>
          </p:nvPr>
        </p:nvSpPr>
        <p:spPr>
          <a:xfrm>
            <a:off x="3639312" y="1636776"/>
            <a:ext cx="1865400" cy="4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2812" name="Google Shape;2812;gcf195c7100_0_2867"/>
          <p:cNvSpPr txBox="1"/>
          <p:nvPr>
            <p:ph idx="3" type="subTitle"/>
          </p:nvPr>
        </p:nvSpPr>
        <p:spPr>
          <a:xfrm>
            <a:off x="1636776" y="2249424"/>
            <a:ext cx="1865400" cy="4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2813" name="Google Shape;2813;gcf195c7100_0_2867"/>
          <p:cNvSpPr txBox="1"/>
          <p:nvPr>
            <p:ph idx="4" type="subTitle"/>
          </p:nvPr>
        </p:nvSpPr>
        <p:spPr>
          <a:xfrm>
            <a:off x="5641848" y="3081528"/>
            <a:ext cx="18654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2814" name="Google Shape;2814;gcf195c7100_0_2867"/>
          <p:cNvSpPr txBox="1"/>
          <p:nvPr>
            <p:ph idx="5" type="subTitle"/>
          </p:nvPr>
        </p:nvSpPr>
        <p:spPr>
          <a:xfrm>
            <a:off x="3639312" y="1975104"/>
            <a:ext cx="18654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2815" name="Google Shape;2815;gcf195c7100_0_2867"/>
          <p:cNvSpPr txBox="1"/>
          <p:nvPr>
            <p:ph idx="6" type="subTitle"/>
          </p:nvPr>
        </p:nvSpPr>
        <p:spPr>
          <a:xfrm>
            <a:off x="1636776" y="2596896"/>
            <a:ext cx="18654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3">
  <p:cSld name="TITLE_AND_BODY_1">
    <p:spTree>
      <p:nvGrpSpPr>
        <p:cNvPr id="2816" name="Shape 2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7" name="Google Shape;2817;gcf195c7100_0_2916"/>
          <p:cNvSpPr txBox="1"/>
          <p:nvPr>
            <p:ph type="title"/>
          </p:nvPr>
        </p:nvSpPr>
        <p:spPr>
          <a:xfrm>
            <a:off x="2532888" y="338328"/>
            <a:ext cx="40875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18" name="Google Shape;2818;gcf195c7100_0_2916"/>
          <p:cNvSpPr txBox="1"/>
          <p:nvPr>
            <p:ph idx="1" type="body"/>
          </p:nvPr>
        </p:nvSpPr>
        <p:spPr>
          <a:xfrm>
            <a:off x="714650" y="1152150"/>
            <a:ext cx="7705500" cy="352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Barlow Semi Condensed Medium"/>
              <a:buAutoNum type="arabicPeriod"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cxnSp>
        <p:nvCxnSpPr>
          <p:cNvPr id="2819" name="Google Shape;2819;gcf195c7100_0_2916"/>
          <p:cNvCxnSpPr/>
          <p:nvPr/>
        </p:nvCxnSpPr>
        <p:spPr>
          <a:xfrm rot="10800000">
            <a:off x="303000" y="3359375"/>
            <a:ext cx="151800" cy="957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20" name="Google Shape;2820;gcf195c7100_0_2916"/>
          <p:cNvCxnSpPr/>
          <p:nvPr/>
        </p:nvCxnSpPr>
        <p:spPr>
          <a:xfrm flipH="1" rot="10800000">
            <a:off x="0" y="4332550"/>
            <a:ext cx="446700" cy="663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821" name="Google Shape;2821;gcf195c7100_0_2916"/>
          <p:cNvGrpSpPr/>
          <p:nvPr/>
        </p:nvGrpSpPr>
        <p:grpSpPr>
          <a:xfrm flipH="1">
            <a:off x="300738" y="4167800"/>
            <a:ext cx="292025" cy="292575"/>
            <a:chOff x="7353050" y="316275"/>
            <a:chExt cx="292025" cy="292575"/>
          </a:xfrm>
        </p:grpSpPr>
        <p:sp>
          <p:nvSpPr>
            <p:cNvPr id="2822" name="Google Shape;2822;gcf195c7100_0_2916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3" name="Google Shape;2823;gcf195c7100_0_2916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4" name="Google Shape;2824;gcf195c7100_0_2916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5" name="Google Shape;2825;gcf195c7100_0_2916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26" name="Google Shape;2826;gcf195c7100_0_2916"/>
          <p:cNvGrpSpPr/>
          <p:nvPr/>
        </p:nvGrpSpPr>
        <p:grpSpPr>
          <a:xfrm>
            <a:off x="148789" y="3224300"/>
            <a:ext cx="293111" cy="293388"/>
            <a:chOff x="3164039" y="430875"/>
            <a:chExt cx="293111" cy="293388"/>
          </a:xfrm>
        </p:grpSpPr>
        <p:sp>
          <p:nvSpPr>
            <p:cNvPr id="2827" name="Google Shape;2827;gcf195c7100_0_2916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8" name="Google Shape;2828;gcf195c7100_0_2916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9" name="Google Shape;2829;gcf195c7100_0_2916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0" name="Google Shape;2830;gcf195c7100_0_2916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1" name="Google Shape;2831;gcf195c7100_0_2916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2" name="Google Shape;2832;gcf195c7100_0_2916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2833" name="Google Shape;2833;gcf195c7100_0_2916"/>
          <p:cNvCxnSpPr/>
          <p:nvPr/>
        </p:nvCxnSpPr>
        <p:spPr>
          <a:xfrm rot="10800000">
            <a:off x="7196975" y="295100"/>
            <a:ext cx="1157100" cy="542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34" name="Google Shape;2834;gcf195c7100_0_2916"/>
          <p:cNvCxnSpPr/>
          <p:nvPr/>
        </p:nvCxnSpPr>
        <p:spPr>
          <a:xfrm flipH="1">
            <a:off x="8354075" y="-6625"/>
            <a:ext cx="791400" cy="836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835" name="Google Shape;2835;gcf195c7100_0_2916"/>
          <p:cNvGrpSpPr/>
          <p:nvPr/>
        </p:nvGrpSpPr>
        <p:grpSpPr>
          <a:xfrm>
            <a:off x="8064275" y="526925"/>
            <a:ext cx="581800" cy="582350"/>
            <a:chOff x="8064275" y="887850"/>
            <a:chExt cx="581800" cy="582350"/>
          </a:xfrm>
        </p:grpSpPr>
        <p:sp>
          <p:nvSpPr>
            <p:cNvPr id="2836" name="Google Shape;2836;gcf195c7100_0_2916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7" name="Google Shape;2837;gcf195c7100_0_2916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8" name="Google Shape;2838;gcf195c7100_0_2916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9" name="Google Shape;2839;gcf195c7100_0_2916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0" name="Google Shape;2840;gcf195c7100_0_2916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1" name="Google Shape;2841;gcf195c7100_0_2916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42" name="Google Shape;2842;gcf195c7100_0_2916"/>
          <p:cNvGrpSpPr/>
          <p:nvPr/>
        </p:nvGrpSpPr>
        <p:grpSpPr>
          <a:xfrm>
            <a:off x="7033875" y="170875"/>
            <a:ext cx="292025" cy="292575"/>
            <a:chOff x="7353050" y="316275"/>
            <a:chExt cx="292025" cy="292575"/>
          </a:xfrm>
        </p:grpSpPr>
        <p:sp>
          <p:nvSpPr>
            <p:cNvPr id="2843" name="Google Shape;2843;gcf195c7100_0_2916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4" name="Google Shape;2844;gcf195c7100_0_2916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5" name="Google Shape;2845;gcf195c7100_0_2916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6" name="Google Shape;2846;gcf195c7100_0_2916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47" name="Google Shape;2847;gcf195c7100_0_2916"/>
          <p:cNvGrpSpPr/>
          <p:nvPr/>
        </p:nvGrpSpPr>
        <p:grpSpPr>
          <a:xfrm>
            <a:off x="8757950" y="229650"/>
            <a:ext cx="175000" cy="175000"/>
            <a:chOff x="8792300" y="321275"/>
            <a:chExt cx="175000" cy="175000"/>
          </a:xfrm>
        </p:grpSpPr>
        <p:sp>
          <p:nvSpPr>
            <p:cNvPr id="2848" name="Google Shape;2848;gcf195c7100_0_2916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9" name="Google Shape;2849;gcf195c7100_0_2916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0" name="Google Shape;2850;gcf195c7100_0_2916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1" name="Google Shape;2851;gcf195c7100_0_2916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52" name="Google Shape;2852;gcf195c7100_0_2916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2853" name="Google Shape;2853;gcf195c7100_0_2916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4" name="Google Shape;2854;gcf195c7100_0_2916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5" name="Google Shape;2855;gcf195c7100_0_2916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56" name="Google Shape;2856;gcf195c7100_0_2916"/>
          <p:cNvGrpSpPr/>
          <p:nvPr/>
        </p:nvGrpSpPr>
        <p:grpSpPr>
          <a:xfrm>
            <a:off x="7916350" y="1124600"/>
            <a:ext cx="175013" cy="27000"/>
            <a:chOff x="5662375" y="212375"/>
            <a:chExt cx="175013" cy="27000"/>
          </a:xfrm>
        </p:grpSpPr>
        <p:sp>
          <p:nvSpPr>
            <p:cNvPr id="2857" name="Google Shape;2857;gcf195c7100_0_2916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8" name="Google Shape;2858;gcf195c7100_0_2916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9" name="Google Shape;2859;gcf195c7100_0_2916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5">
    <p:spTree>
      <p:nvGrpSpPr>
        <p:cNvPr id="2860" name="Shape 2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1" name="Google Shape;2861;gcf195c7100_0_2960"/>
          <p:cNvSpPr txBox="1"/>
          <p:nvPr>
            <p:ph type="title"/>
          </p:nvPr>
        </p:nvSpPr>
        <p:spPr>
          <a:xfrm>
            <a:off x="723750" y="526925"/>
            <a:ext cx="7696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862" name="Google Shape;2862;gcf195c7100_0_2960"/>
          <p:cNvCxnSpPr/>
          <p:nvPr/>
        </p:nvCxnSpPr>
        <p:spPr>
          <a:xfrm>
            <a:off x="590450" y="4340600"/>
            <a:ext cx="670200" cy="423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63" name="Google Shape;2863;gcf195c7100_0_2960"/>
          <p:cNvCxnSpPr/>
          <p:nvPr/>
        </p:nvCxnSpPr>
        <p:spPr>
          <a:xfrm flipH="1" rot="10800000">
            <a:off x="0" y="4332550"/>
            <a:ext cx="590700" cy="663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864" name="Google Shape;2864;gcf195c7100_0_2960"/>
          <p:cNvGrpSpPr/>
          <p:nvPr/>
        </p:nvGrpSpPr>
        <p:grpSpPr>
          <a:xfrm flipH="1">
            <a:off x="431725" y="4183775"/>
            <a:ext cx="292025" cy="292575"/>
            <a:chOff x="7353050" y="316275"/>
            <a:chExt cx="292025" cy="292575"/>
          </a:xfrm>
        </p:grpSpPr>
        <p:sp>
          <p:nvSpPr>
            <p:cNvPr id="2865" name="Google Shape;2865;gcf195c7100_0_2960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6" name="Google Shape;2866;gcf195c7100_0_2960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7" name="Google Shape;2867;gcf195c7100_0_2960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8" name="Google Shape;2868;gcf195c7100_0_2960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69" name="Google Shape;2869;gcf195c7100_0_2960"/>
          <p:cNvGrpSpPr/>
          <p:nvPr/>
        </p:nvGrpSpPr>
        <p:grpSpPr>
          <a:xfrm>
            <a:off x="1075789" y="4604675"/>
            <a:ext cx="293111" cy="293388"/>
            <a:chOff x="3164039" y="430875"/>
            <a:chExt cx="293111" cy="293388"/>
          </a:xfrm>
        </p:grpSpPr>
        <p:sp>
          <p:nvSpPr>
            <p:cNvPr id="2870" name="Google Shape;2870;gcf195c7100_0_2960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1" name="Google Shape;2871;gcf195c7100_0_2960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2" name="Google Shape;2872;gcf195c7100_0_2960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3" name="Google Shape;2873;gcf195c7100_0_2960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4" name="Google Shape;2874;gcf195c7100_0_2960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5" name="Google Shape;2875;gcf195c7100_0_2960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2876" name="Google Shape;2876;gcf195c7100_0_2960"/>
          <p:cNvCxnSpPr/>
          <p:nvPr/>
        </p:nvCxnSpPr>
        <p:spPr>
          <a:xfrm rot="10800000">
            <a:off x="7196975" y="295100"/>
            <a:ext cx="1157100" cy="54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77" name="Google Shape;2877;gcf195c7100_0_2960"/>
          <p:cNvCxnSpPr/>
          <p:nvPr/>
        </p:nvCxnSpPr>
        <p:spPr>
          <a:xfrm flipH="1">
            <a:off x="8354075" y="-6625"/>
            <a:ext cx="791400" cy="83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878" name="Google Shape;2878;gcf195c7100_0_2960"/>
          <p:cNvGrpSpPr/>
          <p:nvPr/>
        </p:nvGrpSpPr>
        <p:grpSpPr>
          <a:xfrm>
            <a:off x="8064275" y="526925"/>
            <a:ext cx="581800" cy="582350"/>
            <a:chOff x="8064275" y="887850"/>
            <a:chExt cx="581800" cy="582350"/>
          </a:xfrm>
        </p:grpSpPr>
        <p:sp>
          <p:nvSpPr>
            <p:cNvPr id="2879" name="Google Shape;2879;gcf195c7100_0_2960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0" name="Google Shape;2880;gcf195c7100_0_2960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1" name="Google Shape;2881;gcf195c7100_0_2960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2" name="Google Shape;2882;gcf195c7100_0_2960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3" name="Google Shape;2883;gcf195c7100_0_2960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4" name="Google Shape;2884;gcf195c7100_0_2960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85" name="Google Shape;2885;gcf195c7100_0_2960"/>
          <p:cNvGrpSpPr/>
          <p:nvPr/>
        </p:nvGrpSpPr>
        <p:grpSpPr>
          <a:xfrm>
            <a:off x="7033875" y="170875"/>
            <a:ext cx="292025" cy="292575"/>
            <a:chOff x="7353050" y="316275"/>
            <a:chExt cx="292025" cy="292575"/>
          </a:xfrm>
        </p:grpSpPr>
        <p:sp>
          <p:nvSpPr>
            <p:cNvPr id="2886" name="Google Shape;2886;gcf195c7100_0_2960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7" name="Google Shape;2887;gcf195c7100_0_2960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8" name="Google Shape;2888;gcf195c7100_0_2960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9" name="Google Shape;2889;gcf195c7100_0_2960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90" name="Google Shape;2890;gcf195c7100_0_2960"/>
          <p:cNvGrpSpPr/>
          <p:nvPr/>
        </p:nvGrpSpPr>
        <p:grpSpPr>
          <a:xfrm>
            <a:off x="8757950" y="229650"/>
            <a:ext cx="175000" cy="175000"/>
            <a:chOff x="8792300" y="321275"/>
            <a:chExt cx="175000" cy="175000"/>
          </a:xfrm>
        </p:grpSpPr>
        <p:sp>
          <p:nvSpPr>
            <p:cNvPr id="2891" name="Google Shape;2891;gcf195c7100_0_2960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2" name="Google Shape;2892;gcf195c7100_0_2960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3" name="Google Shape;2893;gcf195c7100_0_2960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4" name="Google Shape;2894;gcf195c7100_0_2960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95" name="Google Shape;2895;gcf195c7100_0_2960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2896" name="Google Shape;2896;gcf195c7100_0_296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7" name="Google Shape;2897;gcf195c7100_0_296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8" name="Google Shape;2898;gcf195c7100_0_296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99" name="Google Shape;2899;gcf195c7100_0_2960"/>
          <p:cNvGrpSpPr/>
          <p:nvPr/>
        </p:nvGrpSpPr>
        <p:grpSpPr>
          <a:xfrm>
            <a:off x="7916350" y="1124600"/>
            <a:ext cx="175013" cy="27000"/>
            <a:chOff x="5662375" y="212375"/>
            <a:chExt cx="175013" cy="27000"/>
          </a:xfrm>
        </p:grpSpPr>
        <p:sp>
          <p:nvSpPr>
            <p:cNvPr id="2900" name="Google Shape;2900;gcf195c7100_0_296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1" name="Google Shape;2901;gcf195c7100_0_296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2" name="Google Shape;2902;gcf195c7100_0_296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16">
    <p:spTree>
      <p:nvGrpSpPr>
        <p:cNvPr id="2903" name="Shape 2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4" name="Google Shape;2904;gcf195c7100_0_3003"/>
          <p:cNvSpPr txBox="1"/>
          <p:nvPr>
            <p:ph type="title"/>
          </p:nvPr>
        </p:nvSpPr>
        <p:spPr>
          <a:xfrm>
            <a:off x="896100" y="1984450"/>
            <a:ext cx="3457200" cy="1292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cxnSp>
        <p:nvCxnSpPr>
          <p:cNvPr id="2905" name="Google Shape;2905;gcf195c7100_0_3003"/>
          <p:cNvCxnSpPr/>
          <p:nvPr/>
        </p:nvCxnSpPr>
        <p:spPr>
          <a:xfrm>
            <a:off x="1645925" y="523125"/>
            <a:ext cx="1672500" cy="12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06" name="Google Shape;2906;gcf195c7100_0_3003"/>
          <p:cNvCxnSpPr/>
          <p:nvPr/>
        </p:nvCxnSpPr>
        <p:spPr>
          <a:xfrm flipH="1" rot="10800000">
            <a:off x="803050" y="529675"/>
            <a:ext cx="829500" cy="74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07" name="Google Shape;2907;gcf195c7100_0_3003"/>
          <p:cNvCxnSpPr/>
          <p:nvPr/>
        </p:nvCxnSpPr>
        <p:spPr>
          <a:xfrm>
            <a:off x="0" y="65200"/>
            <a:ext cx="796500" cy="118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908" name="Google Shape;2908;gcf195c7100_0_3003"/>
          <p:cNvGrpSpPr/>
          <p:nvPr/>
        </p:nvGrpSpPr>
        <p:grpSpPr>
          <a:xfrm flipH="1">
            <a:off x="499400" y="959675"/>
            <a:ext cx="581800" cy="582350"/>
            <a:chOff x="8064275" y="887850"/>
            <a:chExt cx="581800" cy="582350"/>
          </a:xfrm>
        </p:grpSpPr>
        <p:sp>
          <p:nvSpPr>
            <p:cNvPr id="2909" name="Google Shape;2909;gcf195c7100_0_3003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0" name="Google Shape;2910;gcf195c7100_0_3003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1" name="Google Shape;2911;gcf195c7100_0_3003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2" name="Google Shape;2912;gcf195c7100_0_3003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3" name="Google Shape;2913;gcf195c7100_0_3003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4" name="Google Shape;2914;gcf195c7100_0_3003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15" name="Google Shape;2915;gcf195c7100_0_3003"/>
          <p:cNvGrpSpPr/>
          <p:nvPr/>
        </p:nvGrpSpPr>
        <p:grpSpPr>
          <a:xfrm flipH="1">
            <a:off x="1500400" y="388100"/>
            <a:ext cx="292025" cy="292575"/>
            <a:chOff x="7353050" y="316275"/>
            <a:chExt cx="292025" cy="292575"/>
          </a:xfrm>
        </p:grpSpPr>
        <p:sp>
          <p:nvSpPr>
            <p:cNvPr id="2916" name="Google Shape;2916;gcf195c7100_0_3003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7" name="Google Shape;2917;gcf195c7100_0_3003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8" name="Google Shape;2918;gcf195c7100_0_3003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9" name="Google Shape;2919;gcf195c7100_0_3003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20" name="Google Shape;2920;gcf195c7100_0_3003"/>
          <p:cNvSpPr/>
          <p:nvPr/>
        </p:nvSpPr>
        <p:spPr>
          <a:xfrm flipH="1">
            <a:off x="3166281" y="497632"/>
            <a:ext cx="288614" cy="288337"/>
          </a:xfrm>
          <a:custGeom>
            <a:rect b="b" l="l" r="r" t="t"/>
            <a:pathLst>
              <a:path extrusionOk="0" h="22893" w="22915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1" name="Google Shape;2921;gcf195c7100_0_3003"/>
          <p:cNvSpPr/>
          <p:nvPr/>
        </p:nvSpPr>
        <p:spPr>
          <a:xfrm flipH="1">
            <a:off x="3164039" y="495100"/>
            <a:ext cx="293111" cy="293388"/>
          </a:xfrm>
          <a:custGeom>
            <a:rect b="b" l="l" r="r" t="t"/>
            <a:pathLst>
              <a:path extrusionOk="0" h="23294" w="23272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2" name="Google Shape;2922;gcf195c7100_0_3003"/>
          <p:cNvSpPr/>
          <p:nvPr/>
        </p:nvSpPr>
        <p:spPr>
          <a:xfrm flipH="1">
            <a:off x="3202780" y="534134"/>
            <a:ext cx="215626" cy="215337"/>
          </a:xfrm>
          <a:custGeom>
            <a:rect b="b" l="l" r="r" t="t"/>
            <a:pathLst>
              <a:path extrusionOk="0" h="17097" w="1712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3" name="Google Shape;2923;gcf195c7100_0_3003"/>
          <p:cNvSpPr/>
          <p:nvPr/>
        </p:nvSpPr>
        <p:spPr>
          <a:xfrm flipH="1">
            <a:off x="3200525" y="531602"/>
            <a:ext cx="220123" cy="220400"/>
          </a:xfrm>
          <a:custGeom>
            <a:rect b="b" l="l" r="r" t="t"/>
            <a:pathLst>
              <a:path extrusionOk="0" h="17499" w="17477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4" name="Google Shape;2924;gcf195c7100_0_3003"/>
          <p:cNvSpPr/>
          <p:nvPr/>
        </p:nvSpPr>
        <p:spPr>
          <a:xfrm flipH="1">
            <a:off x="3242641" y="573709"/>
            <a:ext cx="136177" cy="136177"/>
          </a:xfrm>
          <a:custGeom>
            <a:rect b="b" l="l" r="r" t="t"/>
            <a:pathLst>
              <a:path extrusionOk="0" h="10812" w="10812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5" name="Google Shape;2925;gcf195c7100_0_3003"/>
          <p:cNvSpPr/>
          <p:nvPr/>
        </p:nvSpPr>
        <p:spPr>
          <a:xfrm flipH="1">
            <a:off x="3240109" y="571467"/>
            <a:ext cx="140951" cy="140674"/>
          </a:xfrm>
          <a:custGeom>
            <a:rect b="b" l="l" r="r" t="t"/>
            <a:pathLst>
              <a:path extrusionOk="0" h="11169" w="11191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26" name="Google Shape;2926;gcf195c7100_0_3003"/>
          <p:cNvGrpSpPr/>
          <p:nvPr/>
        </p:nvGrpSpPr>
        <p:grpSpPr>
          <a:xfrm flipH="1">
            <a:off x="3527112" y="361100"/>
            <a:ext cx="175013" cy="27000"/>
            <a:chOff x="5662375" y="212375"/>
            <a:chExt cx="175013" cy="27000"/>
          </a:xfrm>
        </p:grpSpPr>
        <p:sp>
          <p:nvSpPr>
            <p:cNvPr id="2927" name="Google Shape;2927;gcf195c7100_0_3003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8" name="Google Shape;2928;gcf195c7100_0_3003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9" name="Google Shape;2929;gcf195c7100_0_3003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30" name="Google Shape;2930;gcf195c7100_0_3003"/>
          <p:cNvGrpSpPr/>
          <p:nvPr/>
        </p:nvGrpSpPr>
        <p:grpSpPr>
          <a:xfrm flipH="1">
            <a:off x="480412" y="242700"/>
            <a:ext cx="175013" cy="27000"/>
            <a:chOff x="5662375" y="212375"/>
            <a:chExt cx="175013" cy="27000"/>
          </a:xfrm>
        </p:grpSpPr>
        <p:sp>
          <p:nvSpPr>
            <p:cNvPr id="2931" name="Google Shape;2931;gcf195c7100_0_3003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2" name="Google Shape;2932;gcf195c7100_0_3003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3" name="Google Shape;2933;gcf195c7100_0_3003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34" name="Google Shape;2934;gcf195c7100_0_3003"/>
          <p:cNvGrpSpPr/>
          <p:nvPr/>
        </p:nvGrpSpPr>
        <p:grpSpPr>
          <a:xfrm flipH="1">
            <a:off x="901712" y="1653625"/>
            <a:ext cx="175013" cy="27000"/>
            <a:chOff x="5662375" y="212375"/>
            <a:chExt cx="175013" cy="27000"/>
          </a:xfrm>
        </p:grpSpPr>
        <p:sp>
          <p:nvSpPr>
            <p:cNvPr id="2935" name="Google Shape;2935;gcf195c7100_0_3003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6" name="Google Shape;2936;gcf195c7100_0_3003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7" name="Google Shape;2937;gcf195c7100_0_3003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2938" name="Google Shape;2938;gcf195c7100_0_3003"/>
          <p:cNvCxnSpPr/>
          <p:nvPr/>
        </p:nvCxnSpPr>
        <p:spPr>
          <a:xfrm>
            <a:off x="791400" y="4212400"/>
            <a:ext cx="1157100" cy="54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39" name="Google Shape;2939;gcf195c7100_0_3003"/>
          <p:cNvCxnSpPr/>
          <p:nvPr/>
        </p:nvCxnSpPr>
        <p:spPr>
          <a:xfrm flipH="1" rot="10800000">
            <a:off x="0" y="4220425"/>
            <a:ext cx="791400" cy="83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940" name="Google Shape;2940;gcf195c7100_0_3003"/>
          <p:cNvGrpSpPr/>
          <p:nvPr/>
        </p:nvGrpSpPr>
        <p:grpSpPr>
          <a:xfrm rot="10800000">
            <a:off x="499400" y="3940925"/>
            <a:ext cx="581800" cy="582350"/>
            <a:chOff x="8064275" y="887850"/>
            <a:chExt cx="581800" cy="582350"/>
          </a:xfrm>
        </p:grpSpPr>
        <p:sp>
          <p:nvSpPr>
            <p:cNvPr id="2941" name="Google Shape;2941;gcf195c7100_0_3003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2" name="Google Shape;2942;gcf195c7100_0_3003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3" name="Google Shape;2943;gcf195c7100_0_3003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4" name="Google Shape;2944;gcf195c7100_0_3003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5" name="Google Shape;2945;gcf195c7100_0_3003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6" name="Google Shape;2946;gcf195c7100_0_3003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47" name="Google Shape;2947;gcf195c7100_0_3003"/>
          <p:cNvGrpSpPr/>
          <p:nvPr/>
        </p:nvGrpSpPr>
        <p:grpSpPr>
          <a:xfrm rot="10800000">
            <a:off x="1819575" y="4586750"/>
            <a:ext cx="292025" cy="292575"/>
            <a:chOff x="7353050" y="316275"/>
            <a:chExt cx="292025" cy="292575"/>
          </a:xfrm>
        </p:grpSpPr>
        <p:sp>
          <p:nvSpPr>
            <p:cNvPr id="2948" name="Google Shape;2948;gcf195c7100_0_3003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9" name="Google Shape;2949;gcf195c7100_0_3003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0" name="Google Shape;2950;gcf195c7100_0_3003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1" name="Google Shape;2951;gcf195c7100_0_3003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52" name="Google Shape;2952;gcf195c7100_0_3003"/>
          <p:cNvGrpSpPr/>
          <p:nvPr/>
        </p:nvGrpSpPr>
        <p:grpSpPr>
          <a:xfrm rot="10800000">
            <a:off x="212525" y="4645550"/>
            <a:ext cx="175000" cy="175000"/>
            <a:chOff x="8792300" y="321275"/>
            <a:chExt cx="175000" cy="175000"/>
          </a:xfrm>
        </p:grpSpPr>
        <p:sp>
          <p:nvSpPr>
            <p:cNvPr id="2953" name="Google Shape;2953;gcf195c7100_0_3003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4" name="Google Shape;2954;gcf195c7100_0_3003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5" name="Google Shape;2955;gcf195c7100_0_3003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6" name="Google Shape;2956;gcf195c7100_0_3003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57" name="Google Shape;2957;gcf195c7100_0_3003"/>
          <p:cNvGrpSpPr/>
          <p:nvPr/>
        </p:nvGrpSpPr>
        <p:grpSpPr>
          <a:xfrm rot="10800000">
            <a:off x="480412" y="4852325"/>
            <a:ext cx="175013" cy="27000"/>
            <a:chOff x="5662375" y="212375"/>
            <a:chExt cx="175013" cy="27000"/>
          </a:xfrm>
        </p:grpSpPr>
        <p:sp>
          <p:nvSpPr>
            <p:cNvPr id="2958" name="Google Shape;2958;gcf195c7100_0_3003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9" name="Google Shape;2959;gcf195c7100_0_3003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0" name="Google Shape;2960;gcf195c7100_0_3003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61" name="Google Shape;2961;gcf195c7100_0_3003"/>
          <p:cNvGrpSpPr/>
          <p:nvPr/>
        </p:nvGrpSpPr>
        <p:grpSpPr>
          <a:xfrm rot="10800000">
            <a:off x="1054112" y="3898600"/>
            <a:ext cx="175013" cy="27000"/>
            <a:chOff x="5662375" y="212375"/>
            <a:chExt cx="175013" cy="27000"/>
          </a:xfrm>
        </p:grpSpPr>
        <p:sp>
          <p:nvSpPr>
            <p:cNvPr id="2962" name="Google Shape;2962;gcf195c7100_0_3003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3" name="Google Shape;2963;gcf195c7100_0_3003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4" name="Google Shape;2964;gcf195c7100_0_3003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CUSTOM_17">
    <p:spTree>
      <p:nvGrpSpPr>
        <p:cNvPr id="2965" name="Shape 2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6" name="Google Shape;2966;gcf195c7100_0_3065"/>
          <p:cNvSpPr txBox="1"/>
          <p:nvPr>
            <p:ph type="title"/>
          </p:nvPr>
        </p:nvSpPr>
        <p:spPr>
          <a:xfrm>
            <a:off x="723750" y="526925"/>
            <a:ext cx="7696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967" name="Google Shape;2967;gcf195c7100_0_3065"/>
          <p:cNvCxnSpPr/>
          <p:nvPr/>
        </p:nvCxnSpPr>
        <p:spPr>
          <a:xfrm rot="10800000">
            <a:off x="8109000" y="501275"/>
            <a:ext cx="737700" cy="737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68" name="Google Shape;2968;gcf195c7100_0_3065"/>
          <p:cNvCxnSpPr/>
          <p:nvPr/>
        </p:nvCxnSpPr>
        <p:spPr>
          <a:xfrm>
            <a:off x="582475" y="282188"/>
            <a:ext cx="1212900" cy="42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69" name="Google Shape;2969;gcf195c7100_0_3065"/>
          <p:cNvCxnSpPr/>
          <p:nvPr/>
        </p:nvCxnSpPr>
        <p:spPr>
          <a:xfrm flipH="1" rot="10800000">
            <a:off x="0" y="274188"/>
            <a:ext cx="582600" cy="654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970" name="Google Shape;2970;gcf195c7100_0_3065"/>
          <p:cNvGrpSpPr/>
          <p:nvPr/>
        </p:nvGrpSpPr>
        <p:grpSpPr>
          <a:xfrm flipH="1">
            <a:off x="423750" y="125363"/>
            <a:ext cx="292025" cy="292575"/>
            <a:chOff x="7353050" y="316275"/>
            <a:chExt cx="292025" cy="292575"/>
          </a:xfrm>
        </p:grpSpPr>
        <p:sp>
          <p:nvSpPr>
            <p:cNvPr id="2971" name="Google Shape;2971;gcf195c7100_0_3065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2" name="Google Shape;2972;gcf195c7100_0_3065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3" name="Google Shape;2973;gcf195c7100_0_3065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4" name="Google Shape;2974;gcf195c7100_0_3065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75" name="Google Shape;2975;gcf195c7100_0_3065"/>
          <p:cNvGrpSpPr/>
          <p:nvPr/>
        </p:nvGrpSpPr>
        <p:grpSpPr>
          <a:xfrm>
            <a:off x="1638739" y="558163"/>
            <a:ext cx="293111" cy="293388"/>
            <a:chOff x="3164039" y="430875"/>
            <a:chExt cx="293111" cy="293388"/>
          </a:xfrm>
        </p:grpSpPr>
        <p:sp>
          <p:nvSpPr>
            <p:cNvPr id="2976" name="Google Shape;2976;gcf195c7100_0_3065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7" name="Google Shape;2977;gcf195c7100_0_3065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8" name="Google Shape;2978;gcf195c7100_0_3065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9" name="Google Shape;2979;gcf195c7100_0_3065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0" name="Google Shape;2980;gcf195c7100_0_3065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1" name="Google Shape;2981;gcf195c7100_0_3065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82" name="Google Shape;2982;gcf195c7100_0_3065"/>
          <p:cNvGrpSpPr/>
          <p:nvPr/>
        </p:nvGrpSpPr>
        <p:grpSpPr>
          <a:xfrm>
            <a:off x="1591750" y="362600"/>
            <a:ext cx="175013" cy="27000"/>
            <a:chOff x="5662375" y="212375"/>
            <a:chExt cx="175013" cy="27000"/>
          </a:xfrm>
        </p:grpSpPr>
        <p:sp>
          <p:nvSpPr>
            <p:cNvPr id="2983" name="Google Shape;2983;gcf195c7100_0_306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4" name="Google Shape;2984;gcf195c7100_0_306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5" name="Google Shape;2985;gcf195c7100_0_306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2986" name="Google Shape;2986;gcf195c7100_0_3065"/>
          <p:cNvCxnSpPr/>
          <p:nvPr/>
        </p:nvCxnSpPr>
        <p:spPr>
          <a:xfrm flipH="1">
            <a:off x="8151325" y="6875"/>
            <a:ext cx="1002600" cy="49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987" name="Google Shape;2987;gcf195c7100_0_3065"/>
          <p:cNvGrpSpPr/>
          <p:nvPr/>
        </p:nvGrpSpPr>
        <p:grpSpPr>
          <a:xfrm>
            <a:off x="7823875" y="202375"/>
            <a:ext cx="581800" cy="582350"/>
            <a:chOff x="8064275" y="887850"/>
            <a:chExt cx="581800" cy="582350"/>
          </a:xfrm>
        </p:grpSpPr>
        <p:sp>
          <p:nvSpPr>
            <p:cNvPr id="2988" name="Google Shape;2988;gcf195c7100_0_3065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9" name="Google Shape;2989;gcf195c7100_0_3065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0" name="Google Shape;2990;gcf195c7100_0_3065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1" name="Google Shape;2991;gcf195c7100_0_3065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2" name="Google Shape;2992;gcf195c7100_0_3065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3" name="Google Shape;2993;gcf195c7100_0_3065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94" name="Google Shape;2994;gcf195c7100_0_3065"/>
          <p:cNvGrpSpPr/>
          <p:nvPr/>
        </p:nvGrpSpPr>
        <p:grpSpPr>
          <a:xfrm flipH="1">
            <a:off x="8698650" y="1117488"/>
            <a:ext cx="292025" cy="292575"/>
            <a:chOff x="7353050" y="316275"/>
            <a:chExt cx="292025" cy="292575"/>
          </a:xfrm>
        </p:grpSpPr>
        <p:sp>
          <p:nvSpPr>
            <p:cNvPr id="2995" name="Google Shape;2995;gcf195c7100_0_3065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6" name="Google Shape;2996;gcf195c7100_0_3065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7" name="Google Shape;2997;gcf195c7100_0_3065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8" name="Google Shape;2998;gcf195c7100_0_3065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99" name="Google Shape;2999;gcf195c7100_0_3065"/>
          <p:cNvGrpSpPr/>
          <p:nvPr/>
        </p:nvGrpSpPr>
        <p:grpSpPr>
          <a:xfrm>
            <a:off x="8678350" y="1581800"/>
            <a:ext cx="175013" cy="27000"/>
            <a:chOff x="5662375" y="212375"/>
            <a:chExt cx="175013" cy="27000"/>
          </a:xfrm>
        </p:grpSpPr>
        <p:sp>
          <p:nvSpPr>
            <p:cNvPr id="3000" name="Google Shape;3000;gcf195c7100_0_306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1" name="Google Shape;3001;gcf195c7100_0_306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2" name="Google Shape;3002;gcf195c7100_0_306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18">
    <p:spTree>
      <p:nvGrpSpPr>
        <p:cNvPr id="3003" name="Shape 3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04" name="Google Shape;3004;gcf195c7100_0_3103"/>
          <p:cNvCxnSpPr/>
          <p:nvPr/>
        </p:nvCxnSpPr>
        <p:spPr>
          <a:xfrm rot="5400000">
            <a:off x="7269708" y="3324550"/>
            <a:ext cx="1133100" cy="306300"/>
          </a:xfrm>
          <a:prstGeom prst="straightConnector1">
            <a:avLst/>
          </a:prstGeom>
          <a:noFill/>
          <a:ln cap="flat" cmpd="sng" w="9525">
            <a:solidFill>
              <a:srgbClr val="1A2E35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05" name="Google Shape;3005;gcf195c7100_0_3103"/>
          <p:cNvCxnSpPr/>
          <p:nvPr/>
        </p:nvCxnSpPr>
        <p:spPr>
          <a:xfrm flipH="1" rot="-5400000">
            <a:off x="7181408" y="2082400"/>
            <a:ext cx="1342200" cy="315300"/>
          </a:xfrm>
          <a:prstGeom prst="straightConnector1">
            <a:avLst/>
          </a:prstGeom>
          <a:noFill/>
          <a:ln cap="flat" cmpd="sng" w="9525">
            <a:solidFill>
              <a:srgbClr val="1A2E35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06" name="Google Shape;3006;gcf195c7100_0_3103"/>
          <p:cNvCxnSpPr/>
          <p:nvPr/>
        </p:nvCxnSpPr>
        <p:spPr>
          <a:xfrm rot="5400000">
            <a:off x="7232433" y="736375"/>
            <a:ext cx="1332000" cy="392100"/>
          </a:xfrm>
          <a:prstGeom prst="straightConnector1">
            <a:avLst/>
          </a:prstGeom>
          <a:noFill/>
          <a:ln cap="flat" cmpd="sng" w="9525">
            <a:solidFill>
              <a:srgbClr val="1A2E35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07" name="Google Shape;3007;gcf195c7100_0_3103"/>
          <p:cNvCxnSpPr/>
          <p:nvPr/>
        </p:nvCxnSpPr>
        <p:spPr>
          <a:xfrm rot="5400000">
            <a:off x="8168433" y="-66600"/>
            <a:ext cx="273900" cy="407100"/>
          </a:xfrm>
          <a:prstGeom prst="straightConnector1">
            <a:avLst/>
          </a:prstGeom>
          <a:noFill/>
          <a:ln cap="flat" cmpd="sng" w="9525">
            <a:solidFill>
              <a:srgbClr val="1A2E35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3008" name="Google Shape;3008;gcf195c7100_0_3103"/>
          <p:cNvGrpSpPr/>
          <p:nvPr/>
        </p:nvGrpSpPr>
        <p:grpSpPr>
          <a:xfrm flipH="1" rot="5400000">
            <a:off x="7407333" y="1284925"/>
            <a:ext cx="581800" cy="582350"/>
            <a:chOff x="8064275" y="887850"/>
            <a:chExt cx="581800" cy="582350"/>
          </a:xfrm>
        </p:grpSpPr>
        <p:sp>
          <p:nvSpPr>
            <p:cNvPr id="3009" name="Google Shape;3009;gcf195c7100_0_3103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0" name="Google Shape;3010;gcf195c7100_0_3103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1" name="Google Shape;3011;gcf195c7100_0_3103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2" name="Google Shape;3012;gcf195c7100_0_3103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3" name="Google Shape;3013;gcf195c7100_0_3103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4" name="Google Shape;3014;gcf195c7100_0_3103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15" name="Google Shape;3015;gcf195c7100_0_3103"/>
          <p:cNvGrpSpPr/>
          <p:nvPr/>
        </p:nvGrpSpPr>
        <p:grpSpPr>
          <a:xfrm flipH="1" rot="5400000">
            <a:off x="7869720" y="2754200"/>
            <a:ext cx="292025" cy="292575"/>
            <a:chOff x="7353050" y="316275"/>
            <a:chExt cx="292025" cy="292575"/>
          </a:xfrm>
        </p:grpSpPr>
        <p:sp>
          <p:nvSpPr>
            <p:cNvPr id="3016" name="Google Shape;3016;gcf195c7100_0_3103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7" name="Google Shape;3017;gcf195c7100_0_3103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8" name="Google Shape;3018;gcf195c7100_0_3103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9" name="Google Shape;3019;gcf195c7100_0_3103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20" name="Google Shape;3020;gcf195c7100_0_3103"/>
          <p:cNvGrpSpPr/>
          <p:nvPr/>
        </p:nvGrpSpPr>
        <p:grpSpPr>
          <a:xfrm flipH="1" rot="5400000">
            <a:off x="8012458" y="178175"/>
            <a:ext cx="175000" cy="175000"/>
            <a:chOff x="8792300" y="321275"/>
            <a:chExt cx="175000" cy="175000"/>
          </a:xfrm>
        </p:grpSpPr>
        <p:sp>
          <p:nvSpPr>
            <p:cNvPr id="3021" name="Google Shape;3021;gcf195c7100_0_3103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2" name="Google Shape;3022;gcf195c7100_0_3103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3" name="Google Shape;3023;gcf195c7100_0_3103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4" name="Google Shape;3024;gcf195c7100_0_3103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25" name="Google Shape;3025;gcf195c7100_0_3103"/>
          <p:cNvGrpSpPr/>
          <p:nvPr/>
        </p:nvGrpSpPr>
        <p:grpSpPr>
          <a:xfrm rot="5400000">
            <a:off x="7551683" y="3879926"/>
            <a:ext cx="293111" cy="293388"/>
            <a:chOff x="3164039" y="430875"/>
            <a:chExt cx="293111" cy="293388"/>
          </a:xfrm>
        </p:grpSpPr>
        <p:sp>
          <p:nvSpPr>
            <p:cNvPr id="3026" name="Google Shape;3026;gcf195c7100_0_3103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7" name="Google Shape;3027;gcf195c7100_0_3103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8" name="Google Shape;3028;gcf195c7100_0_3103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9" name="Google Shape;3029;gcf195c7100_0_3103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0" name="Google Shape;3030;gcf195c7100_0_3103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1" name="Google Shape;3031;gcf195c7100_0_3103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32" name="Google Shape;3032;gcf195c7100_0_3103"/>
          <p:cNvGrpSpPr/>
          <p:nvPr/>
        </p:nvGrpSpPr>
        <p:grpSpPr>
          <a:xfrm flipH="1" rot="5400000">
            <a:off x="8259052" y="323144"/>
            <a:ext cx="175013" cy="27000"/>
            <a:chOff x="5662375" y="212375"/>
            <a:chExt cx="175013" cy="27000"/>
          </a:xfrm>
        </p:grpSpPr>
        <p:sp>
          <p:nvSpPr>
            <p:cNvPr id="3033" name="Google Shape;3033;gcf195c7100_0_3103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4" name="Google Shape;3034;gcf195c7100_0_3103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5" name="Google Shape;3035;gcf195c7100_0_3103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3036" name="Google Shape;3036;gcf195c7100_0_3103"/>
          <p:cNvCxnSpPr/>
          <p:nvPr/>
        </p:nvCxnSpPr>
        <p:spPr>
          <a:xfrm flipH="1" rot="5400000">
            <a:off x="740850" y="2598325"/>
            <a:ext cx="1672500" cy="126000"/>
          </a:xfrm>
          <a:prstGeom prst="straightConnector1">
            <a:avLst/>
          </a:prstGeom>
          <a:noFill/>
          <a:ln cap="flat" cmpd="sng" w="9525">
            <a:solidFill>
              <a:srgbClr val="1A2E35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37" name="Google Shape;3037;gcf195c7100_0_3103"/>
          <p:cNvCxnSpPr/>
          <p:nvPr/>
        </p:nvCxnSpPr>
        <p:spPr>
          <a:xfrm rot="-5400000">
            <a:off x="847100" y="3554000"/>
            <a:ext cx="829500" cy="743400"/>
          </a:xfrm>
          <a:prstGeom prst="straightConnector1">
            <a:avLst/>
          </a:prstGeom>
          <a:noFill/>
          <a:ln cap="flat" cmpd="sng" w="9525">
            <a:solidFill>
              <a:srgbClr val="1A2E35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38" name="Google Shape;3038;gcf195c7100_0_3103"/>
          <p:cNvCxnSpPr/>
          <p:nvPr/>
        </p:nvCxnSpPr>
        <p:spPr>
          <a:xfrm flipH="1" rot="5400000">
            <a:off x="1105775" y="4151250"/>
            <a:ext cx="796500" cy="1188000"/>
          </a:xfrm>
          <a:prstGeom prst="straightConnector1">
            <a:avLst/>
          </a:prstGeom>
          <a:noFill/>
          <a:ln cap="flat" cmpd="sng" w="9525">
            <a:solidFill>
              <a:srgbClr val="1A2E35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3039" name="Google Shape;3039;gcf195c7100_0_3103"/>
          <p:cNvGrpSpPr/>
          <p:nvPr/>
        </p:nvGrpSpPr>
        <p:grpSpPr>
          <a:xfrm rot="5400000">
            <a:off x="621475" y="4062025"/>
            <a:ext cx="581800" cy="582350"/>
            <a:chOff x="8064275" y="887850"/>
            <a:chExt cx="581800" cy="582350"/>
          </a:xfrm>
        </p:grpSpPr>
        <p:sp>
          <p:nvSpPr>
            <p:cNvPr id="3040" name="Google Shape;3040;gcf195c7100_0_3103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1" name="Google Shape;3041;gcf195c7100_0_3103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2" name="Google Shape;3042;gcf195c7100_0_3103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3" name="Google Shape;3043;gcf195c7100_0_3103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4" name="Google Shape;3044;gcf195c7100_0_3103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5" name="Google Shape;3045;gcf195c7100_0_3103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46" name="Google Shape;3046;gcf195c7100_0_3103"/>
          <p:cNvGrpSpPr/>
          <p:nvPr/>
        </p:nvGrpSpPr>
        <p:grpSpPr>
          <a:xfrm rot="5400000">
            <a:off x="1482825" y="3350800"/>
            <a:ext cx="292025" cy="292575"/>
            <a:chOff x="7353050" y="316275"/>
            <a:chExt cx="292025" cy="292575"/>
          </a:xfrm>
        </p:grpSpPr>
        <p:sp>
          <p:nvSpPr>
            <p:cNvPr id="3047" name="Google Shape;3047;gcf195c7100_0_3103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8" name="Google Shape;3048;gcf195c7100_0_3103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9" name="Google Shape;3049;gcf195c7100_0_3103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0" name="Google Shape;3050;gcf195c7100_0_3103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51" name="Google Shape;3051;gcf195c7100_0_3103"/>
          <p:cNvGrpSpPr/>
          <p:nvPr/>
        </p:nvGrpSpPr>
        <p:grpSpPr>
          <a:xfrm rot="5400000">
            <a:off x="1595125" y="4790325"/>
            <a:ext cx="175000" cy="175000"/>
            <a:chOff x="8792300" y="321275"/>
            <a:chExt cx="175000" cy="175000"/>
          </a:xfrm>
        </p:grpSpPr>
        <p:sp>
          <p:nvSpPr>
            <p:cNvPr id="3052" name="Google Shape;3052;gcf195c7100_0_3103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3" name="Google Shape;3053;gcf195c7100_0_3103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4" name="Google Shape;3054;gcf195c7100_0_3103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5" name="Google Shape;3055;gcf195c7100_0_3103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56" name="Google Shape;3056;gcf195c7100_0_3103"/>
          <p:cNvSpPr/>
          <p:nvPr/>
        </p:nvSpPr>
        <p:spPr>
          <a:xfrm rot="5400000">
            <a:off x="1377117" y="1688743"/>
            <a:ext cx="288614" cy="288337"/>
          </a:xfrm>
          <a:custGeom>
            <a:rect b="b" l="l" r="r" t="t"/>
            <a:pathLst>
              <a:path extrusionOk="0" h="22893" w="22915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7" name="Google Shape;3057;gcf195c7100_0_3103"/>
          <p:cNvSpPr/>
          <p:nvPr/>
        </p:nvSpPr>
        <p:spPr>
          <a:xfrm rot="5400000">
            <a:off x="1374876" y="1686211"/>
            <a:ext cx="293111" cy="293388"/>
          </a:xfrm>
          <a:custGeom>
            <a:rect b="b" l="l" r="r" t="t"/>
            <a:pathLst>
              <a:path extrusionOk="0" h="23294" w="23272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8" name="Google Shape;3058;gcf195c7100_0_3103"/>
          <p:cNvSpPr/>
          <p:nvPr/>
        </p:nvSpPr>
        <p:spPr>
          <a:xfrm rot="5400000">
            <a:off x="1413610" y="1725239"/>
            <a:ext cx="215626" cy="215337"/>
          </a:xfrm>
          <a:custGeom>
            <a:rect b="b" l="l" r="r" t="t"/>
            <a:pathLst>
              <a:path extrusionOk="0" h="17097" w="1712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9" name="Google Shape;3059;gcf195c7100_0_3103"/>
          <p:cNvSpPr/>
          <p:nvPr/>
        </p:nvSpPr>
        <p:spPr>
          <a:xfrm rot="5400000">
            <a:off x="1411362" y="1722714"/>
            <a:ext cx="220123" cy="220400"/>
          </a:xfrm>
          <a:custGeom>
            <a:rect b="b" l="l" r="r" t="t"/>
            <a:pathLst>
              <a:path extrusionOk="0" h="17499" w="17477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0" name="Google Shape;3060;gcf195c7100_0_3103"/>
          <p:cNvSpPr/>
          <p:nvPr/>
        </p:nvSpPr>
        <p:spPr>
          <a:xfrm rot="5400000">
            <a:off x="1453339" y="1764682"/>
            <a:ext cx="136177" cy="136177"/>
          </a:xfrm>
          <a:custGeom>
            <a:rect b="b" l="l" r="r" t="t"/>
            <a:pathLst>
              <a:path extrusionOk="0" h="10812" w="10812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1" name="Google Shape;3061;gcf195c7100_0_3103"/>
          <p:cNvSpPr/>
          <p:nvPr/>
        </p:nvSpPr>
        <p:spPr>
          <a:xfrm rot="5400000">
            <a:off x="1450946" y="1762579"/>
            <a:ext cx="140951" cy="140674"/>
          </a:xfrm>
          <a:custGeom>
            <a:rect b="b" l="l" r="r" t="t"/>
            <a:pathLst>
              <a:path extrusionOk="0" h="11169" w="11191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62" name="Google Shape;3062;gcf195c7100_0_3103"/>
          <p:cNvGrpSpPr/>
          <p:nvPr/>
        </p:nvGrpSpPr>
        <p:grpSpPr>
          <a:xfrm rot="5400000">
            <a:off x="1701119" y="1515381"/>
            <a:ext cx="175013" cy="27000"/>
            <a:chOff x="5662375" y="212375"/>
            <a:chExt cx="175013" cy="27000"/>
          </a:xfrm>
        </p:grpSpPr>
        <p:sp>
          <p:nvSpPr>
            <p:cNvPr id="3063" name="Google Shape;3063;gcf195c7100_0_3103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4" name="Google Shape;3064;gcf195c7100_0_3103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5" name="Google Shape;3065;gcf195c7100_0_3103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66" name="Google Shape;3066;gcf195c7100_0_3103"/>
          <p:cNvGrpSpPr/>
          <p:nvPr/>
        </p:nvGrpSpPr>
        <p:grpSpPr>
          <a:xfrm rot="5400000">
            <a:off x="1819519" y="4562081"/>
            <a:ext cx="175013" cy="27000"/>
            <a:chOff x="5662375" y="212375"/>
            <a:chExt cx="175013" cy="27000"/>
          </a:xfrm>
        </p:grpSpPr>
        <p:sp>
          <p:nvSpPr>
            <p:cNvPr id="3067" name="Google Shape;3067;gcf195c7100_0_3103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8" name="Google Shape;3068;gcf195c7100_0_3103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9" name="Google Shape;3069;gcf195c7100_0_3103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70" name="Google Shape;3070;gcf195c7100_0_3103"/>
          <p:cNvGrpSpPr/>
          <p:nvPr/>
        </p:nvGrpSpPr>
        <p:grpSpPr>
          <a:xfrm rot="5400000">
            <a:off x="408594" y="4140781"/>
            <a:ext cx="175013" cy="27000"/>
            <a:chOff x="5662375" y="212375"/>
            <a:chExt cx="175013" cy="27000"/>
          </a:xfrm>
        </p:grpSpPr>
        <p:sp>
          <p:nvSpPr>
            <p:cNvPr id="3071" name="Google Shape;3071;gcf195c7100_0_3103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2" name="Google Shape;3072;gcf195c7100_0_3103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3" name="Google Shape;3073;gcf195c7100_0_3103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19">
    <p:spTree>
      <p:nvGrpSpPr>
        <p:cNvPr id="3074" name="Shape 3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5" name="Google Shape;3075;gcf195c7100_0_3174"/>
          <p:cNvGrpSpPr/>
          <p:nvPr/>
        </p:nvGrpSpPr>
        <p:grpSpPr>
          <a:xfrm>
            <a:off x="261711" y="-1158"/>
            <a:ext cx="8550326" cy="3981600"/>
            <a:chOff x="261711" y="-1158"/>
            <a:chExt cx="8550326" cy="3981600"/>
          </a:xfrm>
        </p:grpSpPr>
        <p:cxnSp>
          <p:nvCxnSpPr>
            <p:cNvPr id="3076" name="Google Shape;3076;gcf195c7100_0_3174"/>
            <p:cNvCxnSpPr/>
            <p:nvPr/>
          </p:nvCxnSpPr>
          <p:spPr>
            <a:xfrm>
              <a:off x="515925" y="-1158"/>
              <a:ext cx="0" cy="39816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077" name="Google Shape;3077;gcf195c7100_0_3174"/>
            <p:cNvCxnSpPr/>
            <p:nvPr/>
          </p:nvCxnSpPr>
          <p:spPr>
            <a:xfrm>
              <a:off x="8666025" y="-1158"/>
              <a:ext cx="0" cy="19020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3078" name="Google Shape;3078;gcf195c7100_0_3174"/>
            <p:cNvGrpSpPr/>
            <p:nvPr/>
          </p:nvGrpSpPr>
          <p:grpSpPr>
            <a:xfrm rot="10800000">
              <a:off x="343275" y="3300779"/>
              <a:ext cx="344736" cy="345385"/>
              <a:chOff x="7353050" y="316275"/>
              <a:chExt cx="292025" cy="292575"/>
            </a:xfrm>
          </p:grpSpPr>
          <p:sp>
            <p:nvSpPr>
              <p:cNvPr id="3079" name="Google Shape;3079;gcf195c7100_0_317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80" name="Google Shape;3080;gcf195c7100_0_317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81" name="Google Shape;3081;gcf195c7100_0_317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82" name="Google Shape;3082;gcf195c7100_0_317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083" name="Google Shape;3083;gcf195c7100_0_3174"/>
            <p:cNvGrpSpPr/>
            <p:nvPr/>
          </p:nvGrpSpPr>
          <p:grpSpPr>
            <a:xfrm rot="10800000">
              <a:off x="8520013" y="714742"/>
              <a:ext cx="292025" cy="292575"/>
              <a:chOff x="7353050" y="316275"/>
              <a:chExt cx="292025" cy="292575"/>
            </a:xfrm>
          </p:grpSpPr>
          <p:sp>
            <p:nvSpPr>
              <p:cNvPr id="3084" name="Google Shape;3084;gcf195c7100_0_317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85" name="Google Shape;3085;gcf195c7100_0_317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86" name="Google Shape;3086;gcf195c7100_0_317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87" name="Google Shape;3087;gcf195c7100_0_317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088" name="Google Shape;3088;gcf195c7100_0_3174"/>
            <p:cNvGrpSpPr/>
            <p:nvPr/>
          </p:nvGrpSpPr>
          <p:grpSpPr>
            <a:xfrm rot="10800000">
              <a:off x="261711" y="465077"/>
              <a:ext cx="507562" cy="507984"/>
              <a:chOff x="8064275" y="887850"/>
              <a:chExt cx="581800" cy="582350"/>
            </a:xfrm>
          </p:grpSpPr>
          <p:sp>
            <p:nvSpPr>
              <p:cNvPr id="3089" name="Google Shape;3089;gcf195c7100_0_3174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90" name="Google Shape;3090;gcf195c7100_0_3174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91" name="Google Shape;3091;gcf195c7100_0_3174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92" name="Google Shape;3092;gcf195c7100_0_3174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93" name="Google Shape;3093;gcf195c7100_0_3174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94" name="Google Shape;3094;gcf195c7100_0_3174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3">
  <p:cSld name="CUSTOM_20">
    <p:spTree>
      <p:nvGrpSpPr>
        <p:cNvPr id="3095" name="Shape 3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96" name="Google Shape;3096;gcf195c7100_0_3195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3097" name="Google Shape;3097;gcf195c7100_0_3195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3098" name="Google Shape;3098;gcf195c7100_0_3195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3099" name="Google Shape;3099;gcf195c7100_0_3195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0" name="Google Shape;3100;gcf195c7100_0_3195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1" name="Google Shape;3101;gcf195c7100_0_3195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2" name="Google Shape;3102;gcf195c7100_0_3195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3" name="Google Shape;3103;gcf195c7100_0_3195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4" name="Google Shape;3104;gcf195c7100_0_3195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105" name="Google Shape;3105;gcf195c7100_0_3195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3106" name="Google Shape;3106;gcf195c7100_0_3195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7" name="Google Shape;3107;gcf195c7100_0_3195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8" name="Google Shape;3108;gcf195c7100_0_3195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9" name="Google Shape;3109;gcf195c7100_0_3195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110" name="Google Shape;3110;gcf195c7100_0_3195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3111" name="Google Shape;3111;gcf195c7100_0_3195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rect b="b" l="l" r="r" t="t"/>
                <a:pathLst>
                  <a:path extrusionOk="0" h="6621" w="6644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2" name="Google Shape;3112;gcf195c7100_0_3195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rect b="b" l="l" r="r" t="t"/>
                <a:pathLst>
                  <a:path extrusionOk="0" h="7000" w="700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3" name="Google Shape;3113;gcf195c7100_0_3195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rect b="b" l="l" r="r" t="t"/>
                <a:pathLst>
                  <a:path extrusionOk="0" h="3723" w="3702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4" name="Google Shape;3114;gcf195c7100_0_3195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rect b="b" l="l" r="r" t="t"/>
                <a:pathLst>
                  <a:path extrusionOk="0" h="4080" w="4102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3115" name="Google Shape;3115;gcf195c7100_0_3195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3116" name="Google Shape;3116;gcf195c7100_0_3195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3117" name="Google Shape;3117;gcf195c7100_0_3195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8" name="Google Shape;3118;gcf195c7100_0_3195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9" name="Google Shape;3119;gcf195c7100_0_3195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0" name="Google Shape;3120;gcf195c7100_0_3195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1" name="Google Shape;3121;gcf195c7100_0_3195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2" name="Google Shape;3122;gcf195c7100_0_3195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123" name="Google Shape;3123;gcf195c7100_0_3195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3124" name="Google Shape;3124;gcf195c7100_0_3195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5" name="Google Shape;3125;gcf195c7100_0_3195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6" name="Google Shape;3126;gcf195c7100_0_3195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7" name="Google Shape;3127;gcf195c7100_0_3195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128" name="Google Shape;3128;gcf195c7100_0_3195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3129" name="Google Shape;3129;gcf195c7100_0_3195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rect b="b" l="l" r="r" t="t"/>
                <a:pathLst>
                  <a:path extrusionOk="0" h="6621" w="6644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30" name="Google Shape;3130;gcf195c7100_0_3195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rect b="b" l="l" r="r" t="t"/>
                <a:pathLst>
                  <a:path extrusionOk="0" h="7000" w="700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31" name="Google Shape;3131;gcf195c7100_0_3195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rect b="b" l="l" r="r" t="t"/>
                <a:pathLst>
                  <a:path extrusionOk="0" h="3723" w="3702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32" name="Google Shape;3132;gcf195c7100_0_3195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rect b="b" l="l" r="r" t="t"/>
                <a:pathLst>
                  <a:path extrusionOk="0" h="4080" w="4102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133" name="Google Shape;3133;gcf195c7100_0_3195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3134" name="Google Shape;3134;gcf195c7100_0_3195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35" name="Google Shape;3135;gcf195c7100_0_3195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36" name="Google Shape;3136;gcf195c7100_0_3195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137" name="Google Shape;3137;gcf195c7100_0_3195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3138" name="Google Shape;3138;gcf195c7100_0_3195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39" name="Google Shape;3139;gcf195c7100_0_3195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40" name="Google Shape;3140;gcf195c7100_0_3195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141" name="Google Shape;3141;gcf195c7100_0_3195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3142" name="Google Shape;3142;gcf195c7100_0_3195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43" name="Google Shape;3143;gcf195c7100_0_3195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44" name="Google Shape;3144;gcf195c7100_0_3195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145" name="Google Shape;3145;gcf195c7100_0_3195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3146" name="Google Shape;3146;gcf195c7100_0_3195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47" name="Google Shape;3147;gcf195c7100_0_3195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48" name="Google Shape;3148;gcf195c7100_0_3195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3149" name="Google Shape;3149;gcf195c7100_0_3195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150" name="Google Shape;3150;gcf195c7100_0_3195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151" name="Google Shape;3151;gcf195c7100_0_3195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rgbClr val="595959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2" name="Google Shape;3152;gcf195c7100_0_3195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rgbClr val="595959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3" name="Google Shape;3153;gcf195c7100_0_3195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rgbClr val="595959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4" name="Google Shape;3154;gcf195c7100_0_3195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rgbClr val="595959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columns of text">
  <p:cSld name="CUSTOM_2"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56"/>
          <p:cNvSpPr txBox="1"/>
          <p:nvPr>
            <p:ph type="title"/>
          </p:nvPr>
        </p:nvSpPr>
        <p:spPr>
          <a:xfrm>
            <a:off x="1568775" y="442350"/>
            <a:ext cx="6006300" cy="5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9" name="Google Shape;219;p56"/>
          <p:cNvSpPr txBox="1"/>
          <p:nvPr>
            <p:ph idx="1" type="subTitle"/>
          </p:nvPr>
        </p:nvSpPr>
        <p:spPr>
          <a:xfrm>
            <a:off x="1709928" y="1545336"/>
            <a:ext cx="1945200" cy="3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220" name="Google Shape;220;p56"/>
          <p:cNvSpPr txBox="1"/>
          <p:nvPr>
            <p:ph idx="2" type="subTitle"/>
          </p:nvPr>
        </p:nvSpPr>
        <p:spPr>
          <a:xfrm>
            <a:off x="1709928" y="1938528"/>
            <a:ext cx="1945200" cy="7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221" name="Google Shape;221;p56"/>
          <p:cNvSpPr txBox="1"/>
          <p:nvPr>
            <p:ph idx="3" type="subTitle"/>
          </p:nvPr>
        </p:nvSpPr>
        <p:spPr>
          <a:xfrm>
            <a:off x="5468112" y="1545336"/>
            <a:ext cx="1947600" cy="3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222" name="Google Shape;222;p56"/>
          <p:cNvSpPr txBox="1"/>
          <p:nvPr>
            <p:ph idx="4" type="subTitle"/>
          </p:nvPr>
        </p:nvSpPr>
        <p:spPr>
          <a:xfrm>
            <a:off x="5468112" y="1938528"/>
            <a:ext cx="1947600" cy="7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223" name="Google Shape;223;p56"/>
          <p:cNvSpPr txBox="1"/>
          <p:nvPr>
            <p:ph idx="5" type="subTitle"/>
          </p:nvPr>
        </p:nvSpPr>
        <p:spPr>
          <a:xfrm>
            <a:off x="2825496" y="3200400"/>
            <a:ext cx="1945200" cy="3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224" name="Google Shape;224;p56"/>
          <p:cNvSpPr txBox="1"/>
          <p:nvPr>
            <p:ph idx="6" type="subTitle"/>
          </p:nvPr>
        </p:nvSpPr>
        <p:spPr>
          <a:xfrm>
            <a:off x="2825496" y="3593592"/>
            <a:ext cx="1945200" cy="7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225" name="Google Shape;225;p56"/>
          <p:cNvSpPr txBox="1"/>
          <p:nvPr>
            <p:ph idx="7" type="subTitle"/>
          </p:nvPr>
        </p:nvSpPr>
        <p:spPr>
          <a:xfrm>
            <a:off x="6464808" y="3200400"/>
            <a:ext cx="1993500" cy="3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226" name="Google Shape;226;p56"/>
          <p:cNvSpPr txBox="1"/>
          <p:nvPr>
            <p:ph idx="8" type="subTitle"/>
          </p:nvPr>
        </p:nvSpPr>
        <p:spPr>
          <a:xfrm>
            <a:off x="6464808" y="3593592"/>
            <a:ext cx="1993500" cy="7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cxnSp>
        <p:nvCxnSpPr>
          <p:cNvPr id="227" name="Google Shape;227;p56"/>
          <p:cNvCxnSpPr/>
          <p:nvPr/>
        </p:nvCxnSpPr>
        <p:spPr>
          <a:xfrm rot="10800000">
            <a:off x="8109000" y="501275"/>
            <a:ext cx="737700" cy="737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28" name="Google Shape;228;p56"/>
          <p:cNvCxnSpPr/>
          <p:nvPr/>
        </p:nvCxnSpPr>
        <p:spPr>
          <a:xfrm>
            <a:off x="582475" y="282188"/>
            <a:ext cx="1212900" cy="422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29" name="Google Shape;229;p56"/>
          <p:cNvCxnSpPr/>
          <p:nvPr/>
        </p:nvCxnSpPr>
        <p:spPr>
          <a:xfrm flipH="1" rot="10800000">
            <a:off x="0" y="274188"/>
            <a:ext cx="582600" cy="654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230" name="Google Shape;230;p56"/>
          <p:cNvGrpSpPr/>
          <p:nvPr/>
        </p:nvGrpSpPr>
        <p:grpSpPr>
          <a:xfrm flipH="1">
            <a:off x="423750" y="125363"/>
            <a:ext cx="292025" cy="292575"/>
            <a:chOff x="7353050" y="316275"/>
            <a:chExt cx="292025" cy="292575"/>
          </a:xfrm>
        </p:grpSpPr>
        <p:sp>
          <p:nvSpPr>
            <p:cNvPr id="231" name="Google Shape;231;p56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232;p56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233;p56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34;p56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5" name="Google Shape;235;p56"/>
          <p:cNvGrpSpPr/>
          <p:nvPr/>
        </p:nvGrpSpPr>
        <p:grpSpPr>
          <a:xfrm>
            <a:off x="1638739" y="558163"/>
            <a:ext cx="293111" cy="293388"/>
            <a:chOff x="3164039" y="430875"/>
            <a:chExt cx="293111" cy="293388"/>
          </a:xfrm>
        </p:grpSpPr>
        <p:sp>
          <p:nvSpPr>
            <p:cNvPr id="236" name="Google Shape;236;p56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37;p56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38;p56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39;p56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0;p56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1;p56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42" name="Google Shape;242;p56"/>
          <p:cNvGrpSpPr/>
          <p:nvPr/>
        </p:nvGrpSpPr>
        <p:grpSpPr>
          <a:xfrm>
            <a:off x="1591750" y="362600"/>
            <a:ext cx="175013" cy="27000"/>
            <a:chOff x="5662375" y="212375"/>
            <a:chExt cx="175013" cy="27000"/>
          </a:xfrm>
        </p:grpSpPr>
        <p:sp>
          <p:nvSpPr>
            <p:cNvPr id="243" name="Google Shape;243;p56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244;p56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245;p56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246" name="Google Shape;246;p56"/>
          <p:cNvCxnSpPr/>
          <p:nvPr/>
        </p:nvCxnSpPr>
        <p:spPr>
          <a:xfrm flipH="1">
            <a:off x="8151325" y="6875"/>
            <a:ext cx="1002600" cy="494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247" name="Google Shape;247;p56"/>
          <p:cNvGrpSpPr/>
          <p:nvPr/>
        </p:nvGrpSpPr>
        <p:grpSpPr>
          <a:xfrm>
            <a:off x="7823875" y="202375"/>
            <a:ext cx="581800" cy="582350"/>
            <a:chOff x="8064275" y="887850"/>
            <a:chExt cx="581800" cy="582350"/>
          </a:xfrm>
        </p:grpSpPr>
        <p:sp>
          <p:nvSpPr>
            <p:cNvPr id="248" name="Google Shape;248;p56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249;p56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0;p56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251;p56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2;p56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53;p56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4" name="Google Shape;254;p56"/>
          <p:cNvGrpSpPr/>
          <p:nvPr/>
        </p:nvGrpSpPr>
        <p:grpSpPr>
          <a:xfrm flipH="1">
            <a:off x="8698650" y="1117488"/>
            <a:ext cx="292025" cy="292575"/>
            <a:chOff x="7353050" y="316275"/>
            <a:chExt cx="292025" cy="292575"/>
          </a:xfrm>
        </p:grpSpPr>
        <p:sp>
          <p:nvSpPr>
            <p:cNvPr id="255" name="Google Shape;255;p56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256;p56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57;p56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258;p56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9" name="Google Shape;259;p56"/>
          <p:cNvGrpSpPr/>
          <p:nvPr/>
        </p:nvGrpSpPr>
        <p:grpSpPr>
          <a:xfrm>
            <a:off x="8678350" y="1581800"/>
            <a:ext cx="175013" cy="27000"/>
            <a:chOff x="5662375" y="212375"/>
            <a:chExt cx="175013" cy="27000"/>
          </a:xfrm>
        </p:grpSpPr>
        <p:sp>
          <p:nvSpPr>
            <p:cNvPr id="260" name="Google Shape;260;p56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1;p56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262;p56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4">
  <p:cSld name="CUSTOM_21">
    <p:spTree>
      <p:nvGrpSpPr>
        <p:cNvPr id="3155" name="Shape 3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56" name="Google Shape;3156;gcf195c7100_0_3255"/>
          <p:cNvGrpSpPr/>
          <p:nvPr/>
        </p:nvGrpSpPr>
        <p:grpSpPr>
          <a:xfrm>
            <a:off x="-6867" y="-6625"/>
            <a:ext cx="9152342" cy="5102050"/>
            <a:chOff x="-6867" y="-6625"/>
            <a:chExt cx="9152342" cy="5102050"/>
          </a:xfrm>
        </p:grpSpPr>
        <p:cxnSp>
          <p:nvCxnSpPr>
            <p:cNvPr id="3157" name="Google Shape;3157;gcf195c7100_0_3255"/>
            <p:cNvCxnSpPr/>
            <p:nvPr/>
          </p:nvCxnSpPr>
          <p:spPr>
            <a:xfrm>
              <a:off x="2904283" y="4513075"/>
              <a:ext cx="1133100" cy="306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158" name="Google Shape;3158;gcf195c7100_0_3255"/>
            <p:cNvCxnSpPr/>
            <p:nvPr/>
          </p:nvCxnSpPr>
          <p:spPr>
            <a:xfrm flipH="1" rot="10800000">
              <a:off x="1562083" y="4492325"/>
              <a:ext cx="1342200" cy="315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159" name="Google Shape;3159;gcf195c7100_0_3255"/>
            <p:cNvCxnSpPr/>
            <p:nvPr/>
          </p:nvCxnSpPr>
          <p:spPr>
            <a:xfrm>
              <a:off x="259558" y="4408000"/>
              <a:ext cx="1332000" cy="392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160" name="Google Shape;3160;gcf195c7100_0_3255"/>
            <p:cNvCxnSpPr/>
            <p:nvPr/>
          </p:nvCxnSpPr>
          <p:spPr>
            <a:xfrm>
              <a:off x="-6867" y="3993550"/>
              <a:ext cx="273900" cy="407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3161" name="Google Shape;3161;gcf195c7100_0_3255"/>
            <p:cNvGrpSpPr/>
            <p:nvPr/>
          </p:nvGrpSpPr>
          <p:grpSpPr>
            <a:xfrm flipH="1">
              <a:off x="1278333" y="4513075"/>
              <a:ext cx="581800" cy="582350"/>
              <a:chOff x="8064275" y="887850"/>
              <a:chExt cx="581800" cy="582350"/>
            </a:xfrm>
          </p:grpSpPr>
          <p:sp>
            <p:nvSpPr>
              <p:cNvPr id="3162" name="Google Shape;3162;gcf195c7100_0_3255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63" name="Google Shape;3163;gcf195c7100_0_3255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64" name="Google Shape;3164;gcf195c7100_0_3255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65" name="Google Shape;3165;gcf195c7100_0_3255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66" name="Google Shape;3166;gcf195c7100_0_3255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67" name="Google Shape;3167;gcf195c7100_0_3255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168" name="Google Shape;3168;gcf195c7100_0_3255"/>
            <p:cNvGrpSpPr/>
            <p:nvPr/>
          </p:nvGrpSpPr>
          <p:grpSpPr>
            <a:xfrm flipH="1">
              <a:off x="2747608" y="4340463"/>
              <a:ext cx="292025" cy="292575"/>
              <a:chOff x="7353050" y="316275"/>
              <a:chExt cx="292025" cy="292575"/>
            </a:xfrm>
          </p:grpSpPr>
          <p:sp>
            <p:nvSpPr>
              <p:cNvPr id="3169" name="Google Shape;3169;gcf195c7100_0_3255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70" name="Google Shape;3170;gcf195c7100_0_3255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71" name="Google Shape;3171;gcf195c7100_0_3255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72" name="Google Shape;3172;gcf195c7100_0_3255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173" name="Google Shape;3173;gcf195c7100_0_3255"/>
            <p:cNvGrpSpPr/>
            <p:nvPr/>
          </p:nvGrpSpPr>
          <p:grpSpPr>
            <a:xfrm flipH="1">
              <a:off x="171308" y="4315025"/>
              <a:ext cx="175000" cy="175000"/>
              <a:chOff x="8792300" y="321275"/>
              <a:chExt cx="175000" cy="175000"/>
            </a:xfrm>
          </p:grpSpPr>
          <p:sp>
            <p:nvSpPr>
              <p:cNvPr id="3174" name="Google Shape;3174;gcf195c7100_0_3255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rect b="b" l="l" r="r" t="t"/>
                <a:pathLst>
                  <a:path extrusionOk="0" h="6621" w="6644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75" name="Google Shape;3175;gcf195c7100_0_3255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rect b="b" l="l" r="r" t="t"/>
                <a:pathLst>
                  <a:path extrusionOk="0" h="7000" w="700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76" name="Google Shape;3176;gcf195c7100_0_3255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rect b="b" l="l" r="r" t="t"/>
                <a:pathLst>
                  <a:path extrusionOk="0" h="3723" w="3702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77" name="Google Shape;3177;gcf195c7100_0_3255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rect b="b" l="l" r="r" t="t"/>
                <a:pathLst>
                  <a:path extrusionOk="0" h="4080" w="4102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178" name="Google Shape;3178;gcf195c7100_0_3255"/>
            <p:cNvGrpSpPr/>
            <p:nvPr/>
          </p:nvGrpSpPr>
          <p:grpSpPr>
            <a:xfrm>
              <a:off x="3873197" y="4657550"/>
              <a:ext cx="293111" cy="293388"/>
              <a:chOff x="3164039" y="430875"/>
              <a:chExt cx="293111" cy="293388"/>
            </a:xfrm>
          </p:grpSpPr>
          <p:sp>
            <p:nvSpPr>
              <p:cNvPr id="3179" name="Google Shape;3179;gcf195c7100_0_3255"/>
              <p:cNvSpPr/>
              <p:nvPr/>
            </p:nvSpPr>
            <p:spPr>
              <a:xfrm flipH="1">
                <a:off x="3166281" y="433407"/>
                <a:ext cx="288614" cy="288337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80" name="Google Shape;3180;gcf195c7100_0_3255"/>
              <p:cNvSpPr/>
              <p:nvPr/>
            </p:nvSpPr>
            <p:spPr>
              <a:xfrm flipH="1">
                <a:off x="3164039" y="430875"/>
                <a:ext cx="293111" cy="293388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81" name="Google Shape;3181;gcf195c7100_0_3255"/>
              <p:cNvSpPr/>
              <p:nvPr/>
            </p:nvSpPr>
            <p:spPr>
              <a:xfrm flipH="1">
                <a:off x="3202780" y="469909"/>
                <a:ext cx="215626" cy="215337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82" name="Google Shape;3182;gcf195c7100_0_3255"/>
              <p:cNvSpPr/>
              <p:nvPr/>
            </p:nvSpPr>
            <p:spPr>
              <a:xfrm flipH="1">
                <a:off x="3200525" y="467377"/>
                <a:ext cx="220123" cy="220400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83" name="Google Shape;3183;gcf195c7100_0_3255"/>
              <p:cNvSpPr/>
              <p:nvPr/>
            </p:nvSpPr>
            <p:spPr>
              <a:xfrm flipH="1">
                <a:off x="3242641" y="509484"/>
                <a:ext cx="136177" cy="136177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84" name="Google Shape;3184;gcf195c7100_0_3255"/>
              <p:cNvSpPr/>
              <p:nvPr/>
            </p:nvSpPr>
            <p:spPr>
              <a:xfrm flipH="1">
                <a:off x="3240109" y="507242"/>
                <a:ext cx="140951" cy="140674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185" name="Google Shape;3185;gcf195c7100_0_3255"/>
            <p:cNvGrpSpPr/>
            <p:nvPr/>
          </p:nvGrpSpPr>
          <p:grpSpPr>
            <a:xfrm flipH="1">
              <a:off x="242270" y="4142425"/>
              <a:ext cx="175013" cy="27000"/>
              <a:chOff x="5662375" y="212375"/>
              <a:chExt cx="175013" cy="27000"/>
            </a:xfrm>
          </p:grpSpPr>
          <p:sp>
            <p:nvSpPr>
              <p:cNvPr id="3186" name="Google Shape;3186;gcf195c7100_0_3255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87" name="Google Shape;3187;gcf195c7100_0_3255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88" name="Google Shape;3188;gcf195c7100_0_3255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3189" name="Google Shape;3189;gcf195c7100_0_3255"/>
            <p:cNvCxnSpPr/>
            <p:nvPr/>
          </p:nvCxnSpPr>
          <p:spPr>
            <a:xfrm rot="10800000">
              <a:off x="5995050" y="226600"/>
              <a:ext cx="1504500" cy="224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190" name="Google Shape;3190;gcf195c7100_0_3255"/>
            <p:cNvCxnSpPr/>
            <p:nvPr/>
          </p:nvCxnSpPr>
          <p:spPr>
            <a:xfrm rot="10800000">
              <a:off x="7512925" y="457850"/>
              <a:ext cx="829500" cy="743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191" name="Google Shape;3191;gcf195c7100_0_3255"/>
            <p:cNvCxnSpPr/>
            <p:nvPr/>
          </p:nvCxnSpPr>
          <p:spPr>
            <a:xfrm flipH="1">
              <a:off x="8348975" y="-6625"/>
              <a:ext cx="796500" cy="1188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3192" name="Google Shape;3192;gcf195c7100_0_3255"/>
            <p:cNvGrpSpPr/>
            <p:nvPr/>
          </p:nvGrpSpPr>
          <p:grpSpPr>
            <a:xfrm>
              <a:off x="8064275" y="1040250"/>
              <a:ext cx="581800" cy="582350"/>
              <a:chOff x="8064275" y="887850"/>
              <a:chExt cx="581800" cy="582350"/>
            </a:xfrm>
          </p:grpSpPr>
          <p:sp>
            <p:nvSpPr>
              <p:cNvPr id="3193" name="Google Shape;3193;gcf195c7100_0_3255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94" name="Google Shape;3194;gcf195c7100_0_3255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95" name="Google Shape;3195;gcf195c7100_0_3255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96" name="Google Shape;3196;gcf195c7100_0_3255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97" name="Google Shape;3197;gcf195c7100_0_3255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98" name="Google Shape;3198;gcf195c7100_0_3255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199" name="Google Shape;3199;gcf195c7100_0_3255"/>
            <p:cNvGrpSpPr/>
            <p:nvPr/>
          </p:nvGrpSpPr>
          <p:grpSpPr>
            <a:xfrm>
              <a:off x="7353050" y="316275"/>
              <a:ext cx="292025" cy="292575"/>
              <a:chOff x="7353050" y="316275"/>
              <a:chExt cx="292025" cy="292575"/>
            </a:xfrm>
          </p:grpSpPr>
          <p:sp>
            <p:nvSpPr>
              <p:cNvPr id="3200" name="Google Shape;3200;gcf195c7100_0_3255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01" name="Google Shape;3201;gcf195c7100_0_3255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02" name="Google Shape;3202;gcf195c7100_0_3255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03" name="Google Shape;3203;gcf195c7100_0_3255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204" name="Google Shape;3204;gcf195c7100_0_3255"/>
            <p:cNvGrpSpPr/>
            <p:nvPr/>
          </p:nvGrpSpPr>
          <p:grpSpPr>
            <a:xfrm>
              <a:off x="8792300" y="321275"/>
              <a:ext cx="175000" cy="175000"/>
              <a:chOff x="8792300" y="321275"/>
              <a:chExt cx="175000" cy="175000"/>
            </a:xfrm>
          </p:grpSpPr>
          <p:sp>
            <p:nvSpPr>
              <p:cNvPr id="3205" name="Google Shape;3205;gcf195c7100_0_3255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rect b="b" l="l" r="r" t="t"/>
                <a:pathLst>
                  <a:path extrusionOk="0" h="6621" w="6644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06" name="Google Shape;3206;gcf195c7100_0_3255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rect b="b" l="l" r="r" t="t"/>
                <a:pathLst>
                  <a:path extrusionOk="0" h="7000" w="700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07" name="Google Shape;3207;gcf195c7100_0_3255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rect b="b" l="l" r="r" t="t"/>
                <a:pathLst>
                  <a:path extrusionOk="0" h="3723" w="3702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08" name="Google Shape;3208;gcf195c7100_0_3255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rect b="b" l="l" r="r" t="t"/>
                <a:pathLst>
                  <a:path extrusionOk="0" h="4080" w="4102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209" name="Google Shape;3209;gcf195c7100_0_3255"/>
            <p:cNvSpPr/>
            <p:nvPr/>
          </p:nvSpPr>
          <p:spPr>
            <a:xfrm>
              <a:off x="5829305" y="68707"/>
              <a:ext cx="288614" cy="288337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0" name="Google Shape;3210;gcf195c7100_0_3255"/>
            <p:cNvSpPr/>
            <p:nvPr/>
          </p:nvSpPr>
          <p:spPr>
            <a:xfrm>
              <a:off x="5827050" y="66175"/>
              <a:ext cx="293111" cy="293388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1" name="Google Shape;3211;gcf195c7100_0_3255"/>
            <p:cNvSpPr/>
            <p:nvPr/>
          </p:nvSpPr>
          <p:spPr>
            <a:xfrm>
              <a:off x="5865794" y="105209"/>
              <a:ext cx="215626" cy="215337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2" name="Google Shape;3212;gcf195c7100_0_3255"/>
            <p:cNvSpPr/>
            <p:nvPr/>
          </p:nvSpPr>
          <p:spPr>
            <a:xfrm>
              <a:off x="5863552" y="102677"/>
              <a:ext cx="220123" cy="220400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3" name="Google Shape;3213;gcf195c7100_0_3255"/>
            <p:cNvSpPr/>
            <p:nvPr/>
          </p:nvSpPr>
          <p:spPr>
            <a:xfrm>
              <a:off x="5905382" y="144784"/>
              <a:ext cx="136177" cy="136177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4" name="Google Shape;3214;gcf195c7100_0_3255"/>
            <p:cNvSpPr/>
            <p:nvPr/>
          </p:nvSpPr>
          <p:spPr>
            <a:xfrm>
              <a:off x="5903140" y="142542"/>
              <a:ext cx="140951" cy="140674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15" name="Google Shape;3215;gcf195c7100_0_3255"/>
            <p:cNvGrpSpPr/>
            <p:nvPr/>
          </p:nvGrpSpPr>
          <p:grpSpPr>
            <a:xfrm>
              <a:off x="8490050" y="170875"/>
              <a:ext cx="175013" cy="27000"/>
              <a:chOff x="5662375" y="212375"/>
              <a:chExt cx="175013" cy="27000"/>
            </a:xfrm>
          </p:grpSpPr>
          <p:sp>
            <p:nvSpPr>
              <p:cNvPr id="3216" name="Google Shape;3216;gcf195c7100_0_3255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17" name="Google Shape;3217;gcf195c7100_0_3255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18" name="Google Shape;3218;gcf195c7100_0_3255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219" name="Google Shape;3219;gcf195c7100_0_3255"/>
            <p:cNvGrpSpPr/>
            <p:nvPr/>
          </p:nvGrpSpPr>
          <p:grpSpPr>
            <a:xfrm>
              <a:off x="8678350" y="1658000"/>
              <a:ext cx="175013" cy="27000"/>
              <a:chOff x="5662375" y="212375"/>
              <a:chExt cx="175013" cy="27000"/>
            </a:xfrm>
          </p:grpSpPr>
          <p:sp>
            <p:nvSpPr>
              <p:cNvPr id="3220" name="Google Shape;3220;gcf195c7100_0_3255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21" name="Google Shape;3221;gcf195c7100_0_3255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22" name="Google Shape;3222;gcf195c7100_0_3255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2">
  <p:cSld name="CUSTOM_22">
    <p:spTree>
      <p:nvGrpSpPr>
        <p:cNvPr id="3223" name="Shape 3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24" name="Google Shape;3224;gcf195c7100_0_3323"/>
          <p:cNvGrpSpPr/>
          <p:nvPr/>
        </p:nvGrpSpPr>
        <p:grpSpPr>
          <a:xfrm>
            <a:off x="1349626" y="598417"/>
            <a:ext cx="6453730" cy="3631136"/>
            <a:chOff x="365750" y="1285025"/>
            <a:chExt cx="6934275" cy="3315500"/>
          </a:xfrm>
        </p:grpSpPr>
        <p:sp>
          <p:nvSpPr>
            <p:cNvPr id="3225" name="Google Shape;3225;gcf195c7100_0_3323"/>
            <p:cNvSpPr/>
            <p:nvPr/>
          </p:nvSpPr>
          <p:spPr>
            <a:xfrm>
              <a:off x="365750" y="1285025"/>
              <a:ext cx="6934275" cy="3315500"/>
            </a:xfrm>
            <a:custGeom>
              <a:rect b="b" l="l" r="r" t="t"/>
              <a:pathLst>
                <a:path extrusionOk="0" h="132620" w="277371">
                  <a:moveTo>
                    <a:pt x="139292" y="1"/>
                  </a:moveTo>
                  <a:cubicBezTo>
                    <a:pt x="131931" y="1"/>
                    <a:pt x="124510" y="530"/>
                    <a:pt x="116820" y="2020"/>
                  </a:cubicBezTo>
                  <a:cubicBezTo>
                    <a:pt x="97286" y="5794"/>
                    <a:pt x="78528" y="13563"/>
                    <a:pt x="62212" y="24940"/>
                  </a:cubicBezTo>
                  <a:cubicBezTo>
                    <a:pt x="40180" y="40312"/>
                    <a:pt x="16039" y="63953"/>
                    <a:pt x="5883" y="89204"/>
                  </a:cubicBezTo>
                  <a:cubicBezTo>
                    <a:pt x="2054" y="98638"/>
                    <a:pt x="1" y="109904"/>
                    <a:pt x="5162" y="118672"/>
                  </a:cubicBezTo>
                  <a:cubicBezTo>
                    <a:pt x="10878" y="128329"/>
                    <a:pt x="23309" y="131547"/>
                    <a:pt x="34519" y="132324"/>
                  </a:cubicBezTo>
                  <a:cubicBezTo>
                    <a:pt x="37485" y="132528"/>
                    <a:pt x="40447" y="132620"/>
                    <a:pt x="43408" y="132620"/>
                  </a:cubicBezTo>
                  <a:cubicBezTo>
                    <a:pt x="64717" y="132620"/>
                    <a:pt x="85919" y="127832"/>
                    <a:pt x="107164" y="125054"/>
                  </a:cubicBezTo>
                  <a:cubicBezTo>
                    <a:pt x="121795" y="123154"/>
                    <a:pt x="136548" y="122208"/>
                    <a:pt x="151300" y="122208"/>
                  </a:cubicBezTo>
                  <a:cubicBezTo>
                    <a:pt x="172303" y="122208"/>
                    <a:pt x="193303" y="124126"/>
                    <a:pt x="213939" y="127940"/>
                  </a:cubicBezTo>
                  <a:cubicBezTo>
                    <a:pt x="222522" y="129553"/>
                    <a:pt x="231673" y="131360"/>
                    <a:pt x="240407" y="131360"/>
                  </a:cubicBezTo>
                  <a:cubicBezTo>
                    <a:pt x="248501" y="131360"/>
                    <a:pt x="256237" y="129808"/>
                    <a:pt x="262831" y="125110"/>
                  </a:cubicBezTo>
                  <a:cubicBezTo>
                    <a:pt x="276372" y="115454"/>
                    <a:pt x="277371" y="99138"/>
                    <a:pt x="274429" y="84431"/>
                  </a:cubicBezTo>
                  <a:cubicBezTo>
                    <a:pt x="271488" y="69670"/>
                    <a:pt x="264329" y="59902"/>
                    <a:pt x="257059" y="47305"/>
                  </a:cubicBezTo>
                  <a:cubicBezTo>
                    <a:pt x="252786" y="39868"/>
                    <a:pt x="247736" y="33098"/>
                    <a:pt x="241798" y="27215"/>
                  </a:cubicBezTo>
                  <a:cubicBezTo>
                    <a:pt x="234972" y="20500"/>
                    <a:pt x="226925" y="14951"/>
                    <a:pt x="217768" y="11177"/>
                  </a:cubicBezTo>
                  <a:cubicBezTo>
                    <a:pt x="203783" y="5350"/>
                    <a:pt x="188521" y="3407"/>
                    <a:pt x="173482" y="2186"/>
                  </a:cubicBezTo>
                  <a:cubicBezTo>
                    <a:pt x="161726" y="1246"/>
                    <a:pt x="150579" y="1"/>
                    <a:pt x="1392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6" name="Google Shape;3226;gcf195c7100_0_3323"/>
            <p:cNvSpPr/>
            <p:nvPr/>
          </p:nvSpPr>
          <p:spPr>
            <a:xfrm>
              <a:off x="417100" y="1285575"/>
              <a:ext cx="6842700" cy="3314500"/>
            </a:xfrm>
            <a:custGeom>
              <a:rect b="b" l="l" r="r" t="t"/>
              <a:pathLst>
                <a:path extrusionOk="0" h="132580" w="273708">
                  <a:moveTo>
                    <a:pt x="137298" y="0"/>
                  </a:moveTo>
                  <a:cubicBezTo>
                    <a:pt x="129917" y="0"/>
                    <a:pt x="122480" y="500"/>
                    <a:pt x="114766" y="1998"/>
                  </a:cubicBezTo>
                  <a:cubicBezTo>
                    <a:pt x="95232" y="5772"/>
                    <a:pt x="76474" y="13541"/>
                    <a:pt x="60158" y="24918"/>
                  </a:cubicBezTo>
                  <a:cubicBezTo>
                    <a:pt x="38126" y="40290"/>
                    <a:pt x="13985" y="63931"/>
                    <a:pt x="3829" y="89182"/>
                  </a:cubicBezTo>
                  <a:cubicBezTo>
                    <a:pt x="1609" y="94621"/>
                    <a:pt x="0" y="100614"/>
                    <a:pt x="56" y="106386"/>
                  </a:cubicBezTo>
                  <a:cubicBezTo>
                    <a:pt x="56" y="110715"/>
                    <a:pt x="943" y="114877"/>
                    <a:pt x="3108" y="118650"/>
                  </a:cubicBezTo>
                  <a:cubicBezTo>
                    <a:pt x="8824" y="128307"/>
                    <a:pt x="21255" y="131525"/>
                    <a:pt x="32465" y="132302"/>
                  </a:cubicBezTo>
                  <a:cubicBezTo>
                    <a:pt x="35407" y="132469"/>
                    <a:pt x="38403" y="132580"/>
                    <a:pt x="41345" y="132580"/>
                  </a:cubicBezTo>
                  <a:cubicBezTo>
                    <a:pt x="62655" y="132580"/>
                    <a:pt x="83855" y="127807"/>
                    <a:pt x="105110" y="125032"/>
                  </a:cubicBezTo>
                  <a:cubicBezTo>
                    <a:pt x="119761" y="123146"/>
                    <a:pt x="134523" y="122202"/>
                    <a:pt x="149340" y="122202"/>
                  </a:cubicBezTo>
                  <a:cubicBezTo>
                    <a:pt x="170318" y="122202"/>
                    <a:pt x="191240" y="124089"/>
                    <a:pt x="211885" y="127918"/>
                  </a:cubicBezTo>
                  <a:cubicBezTo>
                    <a:pt x="220486" y="129528"/>
                    <a:pt x="229643" y="131359"/>
                    <a:pt x="238412" y="131359"/>
                  </a:cubicBezTo>
                  <a:cubicBezTo>
                    <a:pt x="246459" y="131359"/>
                    <a:pt x="254173" y="129805"/>
                    <a:pt x="260777" y="125088"/>
                  </a:cubicBezTo>
                  <a:cubicBezTo>
                    <a:pt x="270433" y="118206"/>
                    <a:pt x="273707" y="107884"/>
                    <a:pt x="273707" y="97229"/>
                  </a:cubicBezTo>
                  <a:cubicBezTo>
                    <a:pt x="273707" y="92956"/>
                    <a:pt x="273208" y="88627"/>
                    <a:pt x="272375" y="84409"/>
                  </a:cubicBezTo>
                  <a:cubicBezTo>
                    <a:pt x="269434" y="69648"/>
                    <a:pt x="262275" y="59880"/>
                    <a:pt x="255005" y="47283"/>
                  </a:cubicBezTo>
                  <a:cubicBezTo>
                    <a:pt x="250732" y="39846"/>
                    <a:pt x="245682" y="33076"/>
                    <a:pt x="239744" y="27193"/>
                  </a:cubicBezTo>
                  <a:cubicBezTo>
                    <a:pt x="232918" y="20478"/>
                    <a:pt x="224871" y="14929"/>
                    <a:pt x="215714" y="11155"/>
                  </a:cubicBezTo>
                  <a:cubicBezTo>
                    <a:pt x="201729" y="5328"/>
                    <a:pt x="186467" y="3385"/>
                    <a:pt x="171428" y="2164"/>
                  </a:cubicBezTo>
                  <a:cubicBezTo>
                    <a:pt x="159663" y="1221"/>
                    <a:pt x="148563" y="0"/>
                    <a:pt x="1372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27" name="Google Shape;3227;gcf195c7100_0_3323"/>
          <p:cNvSpPr txBox="1"/>
          <p:nvPr>
            <p:ph type="title"/>
          </p:nvPr>
        </p:nvSpPr>
        <p:spPr>
          <a:xfrm>
            <a:off x="2624328" y="1018528"/>
            <a:ext cx="3904500" cy="190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grpSp>
        <p:nvGrpSpPr>
          <p:cNvPr id="3228" name="Google Shape;3228;gcf195c7100_0_3323"/>
          <p:cNvGrpSpPr/>
          <p:nvPr/>
        </p:nvGrpSpPr>
        <p:grpSpPr>
          <a:xfrm>
            <a:off x="-6867" y="-6625"/>
            <a:ext cx="9152342" cy="5102050"/>
            <a:chOff x="-6867" y="-6625"/>
            <a:chExt cx="9152342" cy="5102050"/>
          </a:xfrm>
        </p:grpSpPr>
        <p:cxnSp>
          <p:nvCxnSpPr>
            <p:cNvPr id="3229" name="Google Shape;3229;gcf195c7100_0_3323"/>
            <p:cNvCxnSpPr/>
            <p:nvPr/>
          </p:nvCxnSpPr>
          <p:spPr>
            <a:xfrm>
              <a:off x="2904283" y="4513075"/>
              <a:ext cx="1133100" cy="3063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230" name="Google Shape;3230;gcf195c7100_0_3323"/>
            <p:cNvCxnSpPr/>
            <p:nvPr/>
          </p:nvCxnSpPr>
          <p:spPr>
            <a:xfrm flipH="1" rot="10800000">
              <a:off x="1562083" y="4492325"/>
              <a:ext cx="1342200" cy="3153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231" name="Google Shape;3231;gcf195c7100_0_3323"/>
            <p:cNvCxnSpPr/>
            <p:nvPr/>
          </p:nvCxnSpPr>
          <p:spPr>
            <a:xfrm>
              <a:off x="259558" y="4408000"/>
              <a:ext cx="1332000" cy="3921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232" name="Google Shape;3232;gcf195c7100_0_3323"/>
            <p:cNvCxnSpPr/>
            <p:nvPr/>
          </p:nvCxnSpPr>
          <p:spPr>
            <a:xfrm>
              <a:off x="-6867" y="3993550"/>
              <a:ext cx="273900" cy="4071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3233" name="Google Shape;3233;gcf195c7100_0_3323"/>
            <p:cNvGrpSpPr/>
            <p:nvPr/>
          </p:nvGrpSpPr>
          <p:grpSpPr>
            <a:xfrm flipH="1">
              <a:off x="1278333" y="4513075"/>
              <a:ext cx="581800" cy="582350"/>
              <a:chOff x="8064275" y="887850"/>
              <a:chExt cx="581800" cy="582350"/>
            </a:xfrm>
          </p:grpSpPr>
          <p:sp>
            <p:nvSpPr>
              <p:cNvPr id="3234" name="Google Shape;3234;gcf195c7100_0_3323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35" name="Google Shape;3235;gcf195c7100_0_3323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36" name="Google Shape;3236;gcf195c7100_0_3323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37" name="Google Shape;3237;gcf195c7100_0_3323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38" name="Google Shape;3238;gcf195c7100_0_3323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39" name="Google Shape;3239;gcf195c7100_0_3323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240" name="Google Shape;3240;gcf195c7100_0_3323"/>
            <p:cNvGrpSpPr/>
            <p:nvPr/>
          </p:nvGrpSpPr>
          <p:grpSpPr>
            <a:xfrm flipH="1">
              <a:off x="2747608" y="4340463"/>
              <a:ext cx="292025" cy="292575"/>
              <a:chOff x="7353050" y="316275"/>
              <a:chExt cx="292025" cy="292575"/>
            </a:xfrm>
          </p:grpSpPr>
          <p:sp>
            <p:nvSpPr>
              <p:cNvPr id="3241" name="Google Shape;3241;gcf195c7100_0_3323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42" name="Google Shape;3242;gcf195c7100_0_3323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43" name="Google Shape;3243;gcf195c7100_0_3323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44" name="Google Shape;3244;gcf195c7100_0_3323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245" name="Google Shape;3245;gcf195c7100_0_3323"/>
            <p:cNvGrpSpPr/>
            <p:nvPr/>
          </p:nvGrpSpPr>
          <p:grpSpPr>
            <a:xfrm flipH="1">
              <a:off x="171308" y="4315025"/>
              <a:ext cx="175000" cy="175000"/>
              <a:chOff x="8792300" y="321275"/>
              <a:chExt cx="175000" cy="175000"/>
            </a:xfrm>
          </p:grpSpPr>
          <p:sp>
            <p:nvSpPr>
              <p:cNvPr id="3246" name="Google Shape;3246;gcf195c7100_0_3323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rect b="b" l="l" r="r" t="t"/>
                <a:pathLst>
                  <a:path extrusionOk="0" h="6621" w="6644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47" name="Google Shape;3247;gcf195c7100_0_3323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rect b="b" l="l" r="r" t="t"/>
                <a:pathLst>
                  <a:path extrusionOk="0" h="7000" w="700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48" name="Google Shape;3248;gcf195c7100_0_3323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rect b="b" l="l" r="r" t="t"/>
                <a:pathLst>
                  <a:path extrusionOk="0" h="3723" w="3702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49" name="Google Shape;3249;gcf195c7100_0_3323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rect b="b" l="l" r="r" t="t"/>
                <a:pathLst>
                  <a:path extrusionOk="0" h="4080" w="4102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250" name="Google Shape;3250;gcf195c7100_0_3323"/>
            <p:cNvGrpSpPr/>
            <p:nvPr/>
          </p:nvGrpSpPr>
          <p:grpSpPr>
            <a:xfrm>
              <a:off x="3873197" y="4657550"/>
              <a:ext cx="293111" cy="293388"/>
              <a:chOff x="3164039" y="430875"/>
              <a:chExt cx="293111" cy="293388"/>
            </a:xfrm>
          </p:grpSpPr>
          <p:sp>
            <p:nvSpPr>
              <p:cNvPr id="3251" name="Google Shape;3251;gcf195c7100_0_3323"/>
              <p:cNvSpPr/>
              <p:nvPr/>
            </p:nvSpPr>
            <p:spPr>
              <a:xfrm flipH="1">
                <a:off x="3166281" y="433407"/>
                <a:ext cx="288614" cy="288337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52" name="Google Shape;3252;gcf195c7100_0_3323"/>
              <p:cNvSpPr/>
              <p:nvPr/>
            </p:nvSpPr>
            <p:spPr>
              <a:xfrm flipH="1">
                <a:off x="3164039" y="430875"/>
                <a:ext cx="293111" cy="293388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53" name="Google Shape;3253;gcf195c7100_0_3323"/>
              <p:cNvSpPr/>
              <p:nvPr/>
            </p:nvSpPr>
            <p:spPr>
              <a:xfrm flipH="1">
                <a:off x="3202780" y="469909"/>
                <a:ext cx="215626" cy="215337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54" name="Google Shape;3254;gcf195c7100_0_3323"/>
              <p:cNvSpPr/>
              <p:nvPr/>
            </p:nvSpPr>
            <p:spPr>
              <a:xfrm flipH="1">
                <a:off x="3200525" y="467377"/>
                <a:ext cx="220123" cy="220400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55" name="Google Shape;3255;gcf195c7100_0_3323"/>
              <p:cNvSpPr/>
              <p:nvPr/>
            </p:nvSpPr>
            <p:spPr>
              <a:xfrm flipH="1">
                <a:off x="3242641" y="509484"/>
                <a:ext cx="136177" cy="136177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56" name="Google Shape;3256;gcf195c7100_0_3323"/>
              <p:cNvSpPr/>
              <p:nvPr/>
            </p:nvSpPr>
            <p:spPr>
              <a:xfrm flipH="1">
                <a:off x="3240109" y="507242"/>
                <a:ext cx="140951" cy="140674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257" name="Google Shape;3257;gcf195c7100_0_3323"/>
            <p:cNvGrpSpPr/>
            <p:nvPr/>
          </p:nvGrpSpPr>
          <p:grpSpPr>
            <a:xfrm flipH="1">
              <a:off x="242270" y="4142425"/>
              <a:ext cx="175013" cy="27000"/>
              <a:chOff x="5662375" y="212375"/>
              <a:chExt cx="175013" cy="27000"/>
            </a:xfrm>
          </p:grpSpPr>
          <p:sp>
            <p:nvSpPr>
              <p:cNvPr id="3258" name="Google Shape;3258;gcf195c7100_0_332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59" name="Google Shape;3259;gcf195c7100_0_332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60" name="Google Shape;3260;gcf195c7100_0_332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3261" name="Google Shape;3261;gcf195c7100_0_3323"/>
            <p:cNvCxnSpPr/>
            <p:nvPr/>
          </p:nvCxnSpPr>
          <p:spPr>
            <a:xfrm rot="10800000">
              <a:off x="5995050" y="226600"/>
              <a:ext cx="1504500" cy="2247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262" name="Google Shape;3262;gcf195c7100_0_3323"/>
            <p:cNvCxnSpPr/>
            <p:nvPr/>
          </p:nvCxnSpPr>
          <p:spPr>
            <a:xfrm rot="10800000">
              <a:off x="7512925" y="457850"/>
              <a:ext cx="829500" cy="7434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263" name="Google Shape;3263;gcf195c7100_0_3323"/>
            <p:cNvCxnSpPr/>
            <p:nvPr/>
          </p:nvCxnSpPr>
          <p:spPr>
            <a:xfrm flipH="1">
              <a:off x="8348975" y="-6625"/>
              <a:ext cx="796500" cy="11880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3264" name="Google Shape;3264;gcf195c7100_0_3323"/>
            <p:cNvGrpSpPr/>
            <p:nvPr/>
          </p:nvGrpSpPr>
          <p:grpSpPr>
            <a:xfrm>
              <a:off x="8064275" y="1040250"/>
              <a:ext cx="581800" cy="582350"/>
              <a:chOff x="8064275" y="887850"/>
              <a:chExt cx="581800" cy="582350"/>
            </a:xfrm>
          </p:grpSpPr>
          <p:sp>
            <p:nvSpPr>
              <p:cNvPr id="3265" name="Google Shape;3265;gcf195c7100_0_3323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66" name="Google Shape;3266;gcf195c7100_0_3323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67" name="Google Shape;3267;gcf195c7100_0_3323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68" name="Google Shape;3268;gcf195c7100_0_3323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69" name="Google Shape;3269;gcf195c7100_0_3323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70" name="Google Shape;3270;gcf195c7100_0_3323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271" name="Google Shape;3271;gcf195c7100_0_3323"/>
            <p:cNvGrpSpPr/>
            <p:nvPr/>
          </p:nvGrpSpPr>
          <p:grpSpPr>
            <a:xfrm>
              <a:off x="7353050" y="316275"/>
              <a:ext cx="292025" cy="292575"/>
              <a:chOff x="7353050" y="316275"/>
              <a:chExt cx="292025" cy="292575"/>
            </a:xfrm>
          </p:grpSpPr>
          <p:sp>
            <p:nvSpPr>
              <p:cNvPr id="3272" name="Google Shape;3272;gcf195c7100_0_3323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73" name="Google Shape;3273;gcf195c7100_0_3323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74" name="Google Shape;3274;gcf195c7100_0_3323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75" name="Google Shape;3275;gcf195c7100_0_3323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276" name="Google Shape;3276;gcf195c7100_0_3323"/>
            <p:cNvGrpSpPr/>
            <p:nvPr/>
          </p:nvGrpSpPr>
          <p:grpSpPr>
            <a:xfrm>
              <a:off x="8792300" y="321275"/>
              <a:ext cx="175000" cy="175000"/>
              <a:chOff x="8792300" y="321275"/>
              <a:chExt cx="175000" cy="175000"/>
            </a:xfrm>
          </p:grpSpPr>
          <p:sp>
            <p:nvSpPr>
              <p:cNvPr id="3277" name="Google Shape;3277;gcf195c7100_0_3323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rect b="b" l="l" r="r" t="t"/>
                <a:pathLst>
                  <a:path extrusionOk="0" h="6621" w="6644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78" name="Google Shape;3278;gcf195c7100_0_3323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rect b="b" l="l" r="r" t="t"/>
                <a:pathLst>
                  <a:path extrusionOk="0" h="7000" w="700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79" name="Google Shape;3279;gcf195c7100_0_3323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rect b="b" l="l" r="r" t="t"/>
                <a:pathLst>
                  <a:path extrusionOk="0" h="3723" w="3702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80" name="Google Shape;3280;gcf195c7100_0_3323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rect b="b" l="l" r="r" t="t"/>
                <a:pathLst>
                  <a:path extrusionOk="0" h="4080" w="4102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281" name="Google Shape;3281;gcf195c7100_0_3323"/>
            <p:cNvSpPr/>
            <p:nvPr/>
          </p:nvSpPr>
          <p:spPr>
            <a:xfrm>
              <a:off x="5829305" y="68707"/>
              <a:ext cx="288614" cy="288337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2" name="Google Shape;3282;gcf195c7100_0_3323"/>
            <p:cNvSpPr/>
            <p:nvPr/>
          </p:nvSpPr>
          <p:spPr>
            <a:xfrm>
              <a:off x="5827050" y="66175"/>
              <a:ext cx="293111" cy="293388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3" name="Google Shape;3283;gcf195c7100_0_3323"/>
            <p:cNvSpPr/>
            <p:nvPr/>
          </p:nvSpPr>
          <p:spPr>
            <a:xfrm>
              <a:off x="5865794" y="105209"/>
              <a:ext cx="215626" cy="215337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4" name="Google Shape;3284;gcf195c7100_0_3323"/>
            <p:cNvSpPr/>
            <p:nvPr/>
          </p:nvSpPr>
          <p:spPr>
            <a:xfrm>
              <a:off x="5863552" y="102677"/>
              <a:ext cx="220123" cy="220400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5" name="Google Shape;3285;gcf195c7100_0_3323"/>
            <p:cNvSpPr/>
            <p:nvPr/>
          </p:nvSpPr>
          <p:spPr>
            <a:xfrm>
              <a:off x="5905382" y="144784"/>
              <a:ext cx="136177" cy="136177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6" name="Google Shape;3286;gcf195c7100_0_3323"/>
            <p:cNvSpPr/>
            <p:nvPr/>
          </p:nvSpPr>
          <p:spPr>
            <a:xfrm>
              <a:off x="5903140" y="142542"/>
              <a:ext cx="140951" cy="140674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87" name="Google Shape;3287;gcf195c7100_0_3323"/>
            <p:cNvGrpSpPr/>
            <p:nvPr/>
          </p:nvGrpSpPr>
          <p:grpSpPr>
            <a:xfrm>
              <a:off x="8490050" y="170875"/>
              <a:ext cx="175013" cy="27000"/>
              <a:chOff x="5662375" y="212375"/>
              <a:chExt cx="175013" cy="27000"/>
            </a:xfrm>
          </p:grpSpPr>
          <p:sp>
            <p:nvSpPr>
              <p:cNvPr id="3288" name="Google Shape;3288;gcf195c7100_0_332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89" name="Google Shape;3289;gcf195c7100_0_332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90" name="Google Shape;3290;gcf195c7100_0_332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291" name="Google Shape;3291;gcf195c7100_0_3323"/>
            <p:cNvGrpSpPr/>
            <p:nvPr/>
          </p:nvGrpSpPr>
          <p:grpSpPr>
            <a:xfrm>
              <a:off x="8678350" y="1658000"/>
              <a:ext cx="175013" cy="27000"/>
              <a:chOff x="5662375" y="212375"/>
              <a:chExt cx="175013" cy="27000"/>
            </a:xfrm>
          </p:grpSpPr>
          <p:sp>
            <p:nvSpPr>
              <p:cNvPr id="3292" name="Google Shape;3292;gcf195c7100_0_332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93" name="Google Shape;3293;gcf195c7100_0_332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94" name="Google Shape;3294;gcf195c7100_0_332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3295" name="Google Shape;3295;gcf195c7100_0_3323"/>
          <p:cNvSpPr txBox="1"/>
          <p:nvPr>
            <p:ph idx="1" type="subTitle"/>
          </p:nvPr>
        </p:nvSpPr>
        <p:spPr>
          <a:xfrm>
            <a:off x="3639300" y="2596896"/>
            <a:ext cx="18654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23">
    <p:spTree>
      <p:nvGrpSpPr>
        <p:cNvPr id="3296" name="Shape 3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7" name="Google Shape;3297;gcf195c7100_0_3396"/>
          <p:cNvSpPr txBox="1"/>
          <p:nvPr>
            <p:ph idx="1" type="body"/>
          </p:nvPr>
        </p:nvSpPr>
        <p:spPr>
          <a:xfrm>
            <a:off x="1881350" y="1246850"/>
            <a:ext cx="2133300" cy="35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3298" name="Google Shape;3298;gcf195c7100_0_3396"/>
          <p:cNvSpPr txBox="1"/>
          <p:nvPr>
            <p:ph idx="2" type="body"/>
          </p:nvPr>
        </p:nvSpPr>
        <p:spPr>
          <a:xfrm>
            <a:off x="4220325" y="1246850"/>
            <a:ext cx="3099900" cy="35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3299" name="Google Shape;3299;gcf195c7100_0_3396"/>
          <p:cNvSpPr txBox="1"/>
          <p:nvPr>
            <p:ph type="title"/>
          </p:nvPr>
        </p:nvSpPr>
        <p:spPr>
          <a:xfrm>
            <a:off x="2532888" y="338328"/>
            <a:ext cx="40875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3300" name="Google Shape;3300;gcf195c7100_0_3396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3301" name="Google Shape;3301;gcf195c7100_0_3396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3302" name="Google Shape;3302;gcf195c7100_0_3396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3303" name="Google Shape;3303;gcf195c7100_0_3396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04" name="Google Shape;3304;gcf195c7100_0_3396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05" name="Google Shape;3305;gcf195c7100_0_3396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06" name="Google Shape;3306;gcf195c7100_0_3396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07" name="Google Shape;3307;gcf195c7100_0_3396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08" name="Google Shape;3308;gcf195c7100_0_3396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309" name="Google Shape;3309;gcf195c7100_0_3396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3310" name="Google Shape;3310;gcf195c7100_0_3396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11" name="Google Shape;3311;gcf195c7100_0_3396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12" name="Google Shape;3312;gcf195c7100_0_3396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13" name="Google Shape;3313;gcf195c7100_0_3396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314" name="Google Shape;3314;gcf195c7100_0_3396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3315" name="Google Shape;3315;gcf195c7100_0_3396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rect b="b" l="l" r="r" t="t"/>
                <a:pathLst>
                  <a:path extrusionOk="0" h="6621" w="6644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16" name="Google Shape;3316;gcf195c7100_0_3396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rect b="b" l="l" r="r" t="t"/>
                <a:pathLst>
                  <a:path extrusionOk="0" h="7000" w="700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17" name="Google Shape;3317;gcf195c7100_0_3396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rect b="b" l="l" r="r" t="t"/>
                <a:pathLst>
                  <a:path extrusionOk="0" h="3723" w="3702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18" name="Google Shape;3318;gcf195c7100_0_3396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rect b="b" l="l" r="r" t="t"/>
                <a:pathLst>
                  <a:path extrusionOk="0" h="4080" w="4102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3319" name="Google Shape;3319;gcf195c7100_0_3396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3320" name="Google Shape;3320;gcf195c7100_0_3396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3321" name="Google Shape;3321;gcf195c7100_0_3396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22" name="Google Shape;3322;gcf195c7100_0_3396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23" name="Google Shape;3323;gcf195c7100_0_3396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24" name="Google Shape;3324;gcf195c7100_0_3396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25" name="Google Shape;3325;gcf195c7100_0_3396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26" name="Google Shape;3326;gcf195c7100_0_3396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327" name="Google Shape;3327;gcf195c7100_0_3396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3328" name="Google Shape;3328;gcf195c7100_0_3396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29" name="Google Shape;3329;gcf195c7100_0_3396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30" name="Google Shape;3330;gcf195c7100_0_3396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31" name="Google Shape;3331;gcf195c7100_0_3396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332" name="Google Shape;3332;gcf195c7100_0_3396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3333" name="Google Shape;3333;gcf195c7100_0_3396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rect b="b" l="l" r="r" t="t"/>
                <a:pathLst>
                  <a:path extrusionOk="0" h="6621" w="6644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34" name="Google Shape;3334;gcf195c7100_0_3396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rect b="b" l="l" r="r" t="t"/>
                <a:pathLst>
                  <a:path extrusionOk="0" h="7000" w="700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35" name="Google Shape;3335;gcf195c7100_0_3396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rect b="b" l="l" r="r" t="t"/>
                <a:pathLst>
                  <a:path extrusionOk="0" h="3723" w="3702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36" name="Google Shape;3336;gcf195c7100_0_3396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rect b="b" l="l" r="r" t="t"/>
                <a:pathLst>
                  <a:path extrusionOk="0" h="4080" w="4102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337" name="Google Shape;3337;gcf195c7100_0_3396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3338" name="Google Shape;3338;gcf195c7100_0_339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39" name="Google Shape;3339;gcf195c7100_0_339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40" name="Google Shape;3340;gcf195c7100_0_339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341" name="Google Shape;3341;gcf195c7100_0_3396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3342" name="Google Shape;3342;gcf195c7100_0_339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43" name="Google Shape;3343;gcf195c7100_0_339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44" name="Google Shape;3344;gcf195c7100_0_339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345" name="Google Shape;3345;gcf195c7100_0_3396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3346" name="Google Shape;3346;gcf195c7100_0_339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47" name="Google Shape;3347;gcf195c7100_0_339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48" name="Google Shape;3348;gcf195c7100_0_339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349" name="Google Shape;3349;gcf195c7100_0_3396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3350" name="Google Shape;3350;gcf195c7100_0_339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51" name="Google Shape;3351;gcf195c7100_0_339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52" name="Google Shape;3352;gcf195c7100_0_339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3353" name="Google Shape;3353;gcf195c7100_0_3396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354" name="Google Shape;3354;gcf195c7100_0_3396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355" name="Google Shape;3355;gcf195c7100_0_3396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6" name="Google Shape;3356;gcf195c7100_0_3396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7" name="Google Shape;3357;gcf195c7100_0_3396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8" name="Google Shape;3358;gcf195c7100_0_3396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57"/>
          <p:cNvSpPr txBox="1"/>
          <p:nvPr>
            <p:ph type="title"/>
          </p:nvPr>
        </p:nvSpPr>
        <p:spPr>
          <a:xfrm>
            <a:off x="1823475" y="338328"/>
            <a:ext cx="5496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265" name="Google Shape;265;p57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266" name="Google Shape;266;p57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267" name="Google Shape;267;p57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268" name="Google Shape;268;p57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9" name="Google Shape;269;p57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0" name="Google Shape;270;p57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1" name="Google Shape;271;p57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2" name="Google Shape;272;p57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3" name="Google Shape;273;p57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74" name="Google Shape;274;p57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275" name="Google Shape;275;p57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6" name="Google Shape;276;p57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7" name="Google Shape;277;p57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8" name="Google Shape;278;p57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79" name="Google Shape;279;p57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280" name="Google Shape;280;p57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rect b="b" l="l" r="r" t="t"/>
                <a:pathLst>
                  <a:path extrusionOk="0" h="6621" w="6644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1" name="Google Shape;281;p57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rect b="b" l="l" r="r" t="t"/>
                <a:pathLst>
                  <a:path extrusionOk="0" h="7000" w="700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2" name="Google Shape;282;p57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rect b="b" l="l" r="r" t="t"/>
                <a:pathLst>
                  <a:path extrusionOk="0" h="3723" w="3702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3" name="Google Shape;283;p57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rect b="b" l="l" r="r" t="t"/>
                <a:pathLst>
                  <a:path extrusionOk="0" h="4080" w="4102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284" name="Google Shape;284;p57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285" name="Google Shape;285;p57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286" name="Google Shape;286;p57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7" name="Google Shape;287;p57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8" name="Google Shape;288;p57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9" name="Google Shape;289;p57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0" name="Google Shape;290;p57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1" name="Google Shape;291;p57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92" name="Google Shape;292;p57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293" name="Google Shape;293;p57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4" name="Google Shape;294;p57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5" name="Google Shape;295;p57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6" name="Google Shape;296;p57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97" name="Google Shape;297;p57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298" name="Google Shape;298;p57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rect b="b" l="l" r="r" t="t"/>
                <a:pathLst>
                  <a:path extrusionOk="0" h="6621" w="6644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9" name="Google Shape;299;p57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rect b="b" l="l" r="r" t="t"/>
                <a:pathLst>
                  <a:path extrusionOk="0" h="7000" w="700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0" name="Google Shape;300;p57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rect b="b" l="l" r="r" t="t"/>
                <a:pathLst>
                  <a:path extrusionOk="0" h="3723" w="3702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1" name="Google Shape;301;p57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rect b="b" l="l" r="r" t="t"/>
                <a:pathLst>
                  <a:path extrusionOk="0" h="4080" w="4102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02" name="Google Shape;302;p57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303" name="Google Shape;303;p57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4" name="Google Shape;304;p57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5" name="Google Shape;305;p57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06" name="Google Shape;306;p57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307" name="Google Shape;307;p57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8" name="Google Shape;308;p57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9" name="Google Shape;309;p57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10" name="Google Shape;310;p57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311" name="Google Shape;311;p57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2" name="Google Shape;312;p57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3" name="Google Shape;313;p57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14" name="Google Shape;314;p57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315" name="Google Shape;315;p57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6" name="Google Shape;316;p57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7" name="Google Shape;317;p57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318" name="Google Shape;318;p57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19" name="Google Shape;319;p57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320" name="Google Shape;320;p57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" name="Google Shape;321;p57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" name="Google Shape;322;p57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" name="Google Shape;323;p57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58"/>
          <p:cNvSpPr txBox="1"/>
          <p:nvPr>
            <p:ph idx="1" type="subTitle"/>
          </p:nvPr>
        </p:nvSpPr>
        <p:spPr>
          <a:xfrm>
            <a:off x="804672" y="1984248"/>
            <a:ext cx="32919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326" name="Google Shape;326;p58"/>
          <p:cNvSpPr txBox="1"/>
          <p:nvPr>
            <p:ph type="title"/>
          </p:nvPr>
        </p:nvSpPr>
        <p:spPr>
          <a:xfrm>
            <a:off x="804672" y="3319272"/>
            <a:ext cx="3291900" cy="40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cxnSp>
        <p:nvCxnSpPr>
          <p:cNvPr id="327" name="Google Shape;327;p58"/>
          <p:cNvCxnSpPr/>
          <p:nvPr/>
        </p:nvCxnSpPr>
        <p:spPr>
          <a:xfrm>
            <a:off x="1645925" y="523125"/>
            <a:ext cx="1672500" cy="126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28" name="Google Shape;328;p58"/>
          <p:cNvCxnSpPr/>
          <p:nvPr/>
        </p:nvCxnSpPr>
        <p:spPr>
          <a:xfrm flipH="1" rot="10800000">
            <a:off x="803050" y="529675"/>
            <a:ext cx="829500" cy="743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29" name="Google Shape;329;p58"/>
          <p:cNvCxnSpPr/>
          <p:nvPr/>
        </p:nvCxnSpPr>
        <p:spPr>
          <a:xfrm>
            <a:off x="0" y="65200"/>
            <a:ext cx="796500" cy="1188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330" name="Google Shape;330;p58"/>
          <p:cNvGrpSpPr/>
          <p:nvPr/>
        </p:nvGrpSpPr>
        <p:grpSpPr>
          <a:xfrm flipH="1">
            <a:off x="499400" y="959675"/>
            <a:ext cx="581800" cy="582350"/>
            <a:chOff x="8064275" y="887850"/>
            <a:chExt cx="581800" cy="582350"/>
          </a:xfrm>
        </p:grpSpPr>
        <p:sp>
          <p:nvSpPr>
            <p:cNvPr id="331" name="Google Shape;331;p58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2;p58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" name="Google Shape;333;p58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" name="Google Shape;334;p58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" name="Google Shape;335;p58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" name="Google Shape;336;p58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37" name="Google Shape;337;p58"/>
          <p:cNvGrpSpPr/>
          <p:nvPr/>
        </p:nvGrpSpPr>
        <p:grpSpPr>
          <a:xfrm flipH="1">
            <a:off x="1500400" y="388100"/>
            <a:ext cx="292025" cy="292575"/>
            <a:chOff x="7353050" y="316275"/>
            <a:chExt cx="292025" cy="292575"/>
          </a:xfrm>
        </p:grpSpPr>
        <p:sp>
          <p:nvSpPr>
            <p:cNvPr id="338" name="Google Shape;338;p58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" name="Google Shape;339;p58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" name="Google Shape;340;p58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" name="Google Shape;341;p58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" name="Google Shape;342;p58"/>
          <p:cNvSpPr/>
          <p:nvPr/>
        </p:nvSpPr>
        <p:spPr>
          <a:xfrm flipH="1">
            <a:off x="3166281" y="497632"/>
            <a:ext cx="288614" cy="288337"/>
          </a:xfrm>
          <a:custGeom>
            <a:rect b="b" l="l" r="r" t="t"/>
            <a:pathLst>
              <a:path extrusionOk="0" h="22893" w="22915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" name="Google Shape;343;p58"/>
          <p:cNvSpPr/>
          <p:nvPr/>
        </p:nvSpPr>
        <p:spPr>
          <a:xfrm flipH="1">
            <a:off x="3164039" y="495100"/>
            <a:ext cx="293111" cy="293388"/>
          </a:xfrm>
          <a:custGeom>
            <a:rect b="b" l="l" r="r" t="t"/>
            <a:pathLst>
              <a:path extrusionOk="0" h="23294" w="23272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" name="Google Shape;344;p58"/>
          <p:cNvSpPr/>
          <p:nvPr/>
        </p:nvSpPr>
        <p:spPr>
          <a:xfrm flipH="1">
            <a:off x="3202780" y="534134"/>
            <a:ext cx="215626" cy="215337"/>
          </a:xfrm>
          <a:custGeom>
            <a:rect b="b" l="l" r="r" t="t"/>
            <a:pathLst>
              <a:path extrusionOk="0" h="17097" w="1712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" name="Google Shape;345;p58"/>
          <p:cNvSpPr/>
          <p:nvPr/>
        </p:nvSpPr>
        <p:spPr>
          <a:xfrm flipH="1">
            <a:off x="3200525" y="531602"/>
            <a:ext cx="220123" cy="220400"/>
          </a:xfrm>
          <a:custGeom>
            <a:rect b="b" l="l" r="r" t="t"/>
            <a:pathLst>
              <a:path extrusionOk="0" h="17499" w="17477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" name="Google Shape;346;p58"/>
          <p:cNvSpPr/>
          <p:nvPr/>
        </p:nvSpPr>
        <p:spPr>
          <a:xfrm flipH="1">
            <a:off x="3242641" y="573709"/>
            <a:ext cx="136177" cy="136177"/>
          </a:xfrm>
          <a:custGeom>
            <a:rect b="b" l="l" r="r" t="t"/>
            <a:pathLst>
              <a:path extrusionOk="0" h="10812" w="10812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7" name="Google Shape;347;p58"/>
          <p:cNvSpPr/>
          <p:nvPr/>
        </p:nvSpPr>
        <p:spPr>
          <a:xfrm flipH="1">
            <a:off x="3240109" y="571467"/>
            <a:ext cx="140951" cy="140674"/>
          </a:xfrm>
          <a:custGeom>
            <a:rect b="b" l="l" r="r" t="t"/>
            <a:pathLst>
              <a:path extrusionOk="0" h="11169" w="11191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48" name="Google Shape;348;p58"/>
          <p:cNvGrpSpPr/>
          <p:nvPr/>
        </p:nvGrpSpPr>
        <p:grpSpPr>
          <a:xfrm flipH="1">
            <a:off x="3527112" y="361100"/>
            <a:ext cx="175013" cy="27000"/>
            <a:chOff x="5662375" y="212375"/>
            <a:chExt cx="175013" cy="27000"/>
          </a:xfrm>
        </p:grpSpPr>
        <p:sp>
          <p:nvSpPr>
            <p:cNvPr id="349" name="Google Shape;349;p58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" name="Google Shape;350;p58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" name="Google Shape;351;p58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52" name="Google Shape;352;p58"/>
          <p:cNvGrpSpPr/>
          <p:nvPr/>
        </p:nvGrpSpPr>
        <p:grpSpPr>
          <a:xfrm flipH="1">
            <a:off x="480412" y="242700"/>
            <a:ext cx="175013" cy="27000"/>
            <a:chOff x="5662375" y="212375"/>
            <a:chExt cx="175013" cy="27000"/>
          </a:xfrm>
        </p:grpSpPr>
        <p:sp>
          <p:nvSpPr>
            <p:cNvPr id="353" name="Google Shape;353;p58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" name="Google Shape;354;p58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" name="Google Shape;355;p58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56" name="Google Shape;356;p58"/>
          <p:cNvGrpSpPr/>
          <p:nvPr/>
        </p:nvGrpSpPr>
        <p:grpSpPr>
          <a:xfrm flipH="1">
            <a:off x="901712" y="1653625"/>
            <a:ext cx="175013" cy="27000"/>
            <a:chOff x="5662375" y="212375"/>
            <a:chExt cx="175013" cy="27000"/>
          </a:xfrm>
        </p:grpSpPr>
        <p:sp>
          <p:nvSpPr>
            <p:cNvPr id="357" name="Google Shape;357;p58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" name="Google Shape;358;p58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" name="Google Shape;359;p58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360" name="Google Shape;360;p58"/>
          <p:cNvCxnSpPr/>
          <p:nvPr/>
        </p:nvCxnSpPr>
        <p:spPr>
          <a:xfrm>
            <a:off x="791400" y="4212400"/>
            <a:ext cx="1157100" cy="542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61" name="Google Shape;361;p58"/>
          <p:cNvCxnSpPr/>
          <p:nvPr/>
        </p:nvCxnSpPr>
        <p:spPr>
          <a:xfrm flipH="1" rot="10800000">
            <a:off x="0" y="4220425"/>
            <a:ext cx="791400" cy="836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362" name="Google Shape;362;p58"/>
          <p:cNvGrpSpPr/>
          <p:nvPr/>
        </p:nvGrpSpPr>
        <p:grpSpPr>
          <a:xfrm rot="10800000">
            <a:off x="499400" y="3940925"/>
            <a:ext cx="581800" cy="582350"/>
            <a:chOff x="8064275" y="887850"/>
            <a:chExt cx="581800" cy="582350"/>
          </a:xfrm>
        </p:grpSpPr>
        <p:sp>
          <p:nvSpPr>
            <p:cNvPr id="363" name="Google Shape;363;p58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" name="Google Shape;364;p58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65;p58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" name="Google Shape;366;p58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" name="Google Shape;367;p58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" name="Google Shape;368;p58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69" name="Google Shape;369;p58"/>
          <p:cNvGrpSpPr/>
          <p:nvPr/>
        </p:nvGrpSpPr>
        <p:grpSpPr>
          <a:xfrm rot="10800000">
            <a:off x="1819575" y="4586750"/>
            <a:ext cx="292025" cy="292575"/>
            <a:chOff x="7353050" y="316275"/>
            <a:chExt cx="292025" cy="292575"/>
          </a:xfrm>
        </p:grpSpPr>
        <p:sp>
          <p:nvSpPr>
            <p:cNvPr id="370" name="Google Shape;370;p58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" name="Google Shape;371;p58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" name="Google Shape;372;p58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" name="Google Shape;373;p58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74" name="Google Shape;374;p58"/>
          <p:cNvGrpSpPr/>
          <p:nvPr/>
        </p:nvGrpSpPr>
        <p:grpSpPr>
          <a:xfrm rot="10800000">
            <a:off x="212525" y="4645550"/>
            <a:ext cx="175000" cy="175000"/>
            <a:chOff x="8792300" y="321275"/>
            <a:chExt cx="175000" cy="175000"/>
          </a:xfrm>
        </p:grpSpPr>
        <p:sp>
          <p:nvSpPr>
            <p:cNvPr id="375" name="Google Shape;375;p58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" name="Google Shape;376;p58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" name="Google Shape;377;p58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" name="Google Shape;378;p58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79" name="Google Shape;379;p58"/>
          <p:cNvGrpSpPr/>
          <p:nvPr/>
        </p:nvGrpSpPr>
        <p:grpSpPr>
          <a:xfrm rot="10800000">
            <a:off x="480412" y="4852325"/>
            <a:ext cx="175013" cy="27000"/>
            <a:chOff x="5662375" y="212375"/>
            <a:chExt cx="175013" cy="27000"/>
          </a:xfrm>
        </p:grpSpPr>
        <p:sp>
          <p:nvSpPr>
            <p:cNvPr id="380" name="Google Shape;380;p58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" name="Google Shape;381;p58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" name="Google Shape;382;p58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83" name="Google Shape;383;p58"/>
          <p:cNvGrpSpPr/>
          <p:nvPr/>
        </p:nvGrpSpPr>
        <p:grpSpPr>
          <a:xfrm rot="10800000">
            <a:off x="1054112" y="3898600"/>
            <a:ext cx="175013" cy="27000"/>
            <a:chOff x="5662375" y="212375"/>
            <a:chExt cx="175013" cy="27000"/>
          </a:xfrm>
        </p:grpSpPr>
        <p:sp>
          <p:nvSpPr>
            <p:cNvPr id="384" name="Google Shape;384;p58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" name="Google Shape;385;p58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" name="Google Shape;386;p58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8" name="Google Shape;388;p59"/>
          <p:cNvGrpSpPr/>
          <p:nvPr/>
        </p:nvGrpSpPr>
        <p:grpSpPr>
          <a:xfrm>
            <a:off x="1349626" y="598417"/>
            <a:ext cx="6453730" cy="3631136"/>
            <a:chOff x="365750" y="1285025"/>
            <a:chExt cx="6934275" cy="3315500"/>
          </a:xfrm>
        </p:grpSpPr>
        <p:sp>
          <p:nvSpPr>
            <p:cNvPr id="389" name="Google Shape;389;p59"/>
            <p:cNvSpPr/>
            <p:nvPr/>
          </p:nvSpPr>
          <p:spPr>
            <a:xfrm>
              <a:off x="365750" y="1285025"/>
              <a:ext cx="6934275" cy="3315500"/>
            </a:xfrm>
            <a:custGeom>
              <a:rect b="b" l="l" r="r" t="t"/>
              <a:pathLst>
                <a:path extrusionOk="0" h="132620" w="277371">
                  <a:moveTo>
                    <a:pt x="139292" y="1"/>
                  </a:moveTo>
                  <a:cubicBezTo>
                    <a:pt x="131931" y="1"/>
                    <a:pt x="124510" y="530"/>
                    <a:pt x="116820" y="2020"/>
                  </a:cubicBezTo>
                  <a:cubicBezTo>
                    <a:pt x="97286" y="5794"/>
                    <a:pt x="78528" y="13563"/>
                    <a:pt x="62212" y="24940"/>
                  </a:cubicBezTo>
                  <a:cubicBezTo>
                    <a:pt x="40180" y="40312"/>
                    <a:pt x="16039" y="63953"/>
                    <a:pt x="5883" y="89204"/>
                  </a:cubicBezTo>
                  <a:cubicBezTo>
                    <a:pt x="2054" y="98638"/>
                    <a:pt x="1" y="109904"/>
                    <a:pt x="5162" y="118672"/>
                  </a:cubicBezTo>
                  <a:cubicBezTo>
                    <a:pt x="10878" y="128329"/>
                    <a:pt x="23309" y="131547"/>
                    <a:pt x="34519" y="132324"/>
                  </a:cubicBezTo>
                  <a:cubicBezTo>
                    <a:pt x="37485" y="132528"/>
                    <a:pt x="40447" y="132620"/>
                    <a:pt x="43408" y="132620"/>
                  </a:cubicBezTo>
                  <a:cubicBezTo>
                    <a:pt x="64717" y="132620"/>
                    <a:pt x="85919" y="127832"/>
                    <a:pt x="107164" y="125054"/>
                  </a:cubicBezTo>
                  <a:cubicBezTo>
                    <a:pt x="121795" y="123154"/>
                    <a:pt x="136548" y="122208"/>
                    <a:pt x="151300" y="122208"/>
                  </a:cubicBezTo>
                  <a:cubicBezTo>
                    <a:pt x="172303" y="122208"/>
                    <a:pt x="193303" y="124126"/>
                    <a:pt x="213939" y="127940"/>
                  </a:cubicBezTo>
                  <a:cubicBezTo>
                    <a:pt x="222522" y="129553"/>
                    <a:pt x="231673" y="131360"/>
                    <a:pt x="240407" y="131360"/>
                  </a:cubicBezTo>
                  <a:cubicBezTo>
                    <a:pt x="248501" y="131360"/>
                    <a:pt x="256237" y="129808"/>
                    <a:pt x="262831" y="125110"/>
                  </a:cubicBezTo>
                  <a:cubicBezTo>
                    <a:pt x="276372" y="115454"/>
                    <a:pt x="277371" y="99138"/>
                    <a:pt x="274429" y="84431"/>
                  </a:cubicBezTo>
                  <a:cubicBezTo>
                    <a:pt x="271488" y="69670"/>
                    <a:pt x="264329" y="59902"/>
                    <a:pt x="257059" y="47305"/>
                  </a:cubicBezTo>
                  <a:cubicBezTo>
                    <a:pt x="252786" y="39868"/>
                    <a:pt x="247736" y="33098"/>
                    <a:pt x="241798" y="27215"/>
                  </a:cubicBezTo>
                  <a:cubicBezTo>
                    <a:pt x="234972" y="20500"/>
                    <a:pt x="226925" y="14951"/>
                    <a:pt x="217768" y="11177"/>
                  </a:cubicBezTo>
                  <a:cubicBezTo>
                    <a:pt x="203783" y="5350"/>
                    <a:pt x="188521" y="3407"/>
                    <a:pt x="173482" y="2186"/>
                  </a:cubicBezTo>
                  <a:cubicBezTo>
                    <a:pt x="161726" y="1246"/>
                    <a:pt x="150579" y="1"/>
                    <a:pt x="1392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" name="Google Shape;390;p59"/>
            <p:cNvSpPr/>
            <p:nvPr/>
          </p:nvSpPr>
          <p:spPr>
            <a:xfrm>
              <a:off x="417100" y="1285575"/>
              <a:ext cx="6842700" cy="3314500"/>
            </a:xfrm>
            <a:custGeom>
              <a:rect b="b" l="l" r="r" t="t"/>
              <a:pathLst>
                <a:path extrusionOk="0" h="132580" w="273708">
                  <a:moveTo>
                    <a:pt x="137298" y="0"/>
                  </a:moveTo>
                  <a:cubicBezTo>
                    <a:pt x="129917" y="0"/>
                    <a:pt x="122480" y="500"/>
                    <a:pt x="114766" y="1998"/>
                  </a:cubicBezTo>
                  <a:cubicBezTo>
                    <a:pt x="95232" y="5772"/>
                    <a:pt x="76474" y="13541"/>
                    <a:pt x="60158" y="24918"/>
                  </a:cubicBezTo>
                  <a:cubicBezTo>
                    <a:pt x="38126" y="40290"/>
                    <a:pt x="13985" y="63931"/>
                    <a:pt x="3829" y="89182"/>
                  </a:cubicBezTo>
                  <a:cubicBezTo>
                    <a:pt x="1609" y="94621"/>
                    <a:pt x="0" y="100614"/>
                    <a:pt x="56" y="106386"/>
                  </a:cubicBezTo>
                  <a:cubicBezTo>
                    <a:pt x="56" y="110715"/>
                    <a:pt x="943" y="114877"/>
                    <a:pt x="3108" y="118650"/>
                  </a:cubicBezTo>
                  <a:cubicBezTo>
                    <a:pt x="8824" y="128307"/>
                    <a:pt x="21255" y="131525"/>
                    <a:pt x="32465" y="132302"/>
                  </a:cubicBezTo>
                  <a:cubicBezTo>
                    <a:pt x="35407" y="132469"/>
                    <a:pt x="38403" y="132580"/>
                    <a:pt x="41345" y="132580"/>
                  </a:cubicBezTo>
                  <a:cubicBezTo>
                    <a:pt x="62655" y="132580"/>
                    <a:pt x="83855" y="127807"/>
                    <a:pt x="105110" y="125032"/>
                  </a:cubicBezTo>
                  <a:cubicBezTo>
                    <a:pt x="119761" y="123146"/>
                    <a:pt x="134523" y="122202"/>
                    <a:pt x="149340" y="122202"/>
                  </a:cubicBezTo>
                  <a:cubicBezTo>
                    <a:pt x="170318" y="122202"/>
                    <a:pt x="191240" y="124089"/>
                    <a:pt x="211885" y="127918"/>
                  </a:cubicBezTo>
                  <a:cubicBezTo>
                    <a:pt x="220486" y="129528"/>
                    <a:pt x="229643" y="131359"/>
                    <a:pt x="238412" y="131359"/>
                  </a:cubicBezTo>
                  <a:cubicBezTo>
                    <a:pt x="246459" y="131359"/>
                    <a:pt x="254173" y="129805"/>
                    <a:pt x="260777" y="125088"/>
                  </a:cubicBezTo>
                  <a:cubicBezTo>
                    <a:pt x="270433" y="118206"/>
                    <a:pt x="273707" y="107884"/>
                    <a:pt x="273707" y="97229"/>
                  </a:cubicBezTo>
                  <a:cubicBezTo>
                    <a:pt x="273707" y="92956"/>
                    <a:pt x="273208" y="88627"/>
                    <a:pt x="272375" y="84409"/>
                  </a:cubicBezTo>
                  <a:cubicBezTo>
                    <a:pt x="269434" y="69648"/>
                    <a:pt x="262275" y="59880"/>
                    <a:pt x="255005" y="47283"/>
                  </a:cubicBezTo>
                  <a:cubicBezTo>
                    <a:pt x="250732" y="39846"/>
                    <a:pt x="245682" y="33076"/>
                    <a:pt x="239744" y="27193"/>
                  </a:cubicBezTo>
                  <a:cubicBezTo>
                    <a:pt x="232918" y="20478"/>
                    <a:pt x="224871" y="14929"/>
                    <a:pt x="215714" y="11155"/>
                  </a:cubicBezTo>
                  <a:cubicBezTo>
                    <a:pt x="201729" y="5328"/>
                    <a:pt x="186467" y="3385"/>
                    <a:pt x="171428" y="2164"/>
                  </a:cubicBezTo>
                  <a:cubicBezTo>
                    <a:pt x="159663" y="1221"/>
                    <a:pt x="148563" y="0"/>
                    <a:pt x="1372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91" name="Google Shape;391;p59"/>
          <p:cNvSpPr txBox="1"/>
          <p:nvPr>
            <p:ph type="title"/>
          </p:nvPr>
        </p:nvSpPr>
        <p:spPr>
          <a:xfrm>
            <a:off x="2624328" y="1620753"/>
            <a:ext cx="3904500" cy="190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7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grpSp>
        <p:nvGrpSpPr>
          <p:cNvPr id="392" name="Google Shape;392;p59"/>
          <p:cNvGrpSpPr/>
          <p:nvPr/>
        </p:nvGrpSpPr>
        <p:grpSpPr>
          <a:xfrm>
            <a:off x="-6867" y="-6625"/>
            <a:ext cx="9152342" cy="5102050"/>
            <a:chOff x="-6867" y="-6625"/>
            <a:chExt cx="9152342" cy="5102050"/>
          </a:xfrm>
        </p:grpSpPr>
        <p:cxnSp>
          <p:nvCxnSpPr>
            <p:cNvPr id="393" name="Google Shape;393;p59"/>
            <p:cNvCxnSpPr/>
            <p:nvPr/>
          </p:nvCxnSpPr>
          <p:spPr>
            <a:xfrm>
              <a:off x="2904283" y="4513075"/>
              <a:ext cx="1133100" cy="3063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94" name="Google Shape;394;p59"/>
            <p:cNvCxnSpPr/>
            <p:nvPr/>
          </p:nvCxnSpPr>
          <p:spPr>
            <a:xfrm flipH="1" rot="10800000">
              <a:off x="1562083" y="4492325"/>
              <a:ext cx="1342200" cy="3153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95" name="Google Shape;395;p59"/>
            <p:cNvCxnSpPr/>
            <p:nvPr/>
          </p:nvCxnSpPr>
          <p:spPr>
            <a:xfrm>
              <a:off x="259558" y="4408000"/>
              <a:ext cx="1332000" cy="3921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96" name="Google Shape;396;p59"/>
            <p:cNvCxnSpPr/>
            <p:nvPr/>
          </p:nvCxnSpPr>
          <p:spPr>
            <a:xfrm>
              <a:off x="-6867" y="3993550"/>
              <a:ext cx="273900" cy="4071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397" name="Google Shape;397;p59"/>
            <p:cNvGrpSpPr/>
            <p:nvPr/>
          </p:nvGrpSpPr>
          <p:grpSpPr>
            <a:xfrm flipH="1">
              <a:off x="1278333" y="4513075"/>
              <a:ext cx="581800" cy="582350"/>
              <a:chOff x="8064275" y="887850"/>
              <a:chExt cx="581800" cy="582350"/>
            </a:xfrm>
          </p:grpSpPr>
          <p:sp>
            <p:nvSpPr>
              <p:cNvPr id="398" name="Google Shape;398;p59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9" name="Google Shape;399;p59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0" name="Google Shape;400;p59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1" name="Google Shape;401;p59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2" name="Google Shape;402;p59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3" name="Google Shape;403;p59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04" name="Google Shape;404;p59"/>
            <p:cNvGrpSpPr/>
            <p:nvPr/>
          </p:nvGrpSpPr>
          <p:grpSpPr>
            <a:xfrm flipH="1">
              <a:off x="2747608" y="4340463"/>
              <a:ext cx="292025" cy="292575"/>
              <a:chOff x="7353050" y="316275"/>
              <a:chExt cx="292025" cy="292575"/>
            </a:xfrm>
          </p:grpSpPr>
          <p:sp>
            <p:nvSpPr>
              <p:cNvPr id="405" name="Google Shape;405;p59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6" name="Google Shape;406;p59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7" name="Google Shape;407;p59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8" name="Google Shape;408;p59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09" name="Google Shape;409;p59"/>
            <p:cNvGrpSpPr/>
            <p:nvPr/>
          </p:nvGrpSpPr>
          <p:grpSpPr>
            <a:xfrm flipH="1">
              <a:off x="171308" y="4315025"/>
              <a:ext cx="175000" cy="175000"/>
              <a:chOff x="8792300" y="321275"/>
              <a:chExt cx="175000" cy="175000"/>
            </a:xfrm>
          </p:grpSpPr>
          <p:sp>
            <p:nvSpPr>
              <p:cNvPr id="410" name="Google Shape;410;p59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rect b="b" l="l" r="r" t="t"/>
                <a:pathLst>
                  <a:path extrusionOk="0" h="6621" w="6644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1" name="Google Shape;411;p59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rect b="b" l="l" r="r" t="t"/>
                <a:pathLst>
                  <a:path extrusionOk="0" h="7000" w="700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2" name="Google Shape;412;p59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rect b="b" l="l" r="r" t="t"/>
                <a:pathLst>
                  <a:path extrusionOk="0" h="3723" w="3702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3" name="Google Shape;413;p59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rect b="b" l="l" r="r" t="t"/>
                <a:pathLst>
                  <a:path extrusionOk="0" h="4080" w="4102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14" name="Google Shape;414;p59"/>
            <p:cNvGrpSpPr/>
            <p:nvPr/>
          </p:nvGrpSpPr>
          <p:grpSpPr>
            <a:xfrm>
              <a:off x="3873197" y="4657550"/>
              <a:ext cx="293111" cy="293388"/>
              <a:chOff x="3164039" y="430875"/>
              <a:chExt cx="293111" cy="293388"/>
            </a:xfrm>
          </p:grpSpPr>
          <p:sp>
            <p:nvSpPr>
              <p:cNvPr id="415" name="Google Shape;415;p59"/>
              <p:cNvSpPr/>
              <p:nvPr/>
            </p:nvSpPr>
            <p:spPr>
              <a:xfrm flipH="1">
                <a:off x="3166281" y="433407"/>
                <a:ext cx="288614" cy="288337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6" name="Google Shape;416;p59"/>
              <p:cNvSpPr/>
              <p:nvPr/>
            </p:nvSpPr>
            <p:spPr>
              <a:xfrm flipH="1">
                <a:off x="3164039" y="430875"/>
                <a:ext cx="293111" cy="293388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7" name="Google Shape;417;p59"/>
              <p:cNvSpPr/>
              <p:nvPr/>
            </p:nvSpPr>
            <p:spPr>
              <a:xfrm flipH="1">
                <a:off x="3202780" y="469909"/>
                <a:ext cx="215626" cy="215337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8" name="Google Shape;418;p59"/>
              <p:cNvSpPr/>
              <p:nvPr/>
            </p:nvSpPr>
            <p:spPr>
              <a:xfrm flipH="1">
                <a:off x="3200525" y="467377"/>
                <a:ext cx="220123" cy="220400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9" name="Google Shape;419;p59"/>
              <p:cNvSpPr/>
              <p:nvPr/>
            </p:nvSpPr>
            <p:spPr>
              <a:xfrm flipH="1">
                <a:off x="3242641" y="509484"/>
                <a:ext cx="136177" cy="136177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0" name="Google Shape;420;p59"/>
              <p:cNvSpPr/>
              <p:nvPr/>
            </p:nvSpPr>
            <p:spPr>
              <a:xfrm flipH="1">
                <a:off x="3240109" y="507242"/>
                <a:ext cx="140951" cy="140674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21" name="Google Shape;421;p59"/>
            <p:cNvGrpSpPr/>
            <p:nvPr/>
          </p:nvGrpSpPr>
          <p:grpSpPr>
            <a:xfrm flipH="1">
              <a:off x="242270" y="4142425"/>
              <a:ext cx="175013" cy="27000"/>
              <a:chOff x="5662375" y="212375"/>
              <a:chExt cx="175013" cy="27000"/>
            </a:xfrm>
          </p:grpSpPr>
          <p:sp>
            <p:nvSpPr>
              <p:cNvPr id="422" name="Google Shape;422;p5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3" name="Google Shape;423;p5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4" name="Google Shape;424;p5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425" name="Google Shape;425;p59"/>
            <p:cNvCxnSpPr/>
            <p:nvPr/>
          </p:nvCxnSpPr>
          <p:spPr>
            <a:xfrm rot="10800000">
              <a:off x="5995050" y="226600"/>
              <a:ext cx="1504500" cy="2247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26" name="Google Shape;426;p59"/>
            <p:cNvCxnSpPr/>
            <p:nvPr/>
          </p:nvCxnSpPr>
          <p:spPr>
            <a:xfrm rot="10800000">
              <a:off x="7512925" y="457850"/>
              <a:ext cx="829500" cy="7434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27" name="Google Shape;427;p59"/>
            <p:cNvCxnSpPr/>
            <p:nvPr/>
          </p:nvCxnSpPr>
          <p:spPr>
            <a:xfrm flipH="1">
              <a:off x="8348975" y="-6625"/>
              <a:ext cx="796500" cy="11880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428" name="Google Shape;428;p59"/>
            <p:cNvGrpSpPr/>
            <p:nvPr/>
          </p:nvGrpSpPr>
          <p:grpSpPr>
            <a:xfrm>
              <a:off x="8064275" y="1040250"/>
              <a:ext cx="581800" cy="582350"/>
              <a:chOff x="8064275" y="887850"/>
              <a:chExt cx="581800" cy="582350"/>
            </a:xfrm>
          </p:grpSpPr>
          <p:sp>
            <p:nvSpPr>
              <p:cNvPr id="429" name="Google Shape;429;p59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0" name="Google Shape;430;p59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1" name="Google Shape;431;p59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2" name="Google Shape;432;p59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3" name="Google Shape;433;p59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4" name="Google Shape;434;p59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35" name="Google Shape;435;p59"/>
            <p:cNvGrpSpPr/>
            <p:nvPr/>
          </p:nvGrpSpPr>
          <p:grpSpPr>
            <a:xfrm>
              <a:off x="7353050" y="316275"/>
              <a:ext cx="292025" cy="292575"/>
              <a:chOff x="7353050" y="316275"/>
              <a:chExt cx="292025" cy="292575"/>
            </a:xfrm>
          </p:grpSpPr>
          <p:sp>
            <p:nvSpPr>
              <p:cNvPr id="436" name="Google Shape;436;p59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7" name="Google Shape;437;p59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8" name="Google Shape;438;p59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9" name="Google Shape;439;p59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40" name="Google Shape;440;p59"/>
            <p:cNvGrpSpPr/>
            <p:nvPr/>
          </p:nvGrpSpPr>
          <p:grpSpPr>
            <a:xfrm>
              <a:off x="8792300" y="321275"/>
              <a:ext cx="175000" cy="175000"/>
              <a:chOff x="8792300" y="321275"/>
              <a:chExt cx="175000" cy="175000"/>
            </a:xfrm>
          </p:grpSpPr>
          <p:sp>
            <p:nvSpPr>
              <p:cNvPr id="441" name="Google Shape;441;p59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rect b="b" l="l" r="r" t="t"/>
                <a:pathLst>
                  <a:path extrusionOk="0" h="6621" w="6644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2" name="Google Shape;442;p59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rect b="b" l="l" r="r" t="t"/>
                <a:pathLst>
                  <a:path extrusionOk="0" h="7000" w="700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3" name="Google Shape;443;p59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rect b="b" l="l" r="r" t="t"/>
                <a:pathLst>
                  <a:path extrusionOk="0" h="3723" w="3702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4" name="Google Shape;444;p59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rect b="b" l="l" r="r" t="t"/>
                <a:pathLst>
                  <a:path extrusionOk="0" h="4080" w="4102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45" name="Google Shape;445;p59"/>
            <p:cNvSpPr/>
            <p:nvPr/>
          </p:nvSpPr>
          <p:spPr>
            <a:xfrm>
              <a:off x="5829305" y="68707"/>
              <a:ext cx="288614" cy="288337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" name="Google Shape;446;p59"/>
            <p:cNvSpPr/>
            <p:nvPr/>
          </p:nvSpPr>
          <p:spPr>
            <a:xfrm>
              <a:off x="5827050" y="66175"/>
              <a:ext cx="293111" cy="293388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" name="Google Shape;447;p59"/>
            <p:cNvSpPr/>
            <p:nvPr/>
          </p:nvSpPr>
          <p:spPr>
            <a:xfrm>
              <a:off x="5865794" y="105209"/>
              <a:ext cx="215626" cy="215337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" name="Google Shape;448;p59"/>
            <p:cNvSpPr/>
            <p:nvPr/>
          </p:nvSpPr>
          <p:spPr>
            <a:xfrm>
              <a:off x="5863552" y="102677"/>
              <a:ext cx="220123" cy="220400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" name="Google Shape;449;p59"/>
            <p:cNvSpPr/>
            <p:nvPr/>
          </p:nvSpPr>
          <p:spPr>
            <a:xfrm>
              <a:off x="5905382" y="144784"/>
              <a:ext cx="136177" cy="136177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" name="Google Shape;450;p59"/>
            <p:cNvSpPr/>
            <p:nvPr/>
          </p:nvSpPr>
          <p:spPr>
            <a:xfrm>
              <a:off x="5903140" y="142542"/>
              <a:ext cx="140951" cy="140674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51" name="Google Shape;451;p59"/>
            <p:cNvGrpSpPr/>
            <p:nvPr/>
          </p:nvGrpSpPr>
          <p:grpSpPr>
            <a:xfrm>
              <a:off x="8490050" y="170875"/>
              <a:ext cx="175013" cy="27000"/>
              <a:chOff x="5662375" y="212375"/>
              <a:chExt cx="175013" cy="27000"/>
            </a:xfrm>
          </p:grpSpPr>
          <p:sp>
            <p:nvSpPr>
              <p:cNvPr id="452" name="Google Shape;452;p5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3" name="Google Shape;453;p5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4" name="Google Shape;454;p5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55" name="Google Shape;455;p59"/>
            <p:cNvGrpSpPr/>
            <p:nvPr/>
          </p:nvGrpSpPr>
          <p:grpSpPr>
            <a:xfrm>
              <a:off x="8678350" y="1658000"/>
              <a:ext cx="175013" cy="27000"/>
              <a:chOff x="5662375" y="212375"/>
              <a:chExt cx="175013" cy="27000"/>
            </a:xfrm>
          </p:grpSpPr>
          <p:sp>
            <p:nvSpPr>
              <p:cNvPr id="456" name="Google Shape;456;p5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7" name="Google Shape;457;p5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8" name="Google Shape;458;p5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32" Type="http://schemas.openxmlformats.org/officeDocument/2006/relationships/theme" Target="../theme/theme2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51.xml"/><Relationship Id="rId22" Type="http://schemas.openxmlformats.org/officeDocument/2006/relationships/slideLayout" Target="../slideLayouts/slideLayout53.xml"/><Relationship Id="rId21" Type="http://schemas.openxmlformats.org/officeDocument/2006/relationships/slideLayout" Target="../slideLayouts/slideLayout52.xml"/><Relationship Id="rId24" Type="http://schemas.openxmlformats.org/officeDocument/2006/relationships/slideLayout" Target="../slideLayouts/slideLayout55.xml"/><Relationship Id="rId23" Type="http://schemas.openxmlformats.org/officeDocument/2006/relationships/slideLayout" Target="../slideLayouts/slideLayout54.xml"/><Relationship Id="rId1" Type="http://schemas.openxmlformats.org/officeDocument/2006/relationships/slideLayout" Target="../slideLayouts/slideLayout32.xml"/><Relationship Id="rId2" Type="http://schemas.openxmlformats.org/officeDocument/2006/relationships/slideLayout" Target="../slideLayouts/slideLayout33.xml"/><Relationship Id="rId3" Type="http://schemas.openxmlformats.org/officeDocument/2006/relationships/slideLayout" Target="../slideLayouts/slideLayout34.xml"/><Relationship Id="rId4" Type="http://schemas.openxmlformats.org/officeDocument/2006/relationships/slideLayout" Target="../slideLayouts/slideLayout35.xml"/><Relationship Id="rId9" Type="http://schemas.openxmlformats.org/officeDocument/2006/relationships/slideLayout" Target="../slideLayouts/slideLayout40.xml"/><Relationship Id="rId26" Type="http://schemas.openxmlformats.org/officeDocument/2006/relationships/slideLayout" Target="../slideLayouts/slideLayout57.xml"/><Relationship Id="rId25" Type="http://schemas.openxmlformats.org/officeDocument/2006/relationships/slideLayout" Target="../slideLayouts/slideLayout56.xml"/><Relationship Id="rId28" Type="http://schemas.openxmlformats.org/officeDocument/2006/relationships/slideLayout" Target="../slideLayouts/slideLayout59.xml"/><Relationship Id="rId27" Type="http://schemas.openxmlformats.org/officeDocument/2006/relationships/slideLayout" Target="../slideLayouts/slideLayout58.xml"/><Relationship Id="rId5" Type="http://schemas.openxmlformats.org/officeDocument/2006/relationships/slideLayout" Target="../slideLayouts/slideLayout36.xml"/><Relationship Id="rId6" Type="http://schemas.openxmlformats.org/officeDocument/2006/relationships/slideLayout" Target="../slideLayouts/slideLayout37.xml"/><Relationship Id="rId29" Type="http://schemas.openxmlformats.org/officeDocument/2006/relationships/slideLayout" Target="../slideLayouts/slideLayout60.xml"/><Relationship Id="rId7" Type="http://schemas.openxmlformats.org/officeDocument/2006/relationships/slideLayout" Target="../slideLayouts/slideLayout38.xml"/><Relationship Id="rId8" Type="http://schemas.openxmlformats.org/officeDocument/2006/relationships/slideLayout" Target="../slideLayouts/slideLayout39.xml"/><Relationship Id="rId31" Type="http://schemas.openxmlformats.org/officeDocument/2006/relationships/slideLayout" Target="../slideLayouts/slideLayout62.xml"/><Relationship Id="rId30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1.xml"/><Relationship Id="rId32" Type="http://schemas.openxmlformats.org/officeDocument/2006/relationships/theme" Target="../theme/theme3.xml"/><Relationship Id="rId13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43.xml"/><Relationship Id="rId15" Type="http://schemas.openxmlformats.org/officeDocument/2006/relationships/slideLayout" Target="../slideLayouts/slideLayout46.xml"/><Relationship Id="rId14" Type="http://schemas.openxmlformats.org/officeDocument/2006/relationships/slideLayout" Target="../slideLayouts/slideLayout45.xml"/><Relationship Id="rId17" Type="http://schemas.openxmlformats.org/officeDocument/2006/relationships/slideLayout" Target="../slideLayouts/slideLayout48.xml"/><Relationship Id="rId16" Type="http://schemas.openxmlformats.org/officeDocument/2006/relationships/slideLayout" Target="../slideLayouts/slideLayout47.xml"/><Relationship Id="rId19" Type="http://schemas.openxmlformats.org/officeDocument/2006/relationships/slideLayout" Target="../slideLayouts/slideLayout50.xml"/><Relationship Id="rId18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9"/>
          <p:cNvSpPr txBox="1"/>
          <p:nvPr>
            <p:ph type="title"/>
          </p:nvPr>
        </p:nvSpPr>
        <p:spPr>
          <a:xfrm>
            <a:off x="723750" y="526925"/>
            <a:ext cx="7696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b="0" i="0" sz="2800" u="none" cap="none" strike="noStrik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b="0" i="0" sz="2800" u="none" cap="none" strike="noStrik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b="0" i="0" sz="2800" u="none" cap="none" strike="noStrik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b="0" i="0" sz="2800" u="none" cap="none" strike="noStrik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b="0" i="0" sz="2800" u="none" cap="none" strike="noStrik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b="0" i="0" sz="2800" u="none" cap="none" strike="noStrik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b="0" i="0" sz="2800" u="none" cap="none" strike="noStrik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b="0" i="0" sz="2800" u="none" cap="none" strike="noStrik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b="0" i="0" sz="2800" u="none" cap="none" strike="noStrik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682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gcf195c7100_0_1781"/>
          <p:cNvSpPr txBox="1"/>
          <p:nvPr>
            <p:ph type="title"/>
          </p:nvPr>
        </p:nvSpPr>
        <p:spPr>
          <a:xfrm>
            <a:off x="723750" y="526925"/>
            <a:ext cx="7696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  <p:sldLayoutId id="2147483694" r:id="rId14"/>
    <p:sldLayoutId id="2147483695" r:id="rId15"/>
    <p:sldLayoutId id="2147483696" r:id="rId16"/>
    <p:sldLayoutId id="2147483697" r:id="rId17"/>
    <p:sldLayoutId id="2147483698" r:id="rId18"/>
    <p:sldLayoutId id="2147483699" r:id="rId19"/>
    <p:sldLayoutId id="2147483700" r:id="rId20"/>
    <p:sldLayoutId id="2147483701" r:id="rId21"/>
    <p:sldLayoutId id="2147483702" r:id="rId22"/>
    <p:sldLayoutId id="2147483703" r:id="rId23"/>
    <p:sldLayoutId id="2147483704" r:id="rId24"/>
    <p:sldLayoutId id="2147483705" r:id="rId25"/>
    <p:sldLayoutId id="2147483706" r:id="rId26"/>
    <p:sldLayoutId id="2147483707" r:id="rId27"/>
    <p:sldLayoutId id="2147483708" r:id="rId28"/>
    <p:sldLayoutId id="2147483709" r:id="rId29"/>
    <p:sldLayoutId id="2147483710" r:id="rId30"/>
    <p:sldLayoutId id="2147483711" r:id="rId3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6.png"/><Relationship Id="rId4" Type="http://schemas.openxmlformats.org/officeDocument/2006/relationships/image" Target="../media/image1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0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Relationship Id="rId4" Type="http://schemas.openxmlformats.org/officeDocument/2006/relationships/image" Target="../media/image9.png"/><Relationship Id="rId5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3362" name="Shape 3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3" name="Google Shape;3363;p1"/>
          <p:cNvSpPr txBox="1"/>
          <p:nvPr>
            <p:ph type="ctrTitle"/>
          </p:nvPr>
        </p:nvSpPr>
        <p:spPr>
          <a:xfrm>
            <a:off x="4691700" y="1906350"/>
            <a:ext cx="3821400" cy="1026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b="1" lang="en" sz="7300">
                <a:solidFill>
                  <a:schemeClr val="lt1"/>
                </a:solidFill>
              </a:rPr>
              <a:t>MALL-E</a:t>
            </a:r>
            <a:endParaRPr b="1" sz="7300">
              <a:solidFill>
                <a:schemeClr val="lt1"/>
              </a:solidFill>
            </a:endParaRPr>
          </a:p>
        </p:txBody>
      </p:sp>
      <p:sp>
        <p:nvSpPr>
          <p:cNvPr id="3364" name="Google Shape;3364;p1"/>
          <p:cNvSpPr txBox="1"/>
          <p:nvPr>
            <p:ph idx="1" type="subTitle"/>
          </p:nvPr>
        </p:nvSpPr>
        <p:spPr>
          <a:xfrm>
            <a:off x="4499650" y="2677200"/>
            <a:ext cx="44712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100">
                <a:solidFill>
                  <a:srgbClr val="F2F2F2"/>
                </a:solidFill>
              </a:rPr>
              <a:t>Your All-in-One Mall Companion App!</a:t>
            </a:r>
            <a:endParaRPr sz="2100">
              <a:solidFill>
                <a:srgbClr val="F2F2F2"/>
              </a:solidFill>
            </a:endParaRPr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300">
              <a:solidFill>
                <a:schemeClr val="accent1"/>
              </a:solidFill>
            </a:endParaRPr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300">
              <a:solidFill>
                <a:schemeClr val="accent1"/>
              </a:solidFill>
            </a:endParaRPr>
          </a:p>
        </p:txBody>
      </p:sp>
      <p:pic>
        <p:nvPicPr>
          <p:cNvPr id="3365" name="Google Shape;3365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" y="-76200"/>
            <a:ext cx="4248503" cy="540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6" name="Google Shape;3366;p1"/>
          <p:cNvPicPr preferRelativeResize="0"/>
          <p:nvPr/>
        </p:nvPicPr>
        <p:blipFill rotWithShape="1">
          <a:blip r:embed="rId4">
            <a:alphaModFix/>
          </a:blip>
          <a:srcRect b="20469" l="69196" r="9768" t="9693"/>
          <a:stretch/>
        </p:blipFill>
        <p:spPr>
          <a:xfrm>
            <a:off x="1088950" y="738925"/>
            <a:ext cx="2050450" cy="3647376"/>
          </a:xfrm>
          <a:prstGeom prst="rect">
            <a:avLst/>
          </a:prstGeom>
          <a:noFill/>
          <a:ln>
            <a:noFill/>
          </a:ln>
        </p:spPr>
      </p:pic>
      <p:sp>
        <p:nvSpPr>
          <p:cNvPr id="3367" name="Google Shape;3367;p1"/>
          <p:cNvSpPr txBox="1"/>
          <p:nvPr>
            <p:ph idx="1" type="subTitle"/>
          </p:nvPr>
        </p:nvSpPr>
        <p:spPr>
          <a:xfrm>
            <a:off x="4366800" y="3444100"/>
            <a:ext cx="44712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F2F2F2"/>
                </a:solidFill>
              </a:rPr>
              <a:t>Developed by</a:t>
            </a:r>
            <a:r>
              <a:rPr lang="en" sz="2100">
                <a:solidFill>
                  <a:srgbClr val="F2F2F2"/>
                </a:solidFill>
              </a:rPr>
              <a:t> </a:t>
            </a:r>
            <a:r>
              <a:rPr b="1" lang="en" sz="1800">
                <a:solidFill>
                  <a:srgbClr val="F2F2F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Run Time Error</a:t>
            </a:r>
            <a:endParaRPr b="1" sz="1800">
              <a:solidFill>
                <a:srgbClr val="F2F2F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300">
              <a:solidFill>
                <a:schemeClr val="accent1"/>
              </a:solidFill>
            </a:endParaRPr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30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1" name="Shape 3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82" name="Google Shape;3782;gcf486a7196_0_0"/>
          <p:cNvGrpSpPr/>
          <p:nvPr/>
        </p:nvGrpSpPr>
        <p:grpSpPr>
          <a:xfrm>
            <a:off x="4929197" y="659448"/>
            <a:ext cx="635100" cy="734640"/>
            <a:chOff x="731647" y="573573"/>
            <a:chExt cx="635100" cy="734640"/>
          </a:xfrm>
        </p:grpSpPr>
        <p:grpSp>
          <p:nvGrpSpPr>
            <p:cNvPr id="3783" name="Google Shape;3783;gcf486a7196_0_0"/>
            <p:cNvGrpSpPr/>
            <p:nvPr/>
          </p:nvGrpSpPr>
          <p:grpSpPr>
            <a:xfrm>
              <a:off x="731647" y="573573"/>
              <a:ext cx="635100" cy="635100"/>
              <a:chOff x="917231" y="750460"/>
              <a:chExt cx="635100" cy="635100"/>
            </a:xfrm>
          </p:grpSpPr>
          <p:sp>
            <p:nvSpPr>
              <p:cNvPr id="3784" name="Google Shape;3784;gcf486a7196_0_0"/>
              <p:cNvSpPr/>
              <p:nvPr/>
            </p:nvSpPr>
            <p:spPr>
              <a:xfrm>
                <a:off x="917231" y="750460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85" name="Google Shape;3785;gcf486a7196_0_0"/>
              <p:cNvSpPr/>
              <p:nvPr/>
            </p:nvSpPr>
            <p:spPr>
              <a:xfrm>
                <a:off x="1001943" y="835185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786" name="Google Shape;3786;gcf486a7196_0_0"/>
            <p:cNvGrpSpPr/>
            <p:nvPr/>
          </p:nvGrpSpPr>
          <p:grpSpPr>
            <a:xfrm>
              <a:off x="961679" y="1281213"/>
              <a:ext cx="175013" cy="27000"/>
              <a:chOff x="5662375" y="212375"/>
              <a:chExt cx="175013" cy="27000"/>
            </a:xfrm>
          </p:grpSpPr>
          <p:sp>
            <p:nvSpPr>
              <p:cNvPr id="3787" name="Google Shape;3787;gcf486a7196_0_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88" name="Google Shape;3788;gcf486a7196_0_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89" name="Google Shape;3789;gcf486a7196_0_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3790" name="Google Shape;3790;gcf486a7196_0_0"/>
          <p:cNvGrpSpPr/>
          <p:nvPr/>
        </p:nvGrpSpPr>
        <p:grpSpPr>
          <a:xfrm>
            <a:off x="4929197" y="1507735"/>
            <a:ext cx="635100" cy="733491"/>
            <a:chOff x="731647" y="1650460"/>
            <a:chExt cx="635100" cy="733491"/>
          </a:xfrm>
        </p:grpSpPr>
        <p:grpSp>
          <p:nvGrpSpPr>
            <p:cNvPr id="3791" name="Google Shape;3791;gcf486a7196_0_0"/>
            <p:cNvGrpSpPr/>
            <p:nvPr/>
          </p:nvGrpSpPr>
          <p:grpSpPr>
            <a:xfrm>
              <a:off x="731647" y="1650460"/>
              <a:ext cx="635100" cy="635100"/>
              <a:chOff x="917231" y="1827973"/>
              <a:chExt cx="635100" cy="635100"/>
            </a:xfrm>
          </p:grpSpPr>
          <p:sp>
            <p:nvSpPr>
              <p:cNvPr id="3792" name="Google Shape;3792;gcf486a7196_0_0"/>
              <p:cNvSpPr/>
              <p:nvPr/>
            </p:nvSpPr>
            <p:spPr>
              <a:xfrm>
                <a:off x="917231" y="1827973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93" name="Google Shape;3793;gcf486a7196_0_0"/>
              <p:cNvSpPr/>
              <p:nvPr/>
            </p:nvSpPr>
            <p:spPr>
              <a:xfrm>
                <a:off x="1001931" y="1912710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794" name="Google Shape;3794;gcf486a7196_0_0"/>
            <p:cNvGrpSpPr/>
            <p:nvPr/>
          </p:nvGrpSpPr>
          <p:grpSpPr>
            <a:xfrm>
              <a:off x="961679" y="2356951"/>
              <a:ext cx="175013" cy="27000"/>
              <a:chOff x="5662375" y="212375"/>
              <a:chExt cx="175013" cy="27000"/>
            </a:xfrm>
          </p:grpSpPr>
          <p:sp>
            <p:nvSpPr>
              <p:cNvPr id="3795" name="Google Shape;3795;gcf486a7196_0_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96" name="Google Shape;3796;gcf486a7196_0_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97" name="Google Shape;3797;gcf486a7196_0_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3798" name="Google Shape;3798;gcf486a7196_0_0"/>
          <p:cNvGrpSpPr/>
          <p:nvPr/>
        </p:nvGrpSpPr>
        <p:grpSpPr>
          <a:xfrm>
            <a:off x="4929197" y="2356952"/>
            <a:ext cx="635100" cy="734983"/>
            <a:chOff x="731647" y="2728277"/>
            <a:chExt cx="635100" cy="734983"/>
          </a:xfrm>
        </p:grpSpPr>
        <p:grpSp>
          <p:nvGrpSpPr>
            <p:cNvPr id="3799" name="Google Shape;3799;gcf486a7196_0_0"/>
            <p:cNvGrpSpPr/>
            <p:nvPr/>
          </p:nvGrpSpPr>
          <p:grpSpPr>
            <a:xfrm>
              <a:off x="731647" y="2728277"/>
              <a:ext cx="635100" cy="635100"/>
              <a:chOff x="917231" y="2905502"/>
              <a:chExt cx="635100" cy="635100"/>
            </a:xfrm>
          </p:grpSpPr>
          <p:sp>
            <p:nvSpPr>
              <p:cNvPr id="3800" name="Google Shape;3800;gcf486a7196_0_0"/>
              <p:cNvSpPr/>
              <p:nvPr/>
            </p:nvSpPr>
            <p:spPr>
              <a:xfrm>
                <a:off x="917231" y="2905502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01" name="Google Shape;3801;gcf486a7196_0_0"/>
              <p:cNvSpPr/>
              <p:nvPr/>
            </p:nvSpPr>
            <p:spPr>
              <a:xfrm>
                <a:off x="1001931" y="2990252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802" name="Google Shape;3802;gcf486a7196_0_0"/>
            <p:cNvGrpSpPr/>
            <p:nvPr/>
          </p:nvGrpSpPr>
          <p:grpSpPr>
            <a:xfrm>
              <a:off x="961679" y="3436260"/>
              <a:ext cx="175013" cy="27000"/>
              <a:chOff x="5662375" y="212375"/>
              <a:chExt cx="175013" cy="27000"/>
            </a:xfrm>
          </p:grpSpPr>
          <p:sp>
            <p:nvSpPr>
              <p:cNvPr id="3803" name="Google Shape;3803;gcf486a7196_0_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04" name="Google Shape;3804;gcf486a7196_0_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05" name="Google Shape;3805;gcf486a7196_0_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3806" name="Google Shape;3806;gcf486a7196_0_0"/>
          <p:cNvSpPr txBox="1"/>
          <p:nvPr>
            <p:ph type="title"/>
          </p:nvPr>
        </p:nvSpPr>
        <p:spPr>
          <a:xfrm>
            <a:off x="1121324" y="390216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Design Strategies</a:t>
            </a:r>
            <a:endParaRPr/>
          </a:p>
        </p:txBody>
      </p:sp>
      <p:sp>
        <p:nvSpPr>
          <p:cNvPr id="3807" name="Google Shape;3807;gcf486a7196_0_0"/>
          <p:cNvSpPr txBox="1"/>
          <p:nvPr>
            <p:ph idx="9" type="title"/>
          </p:nvPr>
        </p:nvSpPr>
        <p:spPr>
          <a:xfrm>
            <a:off x="5011366" y="808251"/>
            <a:ext cx="4572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808" name="Google Shape;3808;gcf486a7196_0_0"/>
          <p:cNvSpPr txBox="1"/>
          <p:nvPr>
            <p:ph idx="13" type="title"/>
          </p:nvPr>
        </p:nvSpPr>
        <p:spPr>
          <a:xfrm>
            <a:off x="5011366" y="1658643"/>
            <a:ext cx="4572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809" name="Google Shape;3809;gcf486a7196_0_0"/>
          <p:cNvSpPr txBox="1"/>
          <p:nvPr>
            <p:ph idx="14" type="title"/>
          </p:nvPr>
        </p:nvSpPr>
        <p:spPr>
          <a:xfrm>
            <a:off x="5011366" y="2509035"/>
            <a:ext cx="4572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3810" name="Google Shape;3810;gcf486a7196_0_0"/>
          <p:cNvSpPr txBox="1"/>
          <p:nvPr>
            <p:ph idx="1" type="subTitle"/>
          </p:nvPr>
        </p:nvSpPr>
        <p:spPr>
          <a:xfrm>
            <a:off x="5674851" y="649775"/>
            <a:ext cx="31410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Planning Phase before Development</a:t>
            </a:r>
            <a:endParaRPr/>
          </a:p>
        </p:txBody>
      </p:sp>
      <p:sp>
        <p:nvSpPr>
          <p:cNvPr id="3811" name="Google Shape;3811;gcf486a7196_0_0"/>
          <p:cNvSpPr txBox="1"/>
          <p:nvPr>
            <p:ph idx="1" type="subTitle"/>
          </p:nvPr>
        </p:nvSpPr>
        <p:spPr>
          <a:xfrm>
            <a:off x="5679826" y="1564150"/>
            <a:ext cx="32460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Process of Development</a:t>
            </a:r>
            <a:endParaRPr/>
          </a:p>
        </p:txBody>
      </p:sp>
      <p:sp>
        <p:nvSpPr>
          <p:cNvPr id="3812" name="Google Shape;3812;gcf486a7196_0_0"/>
          <p:cNvSpPr txBox="1"/>
          <p:nvPr>
            <p:ph idx="1" type="subTitle"/>
          </p:nvPr>
        </p:nvSpPr>
        <p:spPr>
          <a:xfrm>
            <a:off x="5679833" y="2456243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Correction by Nature</a:t>
            </a:r>
            <a:endParaRPr/>
          </a:p>
        </p:txBody>
      </p:sp>
      <p:grpSp>
        <p:nvGrpSpPr>
          <p:cNvPr id="3813" name="Google Shape;3813;gcf486a7196_0_0"/>
          <p:cNvGrpSpPr/>
          <p:nvPr/>
        </p:nvGrpSpPr>
        <p:grpSpPr>
          <a:xfrm>
            <a:off x="4929197" y="3209027"/>
            <a:ext cx="635100" cy="734983"/>
            <a:chOff x="731647" y="2728277"/>
            <a:chExt cx="635100" cy="734983"/>
          </a:xfrm>
        </p:grpSpPr>
        <p:grpSp>
          <p:nvGrpSpPr>
            <p:cNvPr id="3814" name="Google Shape;3814;gcf486a7196_0_0"/>
            <p:cNvGrpSpPr/>
            <p:nvPr/>
          </p:nvGrpSpPr>
          <p:grpSpPr>
            <a:xfrm>
              <a:off x="731647" y="2728277"/>
              <a:ext cx="635100" cy="635100"/>
              <a:chOff x="917231" y="2905502"/>
              <a:chExt cx="635100" cy="635100"/>
            </a:xfrm>
          </p:grpSpPr>
          <p:sp>
            <p:nvSpPr>
              <p:cNvPr id="3815" name="Google Shape;3815;gcf486a7196_0_0"/>
              <p:cNvSpPr/>
              <p:nvPr/>
            </p:nvSpPr>
            <p:spPr>
              <a:xfrm>
                <a:off x="917231" y="2905502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16" name="Google Shape;3816;gcf486a7196_0_0"/>
              <p:cNvSpPr/>
              <p:nvPr/>
            </p:nvSpPr>
            <p:spPr>
              <a:xfrm>
                <a:off x="1001931" y="2990252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817" name="Google Shape;3817;gcf486a7196_0_0"/>
            <p:cNvGrpSpPr/>
            <p:nvPr/>
          </p:nvGrpSpPr>
          <p:grpSpPr>
            <a:xfrm>
              <a:off x="961679" y="3436260"/>
              <a:ext cx="175013" cy="27000"/>
              <a:chOff x="5662375" y="212375"/>
              <a:chExt cx="175013" cy="27000"/>
            </a:xfrm>
          </p:grpSpPr>
          <p:sp>
            <p:nvSpPr>
              <p:cNvPr id="3818" name="Google Shape;3818;gcf486a7196_0_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19" name="Google Shape;3819;gcf486a7196_0_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20" name="Google Shape;3820;gcf486a7196_0_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3821" name="Google Shape;3821;gcf486a7196_0_0"/>
          <p:cNvSpPr txBox="1"/>
          <p:nvPr>
            <p:ph idx="14" type="title"/>
          </p:nvPr>
        </p:nvSpPr>
        <p:spPr>
          <a:xfrm>
            <a:off x="5011366" y="3361110"/>
            <a:ext cx="4572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3822" name="Google Shape;3822;gcf486a7196_0_0"/>
          <p:cNvSpPr txBox="1"/>
          <p:nvPr>
            <p:ph idx="1" type="subTitle"/>
          </p:nvPr>
        </p:nvSpPr>
        <p:spPr>
          <a:xfrm>
            <a:off x="5679833" y="3308318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Enhancement by Nature</a:t>
            </a:r>
            <a:endParaRPr/>
          </a:p>
        </p:txBody>
      </p:sp>
      <p:grpSp>
        <p:nvGrpSpPr>
          <p:cNvPr id="3823" name="Google Shape;3823;gcf486a7196_0_0"/>
          <p:cNvGrpSpPr/>
          <p:nvPr/>
        </p:nvGrpSpPr>
        <p:grpSpPr>
          <a:xfrm>
            <a:off x="420017" y="1105207"/>
            <a:ext cx="4000179" cy="3447327"/>
            <a:chOff x="1543000" y="363475"/>
            <a:chExt cx="4748550" cy="4765450"/>
          </a:xfrm>
        </p:grpSpPr>
        <p:sp>
          <p:nvSpPr>
            <p:cNvPr id="3824" name="Google Shape;3824;gcf486a7196_0_0"/>
            <p:cNvSpPr/>
            <p:nvPr/>
          </p:nvSpPr>
          <p:spPr>
            <a:xfrm>
              <a:off x="2633500" y="1376825"/>
              <a:ext cx="426725" cy="34575"/>
            </a:xfrm>
            <a:custGeom>
              <a:rect b="b" l="l" r="r" t="t"/>
              <a:pathLst>
                <a:path extrusionOk="0" h="1383" w="17069">
                  <a:moveTo>
                    <a:pt x="17069" y="1"/>
                  </a:moveTo>
                  <a:cubicBezTo>
                    <a:pt x="11669" y="515"/>
                    <a:pt x="6333" y="451"/>
                    <a:pt x="0" y="965"/>
                  </a:cubicBezTo>
                  <a:cubicBezTo>
                    <a:pt x="64" y="1094"/>
                    <a:pt x="129" y="1222"/>
                    <a:pt x="161" y="1383"/>
                  </a:cubicBezTo>
                  <a:lnTo>
                    <a:pt x="17069" y="1383"/>
                  </a:lnTo>
                  <a:lnTo>
                    <a:pt x="17069" y="1"/>
                  </a:ln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5" name="Google Shape;3825;gcf486a7196_0_0"/>
            <p:cNvSpPr/>
            <p:nvPr/>
          </p:nvSpPr>
          <p:spPr>
            <a:xfrm>
              <a:off x="1543000" y="778275"/>
              <a:ext cx="4748550" cy="3293100"/>
            </a:xfrm>
            <a:custGeom>
              <a:rect b="b" l="l" r="r" t="t"/>
              <a:pathLst>
                <a:path extrusionOk="0" h="131724" w="189942">
                  <a:moveTo>
                    <a:pt x="36388" y="45769"/>
                  </a:moveTo>
                  <a:cubicBezTo>
                    <a:pt x="37127" y="45769"/>
                    <a:pt x="37738" y="46315"/>
                    <a:pt x="37802" y="47023"/>
                  </a:cubicBezTo>
                  <a:lnTo>
                    <a:pt x="64321" y="47023"/>
                  </a:lnTo>
                  <a:lnTo>
                    <a:pt x="64321" y="47569"/>
                  </a:lnTo>
                  <a:lnTo>
                    <a:pt x="37770" y="47569"/>
                  </a:lnTo>
                  <a:cubicBezTo>
                    <a:pt x="37609" y="48180"/>
                    <a:pt x="37063" y="48630"/>
                    <a:pt x="36388" y="48630"/>
                  </a:cubicBezTo>
                  <a:cubicBezTo>
                    <a:pt x="35616" y="48630"/>
                    <a:pt x="34973" y="47987"/>
                    <a:pt x="34973" y="47183"/>
                  </a:cubicBezTo>
                  <a:cubicBezTo>
                    <a:pt x="34973" y="46412"/>
                    <a:pt x="35616" y="45769"/>
                    <a:pt x="36388" y="45769"/>
                  </a:cubicBezTo>
                  <a:close/>
                  <a:moveTo>
                    <a:pt x="151722" y="45769"/>
                  </a:moveTo>
                  <a:cubicBezTo>
                    <a:pt x="152525" y="45769"/>
                    <a:pt x="153168" y="46412"/>
                    <a:pt x="153168" y="47183"/>
                  </a:cubicBezTo>
                  <a:cubicBezTo>
                    <a:pt x="153168" y="47987"/>
                    <a:pt x="152525" y="48630"/>
                    <a:pt x="151722" y="48630"/>
                  </a:cubicBezTo>
                  <a:cubicBezTo>
                    <a:pt x="151047" y="48630"/>
                    <a:pt x="150468" y="48115"/>
                    <a:pt x="150339" y="47473"/>
                  </a:cubicBezTo>
                  <a:lnTo>
                    <a:pt x="132371" y="47473"/>
                  </a:lnTo>
                  <a:lnTo>
                    <a:pt x="132371" y="46926"/>
                  </a:lnTo>
                  <a:lnTo>
                    <a:pt x="150339" y="46926"/>
                  </a:lnTo>
                  <a:cubicBezTo>
                    <a:pt x="150468" y="46251"/>
                    <a:pt x="151047" y="45769"/>
                    <a:pt x="151722" y="45769"/>
                  </a:cubicBezTo>
                  <a:close/>
                  <a:moveTo>
                    <a:pt x="172166" y="59495"/>
                  </a:moveTo>
                  <a:cubicBezTo>
                    <a:pt x="172969" y="59495"/>
                    <a:pt x="173612" y="60137"/>
                    <a:pt x="173612" y="60941"/>
                  </a:cubicBezTo>
                  <a:cubicBezTo>
                    <a:pt x="173612" y="61616"/>
                    <a:pt x="173098" y="62195"/>
                    <a:pt x="172455" y="62323"/>
                  </a:cubicBezTo>
                  <a:lnTo>
                    <a:pt x="172455" y="77142"/>
                  </a:lnTo>
                  <a:lnTo>
                    <a:pt x="163840" y="77142"/>
                  </a:lnTo>
                  <a:lnTo>
                    <a:pt x="163840" y="86689"/>
                  </a:lnTo>
                  <a:lnTo>
                    <a:pt x="163326" y="86689"/>
                  </a:lnTo>
                  <a:lnTo>
                    <a:pt x="163326" y="76628"/>
                  </a:lnTo>
                  <a:lnTo>
                    <a:pt x="171908" y="76628"/>
                  </a:lnTo>
                  <a:lnTo>
                    <a:pt x="171908" y="62323"/>
                  </a:lnTo>
                  <a:cubicBezTo>
                    <a:pt x="171233" y="62195"/>
                    <a:pt x="170751" y="61616"/>
                    <a:pt x="170751" y="60941"/>
                  </a:cubicBezTo>
                  <a:cubicBezTo>
                    <a:pt x="170751" y="60137"/>
                    <a:pt x="171394" y="59495"/>
                    <a:pt x="172166" y="59495"/>
                  </a:cubicBezTo>
                  <a:close/>
                  <a:moveTo>
                    <a:pt x="13790" y="80131"/>
                  </a:moveTo>
                  <a:cubicBezTo>
                    <a:pt x="14433" y="80131"/>
                    <a:pt x="14979" y="80549"/>
                    <a:pt x="15140" y="81128"/>
                  </a:cubicBezTo>
                  <a:lnTo>
                    <a:pt x="28094" y="81128"/>
                  </a:lnTo>
                  <a:lnTo>
                    <a:pt x="28094" y="85789"/>
                  </a:lnTo>
                  <a:cubicBezTo>
                    <a:pt x="28544" y="85950"/>
                    <a:pt x="28866" y="86367"/>
                    <a:pt x="28962" y="86850"/>
                  </a:cubicBezTo>
                  <a:lnTo>
                    <a:pt x="174062" y="86850"/>
                  </a:lnTo>
                  <a:cubicBezTo>
                    <a:pt x="174158" y="86175"/>
                    <a:pt x="174737" y="85692"/>
                    <a:pt x="175444" y="85692"/>
                  </a:cubicBezTo>
                  <a:cubicBezTo>
                    <a:pt x="176248" y="85692"/>
                    <a:pt x="176859" y="86303"/>
                    <a:pt x="176859" y="87107"/>
                  </a:cubicBezTo>
                  <a:cubicBezTo>
                    <a:pt x="176859" y="87878"/>
                    <a:pt x="176248" y="88521"/>
                    <a:pt x="175444" y="88521"/>
                  </a:cubicBezTo>
                  <a:cubicBezTo>
                    <a:pt x="174737" y="88521"/>
                    <a:pt x="174158" y="88039"/>
                    <a:pt x="174062" y="87364"/>
                  </a:cubicBezTo>
                  <a:lnTo>
                    <a:pt x="28962" y="87364"/>
                  </a:lnTo>
                  <a:cubicBezTo>
                    <a:pt x="28834" y="88039"/>
                    <a:pt x="28255" y="88521"/>
                    <a:pt x="27548" y="88521"/>
                  </a:cubicBezTo>
                  <a:cubicBezTo>
                    <a:pt x="26873" y="88521"/>
                    <a:pt x="26294" y="88039"/>
                    <a:pt x="26166" y="87364"/>
                  </a:cubicBezTo>
                  <a:lnTo>
                    <a:pt x="21441" y="87364"/>
                  </a:lnTo>
                  <a:cubicBezTo>
                    <a:pt x="21312" y="88039"/>
                    <a:pt x="20733" y="88521"/>
                    <a:pt x="20058" y="88521"/>
                  </a:cubicBezTo>
                  <a:cubicBezTo>
                    <a:pt x="19255" y="88521"/>
                    <a:pt x="18612" y="87878"/>
                    <a:pt x="18612" y="87107"/>
                  </a:cubicBezTo>
                  <a:cubicBezTo>
                    <a:pt x="18612" y="86303"/>
                    <a:pt x="19255" y="85692"/>
                    <a:pt x="20058" y="85692"/>
                  </a:cubicBezTo>
                  <a:cubicBezTo>
                    <a:pt x="20733" y="85692"/>
                    <a:pt x="21312" y="86175"/>
                    <a:pt x="21441" y="86850"/>
                  </a:cubicBezTo>
                  <a:lnTo>
                    <a:pt x="26166" y="86850"/>
                  </a:lnTo>
                  <a:cubicBezTo>
                    <a:pt x="26294" y="86175"/>
                    <a:pt x="26841" y="85692"/>
                    <a:pt x="27548" y="85692"/>
                  </a:cubicBezTo>
                  <a:lnTo>
                    <a:pt x="27548" y="81642"/>
                  </a:lnTo>
                  <a:lnTo>
                    <a:pt x="15205" y="81642"/>
                  </a:lnTo>
                  <a:cubicBezTo>
                    <a:pt x="15172" y="82381"/>
                    <a:pt x="14562" y="82992"/>
                    <a:pt x="13790" y="82992"/>
                  </a:cubicBezTo>
                  <a:cubicBezTo>
                    <a:pt x="13019" y="82992"/>
                    <a:pt x="12376" y="82349"/>
                    <a:pt x="12376" y="81546"/>
                  </a:cubicBezTo>
                  <a:cubicBezTo>
                    <a:pt x="12376" y="80774"/>
                    <a:pt x="13019" y="80131"/>
                    <a:pt x="13790" y="80131"/>
                  </a:cubicBezTo>
                  <a:close/>
                  <a:moveTo>
                    <a:pt x="175862" y="104915"/>
                  </a:moveTo>
                  <a:cubicBezTo>
                    <a:pt x="176634" y="104915"/>
                    <a:pt x="177276" y="105526"/>
                    <a:pt x="177276" y="106329"/>
                  </a:cubicBezTo>
                  <a:cubicBezTo>
                    <a:pt x="177276" y="107101"/>
                    <a:pt x="176634" y="107743"/>
                    <a:pt x="175862" y="107743"/>
                  </a:cubicBezTo>
                  <a:cubicBezTo>
                    <a:pt x="175155" y="107743"/>
                    <a:pt x="174576" y="107261"/>
                    <a:pt x="174448" y="106586"/>
                  </a:cubicBezTo>
                  <a:lnTo>
                    <a:pt x="155675" y="106586"/>
                  </a:lnTo>
                  <a:cubicBezTo>
                    <a:pt x="155579" y="107197"/>
                    <a:pt x="155065" y="107679"/>
                    <a:pt x="154454" y="107743"/>
                  </a:cubicBezTo>
                  <a:lnTo>
                    <a:pt x="154454" y="112597"/>
                  </a:lnTo>
                  <a:lnTo>
                    <a:pt x="174448" y="112597"/>
                  </a:lnTo>
                  <a:cubicBezTo>
                    <a:pt x="174544" y="111890"/>
                    <a:pt x="175123" y="111376"/>
                    <a:pt x="175862" y="111376"/>
                  </a:cubicBezTo>
                  <a:cubicBezTo>
                    <a:pt x="176634" y="111376"/>
                    <a:pt x="177276" y="112019"/>
                    <a:pt x="177276" y="112790"/>
                  </a:cubicBezTo>
                  <a:cubicBezTo>
                    <a:pt x="177276" y="113594"/>
                    <a:pt x="176634" y="114205"/>
                    <a:pt x="175862" y="114205"/>
                  </a:cubicBezTo>
                  <a:cubicBezTo>
                    <a:pt x="175187" y="114205"/>
                    <a:pt x="174641" y="113755"/>
                    <a:pt x="174480" y="113144"/>
                  </a:cubicBezTo>
                  <a:lnTo>
                    <a:pt x="153908" y="113144"/>
                  </a:lnTo>
                  <a:lnTo>
                    <a:pt x="153908" y="107711"/>
                  </a:lnTo>
                  <a:cubicBezTo>
                    <a:pt x="153393" y="107551"/>
                    <a:pt x="153007" y="107133"/>
                    <a:pt x="152879" y="106586"/>
                  </a:cubicBezTo>
                  <a:lnTo>
                    <a:pt x="130056" y="106586"/>
                  </a:lnTo>
                  <a:lnTo>
                    <a:pt x="130056" y="106072"/>
                  </a:lnTo>
                  <a:lnTo>
                    <a:pt x="152879" y="106072"/>
                  </a:lnTo>
                  <a:cubicBezTo>
                    <a:pt x="153007" y="105397"/>
                    <a:pt x="153586" y="104915"/>
                    <a:pt x="154293" y="104915"/>
                  </a:cubicBezTo>
                  <a:cubicBezTo>
                    <a:pt x="155000" y="104915"/>
                    <a:pt x="155579" y="105397"/>
                    <a:pt x="155675" y="106072"/>
                  </a:cubicBezTo>
                  <a:lnTo>
                    <a:pt x="174448" y="106072"/>
                  </a:lnTo>
                  <a:cubicBezTo>
                    <a:pt x="174576" y="105397"/>
                    <a:pt x="175155" y="104915"/>
                    <a:pt x="175862" y="104915"/>
                  </a:cubicBezTo>
                  <a:close/>
                  <a:moveTo>
                    <a:pt x="26584" y="101090"/>
                  </a:moveTo>
                  <a:cubicBezTo>
                    <a:pt x="27323" y="101090"/>
                    <a:pt x="27934" y="101668"/>
                    <a:pt x="27998" y="102375"/>
                  </a:cubicBezTo>
                  <a:lnTo>
                    <a:pt x="35841" y="102375"/>
                  </a:lnTo>
                  <a:lnTo>
                    <a:pt x="35841" y="111376"/>
                  </a:lnTo>
                  <a:lnTo>
                    <a:pt x="52588" y="111376"/>
                  </a:lnTo>
                  <a:cubicBezTo>
                    <a:pt x="52685" y="110797"/>
                    <a:pt x="53135" y="110347"/>
                    <a:pt x="53713" y="110251"/>
                  </a:cubicBezTo>
                  <a:lnTo>
                    <a:pt x="53713" y="105943"/>
                  </a:lnTo>
                  <a:lnTo>
                    <a:pt x="63292" y="105943"/>
                  </a:lnTo>
                  <a:lnTo>
                    <a:pt x="63292" y="106490"/>
                  </a:lnTo>
                  <a:lnTo>
                    <a:pt x="54260" y="106490"/>
                  </a:lnTo>
                  <a:lnTo>
                    <a:pt x="54260" y="110251"/>
                  </a:lnTo>
                  <a:cubicBezTo>
                    <a:pt x="54903" y="110379"/>
                    <a:pt x="55417" y="110958"/>
                    <a:pt x="55417" y="111633"/>
                  </a:cubicBezTo>
                  <a:cubicBezTo>
                    <a:pt x="55417" y="112437"/>
                    <a:pt x="54774" y="113079"/>
                    <a:pt x="53971" y="113079"/>
                  </a:cubicBezTo>
                  <a:cubicBezTo>
                    <a:pt x="53296" y="113079"/>
                    <a:pt x="52717" y="112565"/>
                    <a:pt x="52588" y="111922"/>
                  </a:cubicBezTo>
                  <a:lnTo>
                    <a:pt x="35327" y="111922"/>
                  </a:lnTo>
                  <a:lnTo>
                    <a:pt x="35327" y="102922"/>
                  </a:lnTo>
                  <a:lnTo>
                    <a:pt x="27934" y="102922"/>
                  </a:lnTo>
                  <a:cubicBezTo>
                    <a:pt x="27805" y="103436"/>
                    <a:pt x="27387" y="103822"/>
                    <a:pt x="26841" y="103918"/>
                  </a:cubicBezTo>
                  <a:lnTo>
                    <a:pt x="26841" y="117644"/>
                  </a:lnTo>
                  <a:lnTo>
                    <a:pt x="18290" y="117644"/>
                  </a:lnTo>
                  <a:cubicBezTo>
                    <a:pt x="18097" y="118190"/>
                    <a:pt x="17583" y="118576"/>
                    <a:pt x="16972" y="118576"/>
                  </a:cubicBezTo>
                  <a:cubicBezTo>
                    <a:pt x="16169" y="118576"/>
                    <a:pt x="15526" y="117933"/>
                    <a:pt x="15526" y="117130"/>
                  </a:cubicBezTo>
                  <a:cubicBezTo>
                    <a:pt x="15526" y="116358"/>
                    <a:pt x="16169" y="115715"/>
                    <a:pt x="16972" y="115715"/>
                  </a:cubicBezTo>
                  <a:cubicBezTo>
                    <a:pt x="17744" y="115715"/>
                    <a:pt x="18355" y="116326"/>
                    <a:pt x="18387" y="117098"/>
                  </a:cubicBezTo>
                  <a:lnTo>
                    <a:pt x="26326" y="117098"/>
                  </a:lnTo>
                  <a:lnTo>
                    <a:pt x="26326" y="103918"/>
                  </a:lnTo>
                  <a:cubicBezTo>
                    <a:pt x="25780" y="103822"/>
                    <a:pt x="25362" y="103436"/>
                    <a:pt x="25234" y="102922"/>
                  </a:cubicBezTo>
                  <a:lnTo>
                    <a:pt x="14208" y="102922"/>
                  </a:lnTo>
                  <a:cubicBezTo>
                    <a:pt x="14015" y="103500"/>
                    <a:pt x="13501" y="103950"/>
                    <a:pt x="12826" y="103950"/>
                  </a:cubicBezTo>
                  <a:cubicBezTo>
                    <a:pt x="12054" y="103950"/>
                    <a:pt x="11411" y="103308"/>
                    <a:pt x="11411" y="102504"/>
                  </a:cubicBezTo>
                  <a:cubicBezTo>
                    <a:pt x="11411" y="101732"/>
                    <a:pt x="12054" y="101090"/>
                    <a:pt x="12826" y="101090"/>
                  </a:cubicBezTo>
                  <a:cubicBezTo>
                    <a:pt x="13565" y="101090"/>
                    <a:pt x="14176" y="101668"/>
                    <a:pt x="14240" y="102375"/>
                  </a:cubicBezTo>
                  <a:lnTo>
                    <a:pt x="25169" y="102375"/>
                  </a:lnTo>
                  <a:cubicBezTo>
                    <a:pt x="25234" y="101668"/>
                    <a:pt x="25844" y="101090"/>
                    <a:pt x="26584" y="101090"/>
                  </a:cubicBezTo>
                  <a:close/>
                  <a:moveTo>
                    <a:pt x="124560" y="0"/>
                  </a:moveTo>
                  <a:cubicBezTo>
                    <a:pt x="120308" y="0"/>
                    <a:pt x="116346" y="676"/>
                    <a:pt x="112666" y="1602"/>
                  </a:cubicBezTo>
                  <a:cubicBezTo>
                    <a:pt x="100098" y="4720"/>
                    <a:pt x="94119" y="11889"/>
                    <a:pt x="80425" y="18317"/>
                  </a:cubicBezTo>
                  <a:lnTo>
                    <a:pt x="80425" y="20985"/>
                  </a:lnTo>
                  <a:lnTo>
                    <a:pt x="92030" y="20985"/>
                  </a:lnTo>
                  <a:lnTo>
                    <a:pt x="92030" y="21532"/>
                  </a:lnTo>
                  <a:lnTo>
                    <a:pt x="79879" y="21532"/>
                  </a:lnTo>
                  <a:lnTo>
                    <a:pt x="79879" y="18575"/>
                  </a:lnTo>
                  <a:cubicBezTo>
                    <a:pt x="78915" y="19025"/>
                    <a:pt x="77886" y="19475"/>
                    <a:pt x="76825" y="19925"/>
                  </a:cubicBezTo>
                  <a:cubicBezTo>
                    <a:pt x="71007" y="22368"/>
                    <a:pt x="66057" y="23364"/>
                    <a:pt x="61235" y="23878"/>
                  </a:cubicBezTo>
                  <a:lnTo>
                    <a:pt x="61235" y="25839"/>
                  </a:lnTo>
                  <a:lnTo>
                    <a:pt x="43781" y="25839"/>
                  </a:lnTo>
                  <a:cubicBezTo>
                    <a:pt x="43652" y="26514"/>
                    <a:pt x="43074" y="26996"/>
                    <a:pt x="42367" y="26996"/>
                  </a:cubicBezTo>
                  <a:cubicBezTo>
                    <a:pt x="41595" y="26996"/>
                    <a:pt x="40952" y="26354"/>
                    <a:pt x="40952" y="25582"/>
                  </a:cubicBezTo>
                  <a:cubicBezTo>
                    <a:pt x="40952" y="25454"/>
                    <a:pt x="40984" y="25293"/>
                    <a:pt x="41016" y="25164"/>
                  </a:cubicBezTo>
                  <a:lnTo>
                    <a:pt x="41016" y="25164"/>
                  </a:lnTo>
                  <a:cubicBezTo>
                    <a:pt x="37995" y="25518"/>
                    <a:pt x="34780" y="26000"/>
                    <a:pt x="31212" y="26771"/>
                  </a:cubicBezTo>
                  <a:cubicBezTo>
                    <a:pt x="11315" y="31015"/>
                    <a:pt x="0" y="57919"/>
                    <a:pt x="0" y="73252"/>
                  </a:cubicBezTo>
                  <a:cubicBezTo>
                    <a:pt x="0" y="88617"/>
                    <a:pt x="1190" y="110829"/>
                    <a:pt x="18323" y="122337"/>
                  </a:cubicBezTo>
                  <a:cubicBezTo>
                    <a:pt x="21926" y="124750"/>
                    <a:pt x="26555" y="125698"/>
                    <a:pt x="31770" y="125698"/>
                  </a:cubicBezTo>
                  <a:cubicBezTo>
                    <a:pt x="41351" y="125698"/>
                    <a:pt x="52908" y="122500"/>
                    <a:pt x="63710" y="119315"/>
                  </a:cubicBezTo>
                  <a:cubicBezTo>
                    <a:pt x="74506" y="116135"/>
                    <a:pt x="84516" y="112925"/>
                    <a:pt x="91055" y="112925"/>
                  </a:cubicBezTo>
                  <a:cubicBezTo>
                    <a:pt x="91389" y="112925"/>
                    <a:pt x="91714" y="112934"/>
                    <a:pt x="92030" y="112951"/>
                  </a:cubicBezTo>
                  <a:cubicBezTo>
                    <a:pt x="108005" y="113787"/>
                    <a:pt x="126328" y="131723"/>
                    <a:pt x="149311" y="131723"/>
                  </a:cubicBezTo>
                  <a:cubicBezTo>
                    <a:pt x="181552" y="131723"/>
                    <a:pt x="189941" y="89871"/>
                    <a:pt x="184605" y="59945"/>
                  </a:cubicBezTo>
                  <a:cubicBezTo>
                    <a:pt x="182002" y="45351"/>
                    <a:pt x="174866" y="33908"/>
                    <a:pt x="165704" y="23332"/>
                  </a:cubicBezTo>
                  <a:cubicBezTo>
                    <a:pt x="164644" y="22143"/>
                    <a:pt x="163615" y="20985"/>
                    <a:pt x="162586" y="19893"/>
                  </a:cubicBezTo>
                  <a:lnTo>
                    <a:pt x="135360" y="19893"/>
                  </a:lnTo>
                  <a:cubicBezTo>
                    <a:pt x="135135" y="20439"/>
                    <a:pt x="134621" y="20825"/>
                    <a:pt x="134010" y="20825"/>
                  </a:cubicBezTo>
                  <a:cubicBezTo>
                    <a:pt x="133239" y="20825"/>
                    <a:pt x="132596" y="20182"/>
                    <a:pt x="132596" y="19410"/>
                  </a:cubicBezTo>
                  <a:cubicBezTo>
                    <a:pt x="132596" y="18671"/>
                    <a:pt x="133142" y="18060"/>
                    <a:pt x="133882" y="17996"/>
                  </a:cubicBezTo>
                  <a:lnTo>
                    <a:pt x="133882" y="11728"/>
                  </a:lnTo>
                  <a:lnTo>
                    <a:pt x="118067" y="11728"/>
                  </a:lnTo>
                  <a:lnTo>
                    <a:pt x="118067" y="19893"/>
                  </a:lnTo>
                  <a:lnTo>
                    <a:pt x="99391" y="19893"/>
                  </a:lnTo>
                  <a:lnTo>
                    <a:pt x="99391" y="34743"/>
                  </a:lnTo>
                  <a:lnTo>
                    <a:pt x="98844" y="34743"/>
                  </a:lnTo>
                  <a:lnTo>
                    <a:pt x="98844" y="19346"/>
                  </a:lnTo>
                  <a:lnTo>
                    <a:pt x="117520" y="19346"/>
                  </a:lnTo>
                  <a:lnTo>
                    <a:pt x="117520" y="11181"/>
                  </a:lnTo>
                  <a:lnTo>
                    <a:pt x="147061" y="11181"/>
                  </a:lnTo>
                  <a:cubicBezTo>
                    <a:pt x="147189" y="10506"/>
                    <a:pt x="147768" y="10024"/>
                    <a:pt x="148443" y="10024"/>
                  </a:cubicBezTo>
                  <a:cubicBezTo>
                    <a:pt x="149247" y="10024"/>
                    <a:pt x="149889" y="10667"/>
                    <a:pt x="149889" y="11439"/>
                  </a:cubicBezTo>
                  <a:cubicBezTo>
                    <a:pt x="149889" y="12242"/>
                    <a:pt x="149247" y="12885"/>
                    <a:pt x="148443" y="12885"/>
                  </a:cubicBezTo>
                  <a:cubicBezTo>
                    <a:pt x="147768" y="12885"/>
                    <a:pt x="147189" y="12371"/>
                    <a:pt x="147061" y="11728"/>
                  </a:cubicBezTo>
                  <a:lnTo>
                    <a:pt x="134396" y="11728"/>
                  </a:lnTo>
                  <a:lnTo>
                    <a:pt x="134396" y="18028"/>
                  </a:lnTo>
                  <a:cubicBezTo>
                    <a:pt x="135007" y="18189"/>
                    <a:pt x="135424" y="18735"/>
                    <a:pt x="135424" y="19346"/>
                  </a:cubicBezTo>
                  <a:lnTo>
                    <a:pt x="162072" y="19346"/>
                  </a:lnTo>
                  <a:cubicBezTo>
                    <a:pt x="147671" y="4232"/>
                    <a:pt x="135206" y="0"/>
                    <a:pt x="124560" y="0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6" name="Google Shape;3826;gcf486a7196_0_0"/>
            <p:cNvSpPr/>
            <p:nvPr/>
          </p:nvSpPr>
          <p:spPr>
            <a:xfrm>
              <a:off x="2633500" y="1376825"/>
              <a:ext cx="426725" cy="34575"/>
            </a:xfrm>
            <a:custGeom>
              <a:rect b="b" l="l" r="r" t="t"/>
              <a:pathLst>
                <a:path extrusionOk="0" h="1383" w="17069">
                  <a:moveTo>
                    <a:pt x="17069" y="1"/>
                  </a:moveTo>
                  <a:cubicBezTo>
                    <a:pt x="11669" y="515"/>
                    <a:pt x="6333" y="451"/>
                    <a:pt x="0" y="965"/>
                  </a:cubicBezTo>
                  <a:cubicBezTo>
                    <a:pt x="64" y="1094"/>
                    <a:pt x="129" y="1222"/>
                    <a:pt x="161" y="1383"/>
                  </a:cubicBezTo>
                  <a:lnTo>
                    <a:pt x="17069" y="1383"/>
                  </a:lnTo>
                  <a:lnTo>
                    <a:pt x="17069" y="1"/>
                  </a:lnTo>
                  <a:close/>
                </a:path>
              </a:pathLst>
            </a:custGeom>
            <a:solidFill>
              <a:srgbClr val="D6E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7" name="Google Shape;3827;gcf486a7196_0_0"/>
            <p:cNvSpPr/>
            <p:nvPr/>
          </p:nvSpPr>
          <p:spPr>
            <a:xfrm>
              <a:off x="1543000" y="778150"/>
              <a:ext cx="4652125" cy="3230550"/>
            </a:xfrm>
            <a:custGeom>
              <a:rect b="b" l="l" r="r" t="t"/>
              <a:pathLst>
                <a:path extrusionOk="0" h="129222" w="186085">
                  <a:moveTo>
                    <a:pt x="36388" y="45774"/>
                  </a:moveTo>
                  <a:cubicBezTo>
                    <a:pt x="37127" y="45774"/>
                    <a:pt x="37738" y="46320"/>
                    <a:pt x="37802" y="47028"/>
                  </a:cubicBezTo>
                  <a:lnTo>
                    <a:pt x="64321" y="47028"/>
                  </a:lnTo>
                  <a:lnTo>
                    <a:pt x="64321" y="47574"/>
                  </a:lnTo>
                  <a:lnTo>
                    <a:pt x="37770" y="47574"/>
                  </a:lnTo>
                  <a:cubicBezTo>
                    <a:pt x="37609" y="48185"/>
                    <a:pt x="37063" y="48635"/>
                    <a:pt x="36388" y="48635"/>
                  </a:cubicBezTo>
                  <a:cubicBezTo>
                    <a:pt x="35616" y="48635"/>
                    <a:pt x="34973" y="47992"/>
                    <a:pt x="34973" y="47188"/>
                  </a:cubicBezTo>
                  <a:cubicBezTo>
                    <a:pt x="34973" y="46417"/>
                    <a:pt x="35616" y="45774"/>
                    <a:pt x="36388" y="45774"/>
                  </a:cubicBezTo>
                  <a:close/>
                  <a:moveTo>
                    <a:pt x="151722" y="45774"/>
                  </a:moveTo>
                  <a:cubicBezTo>
                    <a:pt x="152525" y="45774"/>
                    <a:pt x="153168" y="46417"/>
                    <a:pt x="153168" y="47188"/>
                  </a:cubicBezTo>
                  <a:cubicBezTo>
                    <a:pt x="153168" y="47992"/>
                    <a:pt x="152525" y="48635"/>
                    <a:pt x="151722" y="48635"/>
                  </a:cubicBezTo>
                  <a:cubicBezTo>
                    <a:pt x="151047" y="48635"/>
                    <a:pt x="150468" y="48120"/>
                    <a:pt x="150339" y="47478"/>
                  </a:cubicBezTo>
                  <a:lnTo>
                    <a:pt x="132371" y="47478"/>
                  </a:lnTo>
                  <a:lnTo>
                    <a:pt x="132371" y="46931"/>
                  </a:lnTo>
                  <a:lnTo>
                    <a:pt x="150339" y="46931"/>
                  </a:lnTo>
                  <a:cubicBezTo>
                    <a:pt x="150468" y="46256"/>
                    <a:pt x="151047" y="45774"/>
                    <a:pt x="151722" y="45774"/>
                  </a:cubicBezTo>
                  <a:close/>
                  <a:moveTo>
                    <a:pt x="172166" y="59500"/>
                  </a:moveTo>
                  <a:cubicBezTo>
                    <a:pt x="172969" y="59500"/>
                    <a:pt x="173612" y="60142"/>
                    <a:pt x="173612" y="60946"/>
                  </a:cubicBezTo>
                  <a:cubicBezTo>
                    <a:pt x="173612" y="61621"/>
                    <a:pt x="173098" y="62200"/>
                    <a:pt x="172455" y="62328"/>
                  </a:cubicBezTo>
                  <a:lnTo>
                    <a:pt x="172455" y="77147"/>
                  </a:lnTo>
                  <a:lnTo>
                    <a:pt x="163840" y="77147"/>
                  </a:lnTo>
                  <a:lnTo>
                    <a:pt x="163840" y="86694"/>
                  </a:lnTo>
                  <a:lnTo>
                    <a:pt x="163326" y="86694"/>
                  </a:lnTo>
                  <a:lnTo>
                    <a:pt x="163326" y="76633"/>
                  </a:lnTo>
                  <a:lnTo>
                    <a:pt x="171908" y="76633"/>
                  </a:lnTo>
                  <a:lnTo>
                    <a:pt x="171908" y="62328"/>
                  </a:lnTo>
                  <a:cubicBezTo>
                    <a:pt x="171233" y="62200"/>
                    <a:pt x="170751" y="61621"/>
                    <a:pt x="170751" y="60946"/>
                  </a:cubicBezTo>
                  <a:cubicBezTo>
                    <a:pt x="170751" y="60142"/>
                    <a:pt x="171394" y="59500"/>
                    <a:pt x="172166" y="59500"/>
                  </a:cubicBezTo>
                  <a:close/>
                  <a:moveTo>
                    <a:pt x="13790" y="80136"/>
                  </a:moveTo>
                  <a:cubicBezTo>
                    <a:pt x="14433" y="80136"/>
                    <a:pt x="14979" y="80554"/>
                    <a:pt x="15140" y="81133"/>
                  </a:cubicBezTo>
                  <a:lnTo>
                    <a:pt x="28094" y="81133"/>
                  </a:lnTo>
                  <a:lnTo>
                    <a:pt x="28094" y="85794"/>
                  </a:lnTo>
                  <a:cubicBezTo>
                    <a:pt x="28544" y="85955"/>
                    <a:pt x="28866" y="86372"/>
                    <a:pt x="28962" y="86855"/>
                  </a:cubicBezTo>
                  <a:lnTo>
                    <a:pt x="174062" y="86855"/>
                  </a:lnTo>
                  <a:cubicBezTo>
                    <a:pt x="174158" y="86180"/>
                    <a:pt x="174737" y="85697"/>
                    <a:pt x="175444" y="85697"/>
                  </a:cubicBezTo>
                  <a:cubicBezTo>
                    <a:pt x="176248" y="85697"/>
                    <a:pt x="176859" y="86308"/>
                    <a:pt x="176859" y="87112"/>
                  </a:cubicBezTo>
                  <a:cubicBezTo>
                    <a:pt x="176859" y="87883"/>
                    <a:pt x="176248" y="88526"/>
                    <a:pt x="175444" y="88526"/>
                  </a:cubicBezTo>
                  <a:cubicBezTo>
                    <a:pt x="174737" y="88526"/>
                    <a:pt x="174158" y="88044"/>
                    <a:pt x="174062" y="87369"/>
                  </a:cubicBezTo>
                  <a:lnTo>
                    <a:pt x="28962" y="87369"/>
                  </a:lnTo>
                  <a:cubicBezTo>
                    <a:pt x="28834" y="88044"/>
                    <a:pt x="28255" y="88526"/>
                    <a:pt x="27548" y="88526"/>
                  </a:cubicBezTo>
                  <a:cubicBezTo>
                    <a:pt x="26873" y="88526"/>
                    <a:pt x="26294" y="88044"/>
                    <a:pt x="26166" y="87369"/>
                  </a:cubicBezTo>
                  <a:lnTo>
                    <a:pt x="21441" y="87369"/>
                  </a:lnTo>
                  <a:cubicBezTo>
                    <a:pt x="21312" y="88044"/>
                    <a:pt x="20733" y="88526"/>
                    <a:pt x="20058" y="88526"/>
                  </a:cubicBezTo>
                  <a:cubicBezTo>
                    <a:pt x="19255" y="88526"/>
                    <a:pt x="18612" y="87883"/>
                    <a:pt x="18612" y="87112"/>
                  </a:cubicBezTo>
                  <a:cubicBezTo>
                    <a:pt x="18612" y="86308"/>
                    <a:pt x="19255" y="85697"/>
                    <a:pt x="20058" y="85697"/>
                  </a:cubicBezTo>
                  <a:cubicBezTo>
                    <a:pt x="20733" y="85697"/>
                    <a:pt x="21312" y="86180"/>
                    <a:pt x="21441" y="86855"/>
                  </a:cubicBezTo>
                  <a:lnTo>
                    <a:pt x="26166" y="86855"/>
                  </a:lnTo>
                  <a:cubicBezTo>
                    <a:pt x="26294" y="86180"/>
                    <a:pt x="26841" y="85697"/>
                    <a:pt x="27548" y="85697"/>
                  </a:cubicBezTo>
                  <a:lnTo>
                    <a:pt x="27548" y="81647"/>
                  </a:lnTo>
                  <a:lnTo>
                    <a:pt x="15205" y="81647"/>
                  </a:lnTo>
                  <a:cubicBezTo>
                    <a:pt x="15172" y="82386"/>
                    <a:pt x="14562" y="82997"/>
                    <a:pt x="13790" y="82997"/>
                  </a:cubicBezTo>
                  <a:cubicBezTo>
                    <a:pt x="13019" y="82997"/>
                    <a:pt x="12376" y="82354"/>
                    <a:pt x="12376" y="81551"/>
                  </a:cubicBezTo>
                  <a:cubicBezTo>
                    <a:pt x="12376" y="80779"/>
                    <a:pt x="13019" y="80136"/>
                    <a:pt x="13790" y="80136"/>
                  </a:cubicBezTo>
                  <a:close/>
                  <a:moveTo>
                    <a:pt x="175862" y="104920"/>
                  </a:moveTo>
                  <a:cubicBezTo>
                    <a:pt x="176634" y="104920"/>
                    <a:pt x="177276" y="105531"/>
                    <a:pt x="177276" y="106334"/>
                  </a:cubicBezTo>
                  <a:cubicBezTo>
                    <a:pt x="177276" y="107106"/>
                    <a:pt x="176634" y="107748"/>
                    <a:pt x="175862" y="107748"/>
                  </a:cubicBezTo>
                  <a:cubicBezTo>
                    <a:pt x="175155" y="107748"/>
                    <a:pt x="174576" y="107266"/>
                    <a:pt x="174448" y="106591"/>
                  </a:cubicBezTo>
                  <a:lnTo>
                    <a:pt x="155675" y="106591"/>
                  </a:lnTo>
                  <a:cubicBezTo>
                    <a:pt x="155579" y="107202"/>
                    <a:pt x="155065" y="107684"/>
                    <a:pt x="154454" y="107748"/>
                  </a:cubicBezTo>
                  <a:lnTo>
                    <a:pt x="154454" y="112602"/>
                  </a:lnTo>
                  <a:lnTo>
                    <a:pt x="174448" y="112602"/>
                  </a:lnTo>
                  <a:cubicBezTo>
                    <a:pt x="174544" y="111895"/>
                    <a:pt x="175123" y="111381"/>
                    <a:pt x="175862" y="111381"/>
                  </a:cubicBezTo>
                  <a:cubicBezTo>
                    <a:pt x="176634" y="111381"/>
                    <a:pt x="177276" y="112024"/>
                    <a:pt x="177276" y="112795"/>
                  </a:cubicBezTo>
                  <a:cubicBezTo>
                    <a:pt x="177276" y="113599"/>
                    <a:pt x="176634" y="114210"/>
                    <a:pt x="175862" y="114210"/>
                  </a:cubicBezTo>
                  <a:cubicBezTo>
                    <a:pt x="175187" y="114210"/>
                    <a:pt x="174641" y="113760"/>
                    <a:pt x="174480" y="113149"/>
                  </a:cubicBezTo>
                  <a:lnTo>
                    <a:pt x="153908" y="113149"/>
                  </a:lnTo>
                  <a:lnTo>
                    <a:pt x="153908" y="107716"/>
                  </a:lnTo>
                  <a:cubicBezTo>
                    <a:pt x="153393" y="107556"/>
                    <a:pt x="153007" y="107138"/>
                    <a:pt x="152879" y="106591"/>
                  </a:cubicBezTo>
                  <a:lnTo>
                    <a:pt x="130056" y="106591"/>
                  </a:lnTo>
                  <a:lnTo>
                    <a:pt x="130056" y="106077"/>
                  </a:lnTo>
                  <a:lnTo>
                    <a:pt x="152879" y="106077"/>
                  </a:lnTo>
                  <a:cubicBezTo>
                    <a:pt x="153007" y="105402"/>
                    <a:pt x="153586" y="104920"/>
                    <a:pt x="154293" y="104920"/>
                  </a:cubicBezTo>
                  <a:cubicBezTo>
                    <a:pt x="155000" y="104920"/>
                    <a:pt x="155579" y="105402"/>
                    <a:pt x="155675" y="106077"/>
                  </a:cubicBezTo>
                  <a:lnTo>
                    <a:pt x="174448" y="106077"/>
                  </a:lnTo>
                  <a:cubicBezTo>
                    <a:pt x="174576" y="105402"/>
                    <a:pt x="175155" y="104920"/>
                    <a:pt x="175862" y="104920"/>
                  </a:cubicBezTo>
                  <a:close/>
                  <a:moveTo>
                    <a:pt x="26584" y="101095"/>
                  </a:moveTo>
                  <a:cubicBezTo>
                    <a:pt x="27323" y="101095"/>
                    <a:pt x="27934" y="101673"/>
                    <a:pt x="27998" y="102380"/>
                  </a:cubicBezTo>
                  <a:lnTo>
                    <a:pt x="35841" y="102380"/>
                  </a:lnTo>
                  <a:lnTo>
                    <a:pt x="35841" y="111381"/>
                  </a:lnTo>
                  <a:lnTo>
                    <a:pt x="52588" y="111381"/>
                  </a:lnTo>
                  <a:cubicBezTo>
                    <a:pt x="52685" y="110802"/>
                    <a:pt x="53135" y="110352"/>
                    <a:pt x="53713" y="110256"/>
                  </a:cubicBezTo>
                  <a:lnTo>
                    <a:pt x="53713" y="105948"/>
                  </a:lnTo>
                  <a:lnTo>
                    <a:pt x="63292" y="105948"/>
                  </a:lnTo>
                  <a:lnTo>
                    <a:pt x="63292" y="106495"/>
                  </a:lnTo>
                  <a:lnTo>
                    <a:pt x="54260" y="106495"/>
                  </a:lnTo>
                  <a:lnTo>
                    <a:pt x="54260" y="110256"/>
                  </a:lnTo>
                  <a:cubicBezTo>
                    <a:pt x="54903" y="110384"/>
                    <a:pt x="55417" y="110963"/>
                    <a:pt x="55417" y="111638"/>
                  </a:cubicBezTo>
                  <a:cubicBezTo>
                    <a:pt x="55417" y="112442"/>
                    <a:pt x="54774" y="113084"/>
                    <a:pt x="53971" y="113084"/>
                  </a:cubicBezTo>
                  <a:cubicBezTo>
                    <a:pt x="53296" y="113084"/>
                    <a:pt x="52717" y="112570"/>
                    <a:pt x="52588" y="111927"/>
                  </a:cubicBezTo>
                  <a:lnTo>
                    <a:pt x="35327" y="111927"/>
                  </a:lnTo>
                  <a:lnTo>
                    <a:pt x="35327" y="102927"/>
                  </a:lnTo>
                  <a:lnTo>
                    <a:pt x="27934" y="102927"/>
                  </a:lnTo>
                  <a:cubicBezTo>
                    <a:pt x="27805" y="103441"/>
                    <a:pt x="27387" y="103827"/>
                    <a:pt x="26841" y="103923"/>
                  </a:cubicBezTo>
                  <a:lnTo>
                    <a:pt x="26841" y="117649"/>
                  </a:lnTo>
                  <a:lnTo>
                    <a:pt x="18290" y="117649"/>
                  </a:lnTo>
                  <a:cubicBezTo>
                    <a:pt x="18097" y="118195"/>
                    <a:pt x="17583" y="118581"/>
                    <a:pt x="16972" y="118581"/>
                  </a:cubicBezTo>
                  <a:cubicBezTo>
                    <a:pt x="16169" y="118581"/>
                    <a:pt x="15526" y="117938"/>
                    <a:pt x="15526" y="117135"/>
                  </a:cubicBezTo>
                  <a:cubicBezTo>
                    <a:pt x="15526" y="116363"/>
                    <a:pt x="16169" y="115720"/>
                    <a:pt x="16972" y="115720"/>
                  </a:cubicBezTo>
                  <a:cubicBezTo>
                    <a:pt x="17744" y="115720"/>
                    <a:pt x="18355" y="116331"/>
                    <a:pt x="18387" y="117103"/>
                  </a:cubicBezTo>
                  <a:lnTo>
                    <a:pt x="26326" y="117103"/>
                  </a:lnTo>
                  <a:lnTo>
                    <a:pt x="26326" y="103923"/>
                  </a:lnTo>
                  <a:cubicBezTo>
                    <a:pt x="25780" y="103827"/>
                    <a:pt x="25362" y="103441"/>
                    <a:pt x="25234" y="102927"/>
                  </a:cubicBezTo>
                  <a:lnTo>
                    <a:pt x="14208" y="102927"/>
                  </a:lnTo>
                  <a:cubicBezTo>
                    <a:pt x="14015" y="103505"/>
                    <a:pt x="13501" y="103955"/>
                    <a:pt x="12826" y="103955"/>
                  </a:cubicBezTo>
                  <a:cubicBezTo>
                    <a:pt x="12054" y="103955"/>
                    <a:pt x="11411" y="103313"/>
                    <a:pt x="11411" y="102509"/>
                  </a:cubicBezTo>
                  <a:cubicBezTo>
                    <a:pt x="11411" y="101737"/>
                    <a:pt x="12054" y="101095"/>
                    <a:pt x="12826" y="101095"/>
                  </a:cubicBezTo>
                  <a:cubicBezTo>
                    <a:pt x="13565" y="101095"/>
                    <a:pt x="14176" y="101673"/>
                    <a:pt x="14240" y="102380"/>
                  </a:cubicBezTo>
                  <a:lnTo>
                    <a:pt x="25169" y="102380"/>
                  </a:lnTo>
                  <a:cubicBezTo>
                    <a:pt x="25234" y="101673"/>
                    <a:pt x="25844" y="101095"/>
                    <a:pt x="26584" y="101095"/>
                  </a:cubicBezTo>
                  <a:close/>
                  <a:moveTo>
                    <a:pt x="124560" y="0"/>
                  </a:moveTo>
                  <a:cubicBezTo>
                    <a:pt x="120317" y="0"/>
                    <a:pt x="116363" y="675"/>
                    <a:pt x="112666" y="1607"/>
                  </a:cubicBezTo>
                  <a:cubicBezTo>
                    <a:pt x="100098" y="4725"/>
                    <a:pt x="94119" y="11894"/>
                    <a:pt x="80425" y="18322"/>
                  </a:cubicBezTo>
                  <a:lnTo>
                    <a:pt x="80425" y="20990"/>
                  </a:lnTo>
                  <a:lnTo>
                    <a:pt x="92030" y="20990"/>
                  </a:lnTo>
                  <a:lnTo>
                    <a:pt x="92030" y="21537"/>
                  </a:lnTo>
                  <a:lnTo>
                    <a:pt x="79879" y="21537"/>
                  </a:lnTo>
                  <a:lnTo>
                    <a:pt x="79879" y="18580"/>
                  </a:lnTo>
                  <a:cubicBezTo>
                    <a:pt x="78915" y="19030"/>
                    <a:pt x="77886" y="19480"/>
                    <a:pt x="76825" y="19930"/>
                  </a:cubicBezTo>
                  <a:cubicBezTo>
                    <a:pt x="71007" y="22373"/>
                    <a:pt x="66057" y="23369"/>
                    <a:pt x="61235" y="23883"/>
                  </a:cubicBezTo>
                  <a:lnTo>
                    <a:pt x="61235" y="25844"/>
                  </a:lnTo>
                  <a:lnTo>
                    <a:pt x="43781" y="25844"/>
                  </a:lnTo>
                  <a:cubicBezTo>
                    <a:pt x="43652" y="26519"/>
                    <a:pt x="43074" y="27001"/>
                    <a:pt x="42367" y="27001"/>
                  </a:cubicBezTo>
                  <a:cubicBezTo>
                    <a:pt x="41595" y="27001"/>
                    <a:pt x="40952" y="26359"/>
                    <a:pt x="40952" y="25587"/>
                  </a:cubicBezTo>
                  <a:cubicBezTo>
                    <a:pt x="40952" y="25459"/>
                    <a:pt x="40984" y="25298"/>
                    <a:pt x="41016" y="25169"/>
                  </a:cubicBezTo>
                  <a:lnTo>
                    <a:pt x="41016" y="25169"/>
                  </a:lnTo>
                  <a:cubicBezTo>
                    <a:pt x="37995" y="25523"/>
                    <a:pt x="34780" y="26005"/>
                    <a:pt x="31212" y="26776"/>
                  </a:cubicBezTo>
                  <a:cubicBezTo>
                    <a:pt x="11315" y="31020"/>
                    <a:pt x="0" y="57924"/>
                    <a:pt x="0" y="73257"/>
                  </a:cubicBezTo>
                  <a:cubicBezTo>
                    <a:pt x="0" y="88622"/>
                    <a:pt x="1190" y="110834"/>
                    <a:pt x="18323" y="122342"/>
                  </a:cubicBezTo>
                  <a:cubicBezTo>
                    <a:pt x="21923" y="124753"/>
                    <a:pt x="26551" y="125717"/>
                    <a:pt x="31791" y="125717"/>
                  </a:cubicBezTo>
                  <a:cubicBezTo>
                    <a:pt x="41370" y="125717"/>
                    <a:pt x="52910" y="122503"/>
                    <a:pt x="63710" y="119320"/>
                  </a:cubicBezTo>
                  <a:cubicBezTo>
                    <a:pt x="74511" y="116138"/>
                    <a:pt x="84540" y="112924"/>
                    <a:pt x="91065" y="112924"/>
                  </a:cubicBezTo>
                  <a:cubicBezTo>
                    <a:pt x="91387" y="112924"/>
                    <a:pt x="91708" y="112924"/>
                    <a:pt x="92030" y="112956"/>
                  </a:cubicBezTo>
                  <a:cubicBezTo>
                    <a:pt x="98748" y="113309"/>
                    <a:pt x="105916" y="116717"/>
                    <a:pt x="113695" y="120510"/>
                  </a:cubicBezTo>
                  <a:cubicBezTo>
                    <a:pt x="132757" y="121699"/>
                    <a:pt x="149600" y="124817"/>
                    <a:pt x="161911" y="129221"/>
                  </a:cubicBezTo>
                  <a:cubicBezTo>
                    <a:pt x="179044" y="121796"/>
                    <a:pt x="186084" y="99005"/>
                    <a:pt x="186084" y="77147"/>
                  </a:cubicBezTo>
                  <a:cubicBezTo>
                    <a:pt x="186084" y="71232"/>
                    <a:pt x="185570" y="65382"/>
                    <a:pt x="184605" y="59950"/>
                  </a:cubicBezTo>
                  <a:cubicBezTo>
                    <a:pt x="182002" y="45356"/>
                    <a:pt x="174866" y="33913"/>
                    <a:pt x="165704" y="23337"/>
                  </a:cubicBezTo>
                  <a:cubicBezTo>
                    <a:pt x="164644" y="22148"/>
                    <a:pt x="163615" y="20990"/>
                    <a:pt x="162586" y="19898"/>
                  </a:cubicBezTo>
                  <a:lnTo>
                    <a:pt x="135360" y="19898"/>
                  </a:lnTo>
                  <a:cubicBezTo>
                    <a:pt x="135135" y="20444"/>
                    <a:pt x="134621" y="20830"/>
                    <a:pt x="134010" y="20830"/>
                  </a:cubicBezTo>
                  <a:cubicBezTo>
                    <a:pt x="133239" y="20830"/>
                    <a:pt x="132596" y="20187"/>
                    <a:pt x="132596" y="19415"/>
                  </a:cubicBezTo>
                  <a:cubicBezTo>
                    <a:pt x="132596" y="18676"/>
                    <a:pt x="133142" y="18065"/>
                    <a:pt x="133882" y="18001"/>
                  </a:cubicBezTo>
                  <a:lnTo>
                    <a:pt x="133882" y="11733"/>
                  </a:lnTo>
                  <a:lnTo>
                    <a:pt x="118067" y="11733"/>
                  </a:lnTo>
                  <a:lnTo>
                    <a:pt x="118067" y="19898"/>
                  </a:lnTo>
                  <a:lnTo>
                    <a:pt x="99391" y="19898"/>
                  </a:lnTo>
                  <a:lnTo>
                    <a:pt x="99391" y="34748"/>
                  </a:lnTo>
                  <a:lnTo>
                    <a:pt x="98844" y="34748"/>
                  </a:lnTo>
                  <a:lnTo>
                    <a:pt x="98844" y="19351"/>
                  </a:lnTo>
                  <a:lnTo>
                    <a:pt x="117520" y="19351"/>
                  </a:lnTo>
                  <a:lnTo>
                    <a:pt x="117520" y="11186"/>
                  </a:lnTo>
                  <a:lnTo>
                    <a:pt x="147061" y="11186"/>
                  </a:lnTo>
                  <a:cubicBezTo>
                    <a:pt x="147189" y="10511"/>
                    <a:pt x="147768" y="10029"/>
                    <a:pt x="148443" y="10029"/>
                  </a:cubicBezTo>
                  <a:cubicBezTo>
                    <a:pt x="149247" y="10029"/>
                    <a:pt x="149889" y="10672"/>
                    <a:pt x="149889" y="11444"/>
                  </a:cubicBezTo>
                  <a:cubicBezTo>
                    <a:pt x="149889" y="12247"/>
                    <a:pt x="149247" y="12890"/>
                    <a:pt x="148443" y="12890"/>
                  </a:cubicBezTo>
                  <a:cubicBezTo>
                    <a:pt x="147768" y="12890"/>
                    <a:pt x="147189" y="12376"/>
                    <a:pt x="147061" y="11733"/>
                  </a:cubicBezTo>
                  <a:lnTo>
                    <a:pt x="134396" y="11733"/>
                  </a:lnTo>
                  <a:lnTo>
                    <a:pt x="134396" y="18033"/>
                  </a:lnTo>
                  <a:cubicBezTo>
                    <a:pt x="135007" y="18194"/>
                    <a:pt x="135424" y="18740"/>
                    <a:pt x="135424" y="19351"/>
                  </a:cubicBezTo>
                  <a:lnTo>
                    <a:pt x="162072" y="19351"/>
                  </a:lnTo>
                  <a:cubicBezTo>
                    <a:pt x="147671" y="4211"/>
                    <a:pt x="135199" y="0"/>
                    <a:pt x="124560" y="0"/>
                  </a:cubicBezTo>
                  <a:close/>
                </a:path>
              </a:pathLst>
            </a:custGeom>
            <a:solidFill>
              <a:srgbClr val="D6E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8" name="Google Shape;3828;gcf486a7196_0_0"/>
            <p:cNvSpPr/>
            <p:nvPr/>
          </p:nvSpPr>
          <p:spPr>
            <a:xfrm>
              <a:off x="3805950" y="681700"/>
              <a:ext cx="395400" cy="385775"/>
            </a:xfrm>
            <a:custGeom>
              <a:rect b="b" l="l" r="r" t="t"/>
              <a:pathLst>
                <a:path extrusionOk="0" h="15431" w="15816">
                  <a:moveTo>
                    <a:pt x="7908" y="2251"/>
                  </a:moveTo>
                  <a:cubicBezTo>
                    <a:pt x="11026" y="2251"/>
                    <a:pt x="13566" y="4790"/>
                    <a:pt x="13566" y="7908"/>
                  </a:cubicBezTo>
                  <a:lnTo>
                    <a:pt x="13566" y="13180"/>
                  </a:lnTo>
                  <a:lnTo>
                    <a:pt x="2251" y="13180"/>
                  </a:lnTo>
                  <a:lnTo>
                    <a:pt x="2251" y="7908"/>
                  </a:lnTo>
                  <a:cubicBezTo>
                    <a:pt x="2251" y="4790"/>
                    <a:pt x="4790" y="2251"/>
                    <a:pt x="7908" y="2251"/>
                  </a:cubicBezTo>
                  <a:close/>
                  <a:moveTo>
                    <a:pt x="7908" y="1"/>
                  </a:moveTo>
                  <a:cubicBezTo>
                    <a:pt x="3537" y="1"/>
                    <a:pt x="1" y="3537"/>
                    <a:pt x="1" y="7908"/>
                  </a:cubicBezTo>
                  <a:lnTo>
                    <a:pt x="1" y="14305"/>
                  </a:lnTo>
                  <a:cubicBezTo>
                    <a:pt x="1" y="14948"/>
                    <a:pt x="483" y="15430"/>
                    <a:pt x="1126" y="15430"/>
                  </a:cubicBezTo>
                  <a:lnTo>
                    <a:pt x="14691" y="15430"/>
                  </a:lnTo>
                  <a:cubicBezTo>
                    <a:pt x="15302" y="15430"/>
                    <a:pt x="15816" y="14948"/>
                    <a:pt x="15816" y="14305"/>
                  </a:cubicBezTo>
                  <a:lnTo>
                    <a:pt x="15816" y="7908"/>
                  </a:lnTo>
                  <a:cubicBezTo>
                    <a:pt x="15816" y="3537"/>
                    <a:pt x="12280" y="1"/>
                    <a:pt x="7908" y="1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9" name="Google Shape;3829;gcf486a7196_0_0"/>
            <p:cNvSpPr/>
            <p:nvPr/>
          </p:nvSpPr>
          <p:spPr>
            <a:xfrm>
              <a:off x="3798725" y="675275"/>
              <a:ext cx="409050" cy="399425"/>
            </a:xfrm>
            <a:custGeom>
              <a:rect b="b" l="l" r="r" t="t"/>
              <a:pathLst>
                <a:path extrusionOk="0" h="15977" w="16362">
                  <a:moveTo>
                    <a:pt x="8197" y="2765"/>
                  </a:moveTo>
                  <a:cubicBezTo>
                    <a:pt x="9676" y="2765"/>
                    <a:pt x="11026" y="3376"/>
                    <a:pt x="11990" y="4372"/>
                  </a:cubicBezTo>
                  <a:cubicBezTo>
                    <a:pt x="12987" y="5337"/>
                    <a:pt x="13598" y="6687"/>
                    <a:pt x="13598" y="8165"/>
                  </a:cubicBezTo>
                  <a:lnTo>
                    <a:pt x="13598" y="13180"/>
                  </a:lnTo>
                  <a:lnTo>
                    <a:pt x="2797" y="13180"/>
                  </a:lnTo>
                  <a:lnTo>
                    <a:pt x="2797" y="8165"/>
                  </a:lnTo>
                  <a:cubicBezTo>
                    <a:pt x="2797" y="6687"/>
                    <a:pt x="3408" y="5337"/>
                    <a:pt x="4372" y="4372"/>
                  </a:cubicBezTo>
                  <a:cubicBezTo>
                    <a:pt x="5369" y="3376"/>
                    <a:pt x="6719" y="2765"/>
                    <a:pt x="8197" y="2765"/>
                  </a:cubicBezTo>
                  <a:close/>
                  <a:moveTo>
                    <a:pt x="8197" y="2251"/>
                  </a:moveTo>
                  <a:cubicBezTo>
                    <a:pt x="4919" y="2251"/>
                    <a:pt x="2251" y="4919"/>
                    <a:pt x="2251" y="8165"/>
                  </a:cubicBezTo>
                  <a:lnTo>
                    <a:pt x="2251" y="13437"/>
                  </a:lnTo>
                  <a:cubicBezTo>
                    <a:pt x="2251" y="13501"/>
                    <a:pt x="2283" y="13566"/>
                    <a:pt x="2347" y="13630"/>
                  </a:cubicBezTo>
                  <a:cubicBezTo>
                    <a:pt x="2379" y="13694"/>
                    <a:pt x="2476" y="13694"/>
                    <a:pt x="2540" y="13694"/>
                  </a:cubicBezTo>
                  <a:lnTo>
                    <a:pt x="13855" y="13694"/>
                  </a:lnTo>
                  <a:cubicBezTo>
                    <a:pt x="13919" y="13694"/>
                    <a:pt x="13983" y="13694"/>
                    <a:pt x="14048" y="13630"/>
                  </a:cubicBezTo>
                  <a:cubicBezTo>
                    <a:pt x="14080" y="13566"/>
                    <a:pt x="14112" y="13501"/>
                    <a:pt x="14112" y="13437"/>
                  </a:cubicBezTo>
                  <a:lnTo>
                    <a:pt x="14112" y="8165"/>
                  </a:lnTo>
                  <a:cubicBezTo>
                    <a:pt x="14112" y="4919"/>
                    <a:pt x="11476" y="2251"/>
                    <a:pt x="8197" y="2251"/>
                  </a:cubicBezTo>
                  <a:close/>
                  <a:moveTo>
                    <a:pt x="8197" y="515"/>
                  </a:moveTo>
                  <a:cubicBezTo>
                    <a:pt x="10287" y="515"/>
                    <a:pt x="12215" y="1383"/>
                    <a:pt x="13598" y="2765"/>
                  </a:cubicBezTo>
                  <a:cubicBezTo>
                    <a:pt x="14980" y="4147"/>
                    <a:pt x="15848" y="6076"/>
                    <a:pt x="15848" y="8165"/>
                  </a:cubicBezTo>
                  <a:lnTo>
                    <a:pt x="15848" y="14562"/>
                  </a:lnTo>
                  <a:cubicBezTo>
                    <a:pt x="15848" y="15044"/>
                    <a:pt x="15462" y="15430"/>
                    <a:pt x="14980" y="15430"/>
                  </a:cubicBezTo>
                  <a:lnTo>
                    <a:pt x="1415" y="15430"/>
                  </a:lnTo>
                  <a:cubicBezTo>
                    <a:pt x="933" y="15430"/>
                    <a:pt x="547" y="15044"/>
                    <a:pt x="547" y="14562"/>
                  </a:cubicBezTo>
                  <a:lnTo>
                    <a:pt x="547" y="8165"/>
                  </a:lnTo>
                  <a:cubicBezTo>
                    <a:pt x="547" y="6076"/>
                    <a:pt x="1415" y="4147"/>
                    <a:pt x="2797" y="2765"/>
                  </a:cubicBezTo>
                  <a:cubicBezTo>
                    <a:pt x="4179" y="1383"/>
                    <a:pt x="6076" y="515"/>
                    <a:pt x="8197" y="515"/>
                  </a:cubicBezTo>
                  <a:close/>
                  <a:moveTo>
                    <a:pt x="8197" y="1"/>
                  </a:moveTo>
                  <a:cubicBezTo>
                    <a:pt x="3665" y="1"/>
                    <a:pt x="0" y="3665"/>
                    <a:pt x="0" y="8165"/>
                  </a:cubicBezTo>
                  <a:lnTo>
                    <a:pt x="0" y="14562"/>
                  </a:lnTo>
                  <a:cubicBezTo>
                    <a:pt x="0" y="15334"/>
                    <a:pt x="643" y="15976"/>
                    <a:pt x="1415" y="15976"/>
                  </a:cubicBezTo>
                  <a:lnTo>
                    <a:pt x="14980" y="15976"/>
                  </a:lnTo>
                  <a:cubicBezTo>
                    <a:pt x="15751" y="15976"/>
                    <a:pt x="16362" y="15334"/>
                    <a:pt x="16362" y="14562"/>
                  </a:cubicBezTo>
                  <a:lnTo>
                    <a:pt x="16362" y="8165"/>
                  </a:lnTo>
                  <a:cubicBezTo>
                    <a:pt x="16362" y="3665"/>
                    <a:pt x="12698" y="1"/>
                    <a:pt x="8197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0" name="Google Shape;3830;gcf486a7196_0_0"/>
            <p:cNvSpPr/>
            <p:nvPr/>
          </p:nvSpPr>
          <p:spPr>
            <a:xfrm>
              <a:off x="3784250" y="990300"/>
              <a:ext cx="432375" cy="365650"/>
            </a:xfrm>
            <a:custGeom>
              <a:rect b="b" l="l" r="r" t="t"/>
              <a:pathLst>
                <a:path extrusionOk="0" h="14626" w="17295">
                  <a:moveTo>
                    <a:pt x="1" y="0"/>
                  </a:moveTo>
                  <a:lnTo>
                    <a:pt x="1" y="14626"/>
                  </a:lnTo>
                  <a:lnTo>
                    <a:pt x="17295" y="14626"/>
                  </a:lnTo>
                  <a:lnTo>
                    <a:pt x="17295" y="0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1" name="Google Shape;3831;gcf486a7196_0_0"/>
            <p:cNvSpPr/>
            <p:nvPr/>
          </p:nvSpPr>
          <p:spPr>
            <a:xfrm>
              <a:off x="3777825" y="983875"/>
              <a:ext cx="446025" cy="378525"/>
            </a:xfrm>
            <a:custGeom>
              <a:rect b="b" l="l" r="r" t="t"/>
              <a:pathLst>
                <a:path extrusionOk="0" h="15141" w="17841">
                  <a:moveTo>
                    <a:pt x="17294" y="547"/>
                  </a:moveTo>
                  <a:lnTo>
                    <a:pt x="17294" y="14626"/>
                  </a:lnTo>
                  <a:lnTo>
                    <a:pt x="547" y="14626"/>
                  </a:lnTo>
                  <a:lnTo>
                    <a:pt x="547" y="547"/>
                  </a:lnTo>
                  <a:close/>
                  <a:moveTo>
                    <a:pt x="258" y="0"/>
                  </a:moveTo>
                  <a:cubicBezTo>
                    <a:pt x="194" y="0"/>
                    <a:pt x="129" y="32"/>
                    <a:pt x="97" y="97"/>
                  </a:cubicBezTo>
                  <a:cubicBezTo>
                    <a:pt x="33" y="129"/>
                    <a:pt x="1" y="193"/>
                    <a:pt x="1" y="257"/>
                  </a:cubicBezTo>
                  <a:lnTo>
                    <a:pt x="1" y="14883"/>
                  </a:lnTo>
                  <a:cubicBezTo>
                    <a:pt x="1" y="14947"/>
                    <a:pt x="33" y="15012"/>
                    <a:pt x="97" y="15076"/>
                  </a:cubicBezTo>
                  <a:cubicBezTo>
                    <a:pt x="129" y="15108"/>
                    <a:pt x="194" y="15140"/>
                    <a:pt x="258" y="15140"/>
                  </a:cubicBezTo>
                  <a:lnTo>
                    <a:pt x="17552" y="15140"/>
                  </a:lnTo>
                  <a:cubicBezTo>
                    <a:pt x="17616" y="15140"/>
                    <a:pt x="17712" y="15108"/>
                    <a:pt x="17744" y="15076"/>
                  </a:cubicBezTo>
                  <a:cubicBezTo>
                    <a:pt x="17809" y="15012"/>
                    <a:pt x="17841" y="14947"/>
                    <a:pt x="17841" y="14883"/>
                  </a:cubicBezTo>
                  <a:lnTo>
                    <a:pt x="17841" y="257"/>
                  </a:lnTo>
                  <a:cubicBezTo>
                    <a:pt x="17841" y="193"/>
                    <a:pt x="17809" y="129"/>
                    <a:pt x="17744" y="97"/>
                  </a:cubicBezTo>
                  <a:cubicBezTo>
                    <a:pt x="17712" y="32"/>
                    <a:pt x="17616" y="0"/>
                    <a:pt x="17552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2" name="Google Shape;3832;gcf486a7196_0_0"/>
            <p:cNvSpPr/>
            <p:nvPr/>
          </p:nvSpPr>
          <p:spPr>
            <a:xfrm>
              <a:off x="3951400" y="1095575"/>
              <a:ext cx="94050" cy="171175"/>
            </a:xfrm>
            <a:custGeom>
              <a:rect b="b" l="l" r="r" t="t"/>
              <a:pathLst>
                <a:path extrusionOk="0" h="6847" w="3762">
                  <a:moveTo>
                    <a:pt x="1897" y="0"/>
                  </a:moveTo>
                  <a:cubicBezTo>
                    <a:pt x="837" y="0"/>
                    <a:pt x="1" y="836"/>
                    <a:pt x="1" y="1865"/>
                  </a:cubicBezTo>
                  <a:cubicBezTo>
                    <a:pt x="1" y="2572"/>
                    <a:pt x="419" y="3215"/>
                    <a:pt x="997" y="3536"/>
                  </a:cubicBezTo>
                  <a:lnTo>
                    <a:pt x="676" y="6847"/>
                  </a:lnTo>
                  <a:lnTo>
                    <a:pt x="3087" y="6847"/>
                  </a:lnTo>
                  <a:lnTo>
                    <a:pt x="2797" y="3536"/>
                  </a:lnTo>
                  <a:cubicBezTo>
                    <a:pt x="3376" y="3215"/>
                    <a:pt x="3762" y="2572"/>
                    <a:pt x="3762" y="1865"/>
                  </a:cubicBezTo>
                  <a:cubicBezTo>
                    <a:pt x="3762" y="836"/>
                    <a:pt x="2926" y="0"/>
                    <a:pt x="1897" y="0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3" name="Google Shape;3833;gcf486a7196_0_0"/>
            <p:cNvSpPr/>
            <p:nvPr/>
          </p:nvSpPr>
          <p:spPr>
            <a:xfrm>
              <a:off x="3944975" y="1088325"/>
              <a:ext cx="107725" cy="184875"/>
            </a:xfrm>
            <a:custGeom>
              <a:rect b="b" l="l" r="r" t="t"/>
              <a:pathLst>
                <a:path extrusionOk="0" h="7395" w="4309">
                  <a:moveTo>
                    <a:pt x="2154" y="547"/>
                  </a:moveTo>
                  <a:cubicBezTo>
                    <a:pt x="3022" y="547"/>
                    <a:pt x="3762" y="1255"/>
                    <a:pt x="3762" y="2155"/>
                  </a:cubicBezTo>
                  <a:cubicBezTo>
                    <a:pt x="3762" y="2765"/>
                    <a:pt x="3408" y="3312"/>
                    <a:pt x="2926" y="3569"/>
                  </a:cubicBezTo>
                  <a:lnTo>
                    <a:pt x="2765" y="3665"/>
                  </a:lnTo>
                  <a:lnTo>
                    <a:pt x="3054" y="6880"/>
                  </a:lnTo>
                  <a:lnTo>
                    <a:pt x="1222" y="6880"/>
                  </a:lnTo>
                  <a:lnTo>
                    <a:pt x="1544" y="3665"/>
                  </a:lnTo>
                  <a:lnTo>
                    <a:pt x="1383" y="3569"/>
                  </a:lnTo>
                  <a:cubicBezTo>
                    <a:pt x="869" y="3312"/>
                    <a:pt x="547" y="2765"/>
                    <a:pt x="547" y="2155"/>
                  </a:cubicBezTo>
                  <a:cubicBezTo>
                    <a:pt x="547" y="1255"/>
                    <a:pt x="1254" y="547"/>
                    <a:pt x="2154" y="547"/>
                  </a:cubicBezTo>
                  <a:close/>
                  <a:moveTo>
                    <a:pt x="2154" y="1"/>
                  </a:moveTo>
                  <a:cubicBezTo>
                    <a:pt x="965" y="1"/>
                    <a:pt x="1" y="965"/>
                    <a:pt x="1" y="2155"/>
                  </a:cubicBezTo>
                  <a:cubicBezTo>
                    <a:pt x="1" y="2929"/>
                    <a:pt x="387" y="3592"/>
                    <a:pt x="980" y="3967"/>
                  </a:cubicBezTo>
                  <a:lnTo>
                    <a:pt x="980" y="3967"/>
                  </a:lnTo>
                  <a:lnTo>
                    <a:pt x="644" y="7394"/>
                  </a:lnTo>
                  <a:lnTo>
                    <a:pt x="3665" y="7394"/>
                  </a:lnTo>
                  <a:lnTo>
                    <a:pt x="3327" y="3948"/>
                  </a:lnTo>
                  <a:lnTo>
                    <a:pt x="3327" y="3948"/>
                  </a:lnTo>
                  <a:cubicBezTo>
                    <a:pt x="3908" y="3570"/>
                    <a:pt x="4308" y="2916"/>
                    <a:pt x="4308" y="2155"/>
                  </a:cubicBezTo>
                  <a:cubicBezTo>
                    <a:pt x="4308" y="965"/>
                    <a:pt x="3344" y="1"/>
                    <a:pt x="2154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4" name="Google Shape;3834;gcf486a7196_0_0"/>
            <p:cNvSpPr/>
            <p:nvPr/>
          </p:nvSpPr>
          <p:spPr>
            <a:xfrm>
              <a:off x="5385850" y="2484200"/>
              <a:ext cx="396200" cy="386575"/>
            </a:xfrm>
            <a:custGeom>
              <a:rect b="b" l="l" r="r" t="t"/>
              <a:pathLst>
                <a:path extrusionOk="0" h="15463" w="15848">
                  <a:moveTo>
                    <a:pt x="7908" y="2283"/>
                  </a:moveTo>
                  <a:cubicBezTo>
                    <a:pt x="11026" y="2283"/>
                    <a:pt x="13566" y="4823"/>
                    <a:pt x="13566" y="7941"/>
                  </a:cubicBezTo>
                  <a:lnTo>
                    <a:pt x="13566" y="13212"/>
                  </a:lnTo>
                  <a:lnTo>
                    <a:pt x="2251" y="13212"/>
                  </a:lnTo>
                  <a:lnTo>
                    <a:pt x="2251" y="7941"/>
                  </a:lnTo>
                  <a:cubicBezTo>
                    <a:pt x="2251" y="4823"/>
                    <a:pt x="4790" y="2283"/>
                    <a:pt x="7908" y="2283"/>
                  </a:cubicBezTo>
                  <a:close/>
                  <a:moveTo>
                    <a:pt x="7908" y="1"/>
                  </a:moveTo>
                  <a:cubicBezTo>
                    <a:pt x="3569" y="1"/>
                    <a:pt x="1" y="3569"/>
                    <a:pt x="1" y="7941"/>
                  </a:cubicBezTo>
                  <a:lnTo>
                    <a:pt x="1" y="14337"/>
                  </a:lnTo>
                  <a:cubicBezTo>
                    <a:pt x="1" y="14948"/>
                    <a:pt x="515" y="15462"/>
                    <a:pt x="1126" y="15462"/>
                  </a:cubicBezTo>
                  <a:lnTo>
                    <a:pt x="14723" y="15462"/>
                  </a:lnTo>
                  <a:cubicBezTo>
                    <a:pt x="15334" y="15462"/>
                    <a:pt x="15848" y="14948"/>
                    <a:pt x="15848" y="14337"/>
                  </a:cubicBezTo>
                  <a:lnTo>
                    <a:pt x="15848" y="7941"/>
                  </a:lnTo>
                  <a:cubicBezTo>
                    <a:pt x="15848" y="3569"/>
                    <a:pt x="12280" y="1"/>
                    <a:pt x="7908" y="1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5" name="Google Shape;3835;gcf486a7196_0_0"/>
            <p:cNvSpPr/>
            <p:nvPr/>
          </p:nvSpPr>
          <p:spPr>
            <a:xfrm>
              <a:off x="5379425" y="2477775"/>
              <a:ext cx="409050" cy="399425"/>
            </a:xfrm>
            <a:custGeom>
              <a:rect b="b" l="l" r="r" t="t"/>
              <a:pathLst>
                <a:path extrusionOk="0" h="15977" w="16362">
                  <a:moveTo>
                    <a:pt x="8165" y="2797"/>
                  </a:moveTo>
                  <a:cubicBezTo>
                    <a:pt x="9676" y="2797"/>
                    <a:pt x="11026" y="3408"/>
                    <a:pt x="11990" y="4372"/>
                  </a:cubicBezTo>
                  <a:cubicBezTo>
                    <a:pt x="12955" y="5369"/>
                    <a:pt x="13565" y="6687"/>
                    <a:pt x="13565" y="8198"/>
                  </a:cubicBezTo>
                  <a:lnTo>
                    <a:pt x="13565" y="13180"/>
                  </a:lnTo>
                  <a:lnTo>
                    <a:pt x="2797" y="13180"/>
                  </a:lnTo>
                  <a:lnTo>
                    <a:pt x="2797" y="8198"/>
                  </a:lnTo>
                  <a:cubicBezTo>
                    <a:pt x="2797" y="6687"/>
                    <a:pt x="3376" y="5369"/>
                    <a:pt x="4372" y="4372"/>
                  </a:cubicBezTo>
                  <a:cubicBezTo>
                    <a:pt x="5336" y="3408"/>
                    <a:pt x="6687" y="2797"/>
                    <a:pt x="8165" y="2797"/>
                  </a:cubicBezTo>
                  <a:close/>
                  <a:moveTo>
                    <a:pt x="8165" y="2251"/>
                  </a:moveTo>
                  <a:cubicBezTo>
                    <a:pt x="4919" y="2251"/>
                    <a:pt x="2251" y="4919"/>
                    <a:pt x="2251" y="8198"/>
                  </a:cubicBezTo>
                  <a:lnTo>
                    <a:pt x="2251" y="13469"/>
                  </a:lnTo>
                  <a:cubicBezTo>
                    <a:pt x="2251" y="13534"/>
                    <a:pt x="2283" y="13598"/>
                    <a:pt x="2315" y="13630"/>
                  </a:cubicBezTo>
                  <a:cubicBezTo>
                    <a:pt x="2379" y="13694"/>
                    <a:pt x="2443" y="13726"/>
                    <a:pt x="2508" y="13726"/>
                  </a:cubicBezTo>
                  <a:lnTo>
                    <a:pt x="13823" y="13726"/>
                  </a:lnTo>
                  <a:cubicBezTo>
                    <a:pt x="13919" y="13726"/>
                    <a:pt x="13983" y="13694"/>
                    <a:pt x="14015" y="13630"/>
                  </a:cubicBezTo>
                  <a:cubicBezTo>
                    <a:pt x="14080" y="13598"/>
                    <a:pt x="14112" y="13534"/>
                    <a:pt x="14112" y="13469"/>
                  </a:cubicBezTo>
                  <a:lnTo>
                    <a:pt x="14112" y="8198"/>
                  </a:lnTo>
                  <a:cubicBezTo>
                    <a:pt x="14112" y="4919"/>
                    <a:pt x="11444" y="2251"/>
                    <a:pt x="8165" y="2251"/>
                  </a:cubicBezTo>
                  <a:close/>
                  <a:moveTo>
                    <a:pt x="8165" y="547"/>
                  </a:moveTo>
                  <a:cubicBezTo>
                    <a:pt x="10287" y="547"/>
                    <a:pt x="12183" y="1383"/>
                    <a:pt x="13598" y="2797"/>
                  </a:cubicBezTo>
                  <a:cubicBezTo>
                    <a:pt x="14980" y="4180"/>
                    <a:pt x="15816" y="6076"/>
                    <a:pt x="15816" y="8198"/>
                  </a:cubicBezTo>
                  <a:lnTo>
                    <a:pt x="15816" y="14594"/>
                  </a:lnTo>
                  <a:cubicBezTo>
                    <a:pt x="15816" y="15044"/>
                    <a:pt x="15430" y="15430"/>
                    <a:pt x="14980" y="15430"/>
                  </a:cubicBezTo>
                  <a:lnTo>
                    <a:pt x="1383" y="15430"/>
                  </a:lnTo>
                  <a:cubicBezTo>
                    <a:pt x="901" y="15430"/>
                    <a:pt x="515" y="15044"/>
                    <a:pt x="515" y="14594"/>
                  </a:cubicBezTo>
                  <a:lnTo>
                    <a:pt x="515" y="8198"/>
                  </a:lnTo>
                  <a:cubicBezTo>
                    <a:pt x="515" y="6076"/>
                    <a:pt x="1383" y="4180"/>
                    <a:pt x="2765" y="2797"/>
                  </a:cubicBezTo>
                  <a:cubicBezTo>
                    <a:pt x="4147" y="1383"/>
                    <a:pt x="6076" y="547"/>
                    <a:pt x="8165" y="547"/>
                  </a:cubicBezTo>
                  <a:close/>
                  <a:moveTo>
                    <a:pt x="8165" y="1"/>
                  </a:moveTo>
                  <a:cubicBezTo>
                    <a:pt x="3665" y="1"/>
                    <a:pt x="0" y="3665"/>
                    <a:pt x="0" y="8198"/>
                  </a:cubicBezTo>
                  <a:lnTo>
                    <a:pt x="0" y="14594"/>
                  </a:lnTo>
                  <a:cubicBezTo>
                    <a:pt x="0" y="15366"/>
                    <a:pt x="611" y="15977"/>
                    <a:pt x="1383" y="15977"/>
                  </a:cubicBezTo>
                  <a:lnTo>
                    <a:pt x="14980" y="15977"/>
                  </a:lnTo>
                  <a:cubicBezTo>
                    <a:pt x="15751" y="15977"/>
                    <a:pt x="16362" y="15366"/>
                    <a:pt x="16362" y="14594"/>
                  </a:cubicBezTo>
                  <a:lnTo>
                    <a:pt x="16362" y="8198"/>
                  </a:lnTo>
                  <a:cubicBezTo>
                    <a:pt x="16362" y="3665"/>
                    <a:pt x="12698" y="1"/>
                    <a:pt x="8165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6" name="Google Shape;3836;gcf486a7196_0_0"/>
            <p:cNvSpPr/>
            <p:nvPr/>
          </p:nvSpPr>
          <p:spPr>
            <a:xfrm>
              <a:off x="5364950" y="2793600"/>
              <a:ext cx="432375" cy="364875"/>
            </a:xfrm>
            <a:custGeom>
              <a:rect b="b" l="l" r="r" t="t"/>
              <a:pathLst>
                <a:path extrusionOk="0" h="14595" w="17295">
                  <a:moveTo>
                    <a:pt x="1" y="1"/>
                  </a:moveTo>
                  <a:lnTo>
                    <a:pt x="1" y="14594"/>
                  </a:lnTo>
                  <a:lnTo>
                    <a:pt x="17295" y="14594"/>
                  </a:lnTo>
                  <a:lnTo>
                    <a:pt x="17295" y="1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7" name="Google Shape;3837;gcf486a7196_0_0"/>
            <p:cNvSpPr/>
            <p:nvPr/>
          </p:nvSpPr>
          <p:spPr>
            <a:xfrm>
              <a:off x="5358525" y="2787175"/>
              <a:ext cx="445225" cy="378525"/>
            </a:xfrm>
            <a:custGeom>
              <a:rect b="b" l="l" r="r" t="t"/>
              <a:pathLst>
                <a:path extrusionOk="0" h="15141" w="17809">
                  <a:moveTo>
                    <a:pt x="17262" y="515"/>
                  </a:moveTo>
                  <a:lnTo>
                    <a:pt x="17262" y="14594"/>
                  </a:lnTo>
                  <a:lnTo>
                    <a:pt x="515" y="14594"/>
                  </a:lnTo>
                  <a:lnTo>
                    <a:pt x="515" y="515"/>
                  </a:lnTo>
                  <a:close/>
                  <a:moveTo>
                    <a:pt x="258" y="0"/>
                  </a:moveTo>
                  <a:cubicBezTo>
                    <a:pt x="194" y="0"/>
                    <a:pt x="129" y="0"/>
                    <a:pt x="65" y="65"/>
                  </a:cubicBezTo>
                  <a:cubicBezTo>
                    <a:pt x="33" y="129"/>
                    <a:pt x="1" y="193"/>
                    <a:pt x="1" y="258"/>
                  </a:cubicBezTo>
                  <a:lnTo>
                    <a:pt x="1" y="14851"/>
                  </a:lnTo>
                  <a:cubicBezTo>
                    <a:pt x="1" y="14948"/>
                    <a:pt x="33" y="15012"/>
                    <a:pt x="65" y="15044"/>
                  </a:cubicBezTo>
                  <a:cubicBezTo>
                    <a:pt x="129" y="15108"/>
                    <a:pt x="194" y="15140"/>
                    <a:pt x="258" y="15140"/>
                  </a:cubicBezTo>
                  <a:lnTo>
                    <a:pt x="17552" y="15140"/>
                  </a:lnTo>
                  <a:cubicBezTo>
                    <a:pt x="17616" y="15140"/>
                    <a:pt x="17680" y="15108"/>
                    <a:pt x="17744" y="15044"/>
                  </a:cubicBezTo>
                  <a:cubicBezTo>
                    <a:pt x="17777" y="15012"/>
                    <a:pt x="17809" y="14948"/>
                    <a:pt x="17809" y="14851"/>
                  </a:cubicBezTo>
                  <a:lnTo>
                    <a:pt x="17809" y="258"/>
                  </a:lnTo>
                  <a:cubicBezTo>
                    <a:pt x="17809" y="193"/>
                    <a:pt x="17777" y="129"/>
                    <a:pt x="17744" y="65"/>
                  </a:cubicBezTo>
                  <a:cubicBezTo>
                    <a:pt x="17680" y="0"/>
                    <a:pt x="17616" y="0"/>
                    <a:pt x="17552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8" name="Google Shape;3838;gcf486a7196_0_0"/>
            <p:cNvSpPr/>
            <p:nvPr/>
          </p:nvSpPr>
          <p:spPr>
            <a:xfrm>
              <a:off x="5532100" y="2898075"/>
              <a:ext cx="94050" cy="171200"/>
            </a:xfrm>
            <a:custGeom>
              <a:rect b="b" l="l" r="r" t="t"/>
              <a:pathLst>
                <a:path extrusionOk="0" h="6848" w="3762">
                  <a:moveTo>
                    <a:pt x="1865" y="0"/>
                  </a:moveTo>
                  <a:cubicBezTo>
                    <a:pt x="837" y="0"/>
                    <a:pt x="1" y="836"/>
                    <a:pt x="1" y="1897"/>
                  </a:cubicBezTo>
                  <a:cubicBezTo>
                    <a:pt x="1" y="2604"/>
                    <a:pt x="387" y="3215"/>
                    <a:pt x="965" y="3536"/>
                  </a:cubicBezTo>
                  <a:lnTo>
                    <a:pt x="676" y="6847"/>
                  </a:lnTo>
                  <a:lnTo>
                    <a:pt x="3087" y="6847"/>
                  </a:lnTo>
                  <a:lnTo>
                    <a:pt x="2765" y="3536"/>
                  </a:lnTo>
                  <a:cubicBezTo>
                    <a:pt x="3344" y="3215"/>
                    <a:pt x="3762" y="2604"/>
                    <a:pt x="3762" y="1897"/>
                  </a:cubicBezTo>
                  <a:cubicBezTo>
                    <a:pt x="3762" y="836"/>
                    <a:pt x="2926" y="0"/>
                    <a:pt x="1865" y="0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9" name="Google Shape;3839;gcf486a7196_0_0"/>
            <p:cNvSpPr/>
            <p:nvPr/>
          </p:nvSpPr>
          <p:spPr>
            <a:xfrm>
              <a:off x="5524875" y="2891650"/>
              <a:ext cx="107700" cy="184850"/>
            </a:xfrm>
            <a:custGeom>
              <a:rect b="b" l="l" r="r" t="t"/>
              <a:pathLst>
                <a:path extrusionOk="0" h="7394" w="4308">
                  <a:moveTo>
                    <a:pt x="2154" y="514"/>
                  </a:moveTo>
                  <a:cubicBezTo>
                    <a:pt x="3054" y="514"/>
                    <a:pt x="3762" y="1254"/>
                    <a:pt x="3762" y="2154"/>
                  </a:cubicBezTo>
                  <a:cubicBezTo>
                    <a:pt x="3762" y="2765"/>
                    <a:pt x="3440" y="3279"/>
                    <a:pt x="2926" y="3568"/>
                  </a:cubicBezTo>
                  <a:lnTo>
                    <a:pt x="2765" y="3632"/>
                  </a:lnTo>
                  <a:lnTo>
                    <a:pt x="3086" y="6847"/>
                  </a:lnTo>
                  <a:lnTo>
                    <a:pt x="1254" y="6847"/>
                  </a:lnTo>
                  <a:lnTo>
                    <a:pt x="1544" y="3632"/>
                  </a:lnTo>
                  <a:lnTo>
                    <a:pt x="1383" y="3568"/>
                  </a:lnTo>
                  <a:cubicBezTo>
                    <a:pt x="901" y="3279"/>
                    <a:pt x="547" y="2765"/>
                    <a:pt x="547" y="2154"/>
                  </a:cubicBezTo>
                  <a:cubicBezTo>
                    <a:pt x="547" y="1254"/>
                    <a:pt x="1286" y="514"/>
                    <a:pt x="2154" y="514"/>
                  </a:cubicBezTo>
                  <a:close/>
                  <a:moveTo>
                    <a:pt x="2154" y="0"/>
                  </a:moveTo>
                  <a:cubicBezTo>
                    <a:pt x="965" y="0"/>
                    <a:pt x="1" y="964"/>
                    <a:pt x="1" y="2154"/>
                  </a:cubicBezTo>
                  <a:cubicBezTo>
                    <a:pt x="1" y="2896"/>
                    <a:pt x="412" y="3555"/>
                    <a:pt x="981" y="3931"/>
                  </a:cubicBezTo>
                  <a:lnTo>
                    <a:pt x="981" y="3931"/>
                  </a:lnTo>
                  <a:lnTo>
                    <a:pt x="644" y="7393"/>
                  </a:lnTo>
                  <a:lnTo>
                    <a:pt x="3665" y="7393"/>
                  </a:lnTo>
                  <a:lnTo>
                    <a:pt x="3328" y="3934"/>
                  </a:lnTo>
                  <a:lnTo>
                    <a:pt x="3328" y="3934"/>
                  </a:lnTo>
                  <a:cubicBezTo>
                    <a:pt x="3922" y="3560"/>
                    <a:pt x="4308" y="2898"/>
                    <a:pt x="4308" y="2154"/>
                  </a:cubicBezTo>
                  <a:cubicBezTo>
                    <a:pt x="4308" y="964"/>
                    <a:pt x="3344" y="0"/>
                    <a:pt x="2154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0" name="Google Shape;3840;gcf486a7196_0_0"/>
            <p:cNvSpPr/>
            <p:nvPr/>
          </p:nvSpPr>
          <p:spPr>
            <a:xfrm>
              <a:off x="2205975" y="2484200"/>
              <a:ext cx="396200" cy="386575"/>
            </a:xfrm>
            <a:custGeom>
              <a:rect b="b" l="l" r="r" t="t"/>
              <a:pathLst>
                <a:path extrusionOk="0" h="15463" w="15848">
                  <a:moveTo>
                    <a:pt x="7940" y="2283"/>
                  </a:moveTo>
                  <a:cubicBezTo>
                    <a:pt x="11058" y="2283"/>
                    <a:pt x="13597" y="4823"/>
                    <a:pt x="13597" y="7941"/>
                  </a:cubicBezTo>
                  <a:lnTo>
                    <a:pt x="13597" y="13212"/>
                  </a:lnTo>
                  <a:lnTo>
                    <a:pt x="2283" y="13212"/>
                  </a:lnTo>
                  <a:lnTo>
                    <a:pt x="2283" y="7941"/>
                  </a:lnTo>
                  <a:cubicBezTo>
                    <a:pt x="2283" y="4823"/>
                    <a:pt x="4822" y="2283"/>
                    <a:pt x="7940" y="2283"/>
                  </a:cubicBezTo>
                  <a:close/>
                  <a:moveTo>
                    <a:pt x="7940" y="1"/>
                  </a:moveTo>
                  <a:cubicBezTo>
                    <a:pt x="3568" y="1"/>
                    <a:pt x="0" y="3569"/>
                    <a:pt x="0" y="7941"/>
                  </a:cubicBezTo>
                  <a:lnTo>
                    <a:pt x="0" y="14337"/>
                  </a:lnTo>
                  <a:cubicBezTo>
                    <a:pt x="0" y="14948"/>
                    <a:pt x="515" y="15462"/>
                    <a:pt x="1158" y="15462"/>
                  </a:cubicBezTo>
                  <a:lnTo>
                    <a:pt x="14722" y="15462"/>
                  </a:lnTo>
                  <a:cubicBezTo>
                    <a:pt x="15333" y="15462"/>
                    <a:pt x="15848" y="14948"/>
                    <a:pt x="15848" y="14337"/>
                  </a:cubicBezTo>
                  <a:lnTo>
                    <a:pt x="15848" y="7941"/>
                  </a:lnTo>
                  <a:cubicBezTo>
                    <a:pt x="15848" y="3569"/>
                    <a:pt x="12312" y="1"/>
                    <a:pt x="7940" y="1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1" name="Google Shape;3841;gcf486a7196_0_0"/>
            <p:cNvSpPr/>
            <p:nvPr/>
          </p:nvSpPr>
          <p:spPr>
            <a:xfrm>
              <a:off x="2199550" y="2477775"/>
              <a:ext cx="409050" cy="399425"/>
            </a:xfrm>
            <a:custGeom>
              <a:rect b="b" l="l" r="r" t="t"/>
              <a:pathLst>
                <a:path extrusionOk="0" h="15977" w="16362">
                  <a:moveTo>
                    <a:pt x="8197" y="2797"/>
                  </a:moveTo>
                  <a:cubicBezTo>
                    <a:pt x="9676" y="2797"/>
                    <a:pt x="11026" y="3408"/>
                    <a:pt x="11990" y="4372"/>
                  </a:cubicBezTo>
                  <a:cubicBezTo>
                    <a:pt x="12986" y="5369"/>
                    <a:pt x="13597" y="6687"/>
                    <a:pt x="13597" y="8198"/>
                  </a:cubicBezTo>
                  <a:lnTo>
                    <a:pt x="13597" y="13180"/>
                  </a:lnTo>
                  <a:lnTo>
                    <a:pt x="2797" y="13180"/>
                  </a:lnTo>
                  <a:lnTo>
                    <a:pt x="2797" y="8198"/>
                  </a:lnTo>
                  <a:cubicBezTo>
                    <a:pt x="2797" y="6687"/>
                    <a:pt x="3407" y="5369"/>
                    <a:pt x="4372" y="4372"/>
                  </a:cubicBezTo>
                  <a:cubicBezTo>
                    <a:pt x="5368" y="3408"/>
                    <a:pt x="6718" y="2797"/>
                    <a:pt x="8197" y="2797"/>
                  </a:cubicBezTo>
                  <a:close/>
                  <a:moveTo>
                    <a:pt x="8197" y="2251"/>
                  </a:moveTo>
                  <a:cubicBezTo>
                    <a:pt x="4918" y="2251"/>
                    <a:pt x="2250" y="4919"/>
                    <a:pt x="2250" y="8198"/>
                  </a:cubicBezTo>
                  <a:lnTo>
                    <a:pt x="2250" y="13469"/>
                  </a:lnTo>
                  <a:cubicBezTo>
                    <a:pt x="2250" y="13534"/>
                    <a:pt x="2282" y="13598"/>
                    <a:pt x="2347" y="13630"/>
                  </a:cubicBezTo>
                  <a:cubicBezTo>
                    <a:pt x="2379" y="13694"/>
                    <a:pt x="2475" y="13726"/>
                    <a:pt x="2540" y="13726"/>
                  </a:cubicBezTo>
                  <a:lnTo>
                    <a:pt x="13854" y="13726"/>
                  </a:lnTo>
                  <a:cubicBezTo>
                    <a:pt x="13919" y="13726"/>
                    <a:pt x="13983" y="13694"/>
                    <a:pt x="14047" y="13630"/>
                  </a:cubicBezTo>
                  <a:cubicBezTo>
                    <a:pt x="14079" y="13598"/>
                    <a:pt x="14112" y="13534"/>
                    <a:pt x="14112" y="13469"/>
                  </a:cubicBezTo>
                  <a:lnTo>
                    <a:pt x="14112" y="8198"/>
                  </a:lnTo>
                  <a:cubicBezTo>
                    <a:pt x="14112" y="4919"/>
                    <a:pt x="11476" y="2251"/>
                    <a:pt x="8197" y="2251"/>
                  </a:cubicBezTo>
                  <a:close/>
                  <a:moveTo>
                    <a:pt x="8197" y="547"/>
                  </a:moveTo>
                  <a:cubicBezTo>
                    <a:pt x="10286" y="547"/>
                    <a:pt x="12215" y="1383"/>
                    <a:pt x="13597" y="2797"/>
                  </a:cubicBezTo>
                  <a:cubicBezTo>
                    <a:pt x="14979" y="4180"/>
                    <a:pt x="15847" y="6076"/>
                    <a:pt x="15847" y="8198"/>
                  </a:cubicBezTo>
                  <a:lnTo>
                    <a:pt x="15847" y="14594"/>
                  </a:lnTo>
                  <a:cubicBezTo>
                    <a:pt x="15847" y="15044"/>
                    <a:pt x="15462" y="15430"/>
                    <a:pt x="14979" y="15430"/>
                  </a:cubicBezTo>
                  <a:lnTo>
                    <a:pt x="1415" y="15430"/>
                  </a:lnTo>
                  <a:cubicBezTo>
                    <a:pt x="932" y="15430"/>
                    <a:pt x="547" y="15044"/>
                    <a:pt x="547" y="14594"/>
                  </a:cubicBezTo>
                  <a:lnTo>
                    <a:pt x="547" y="8198"/>
                  </a:lnTo>
                  <a:cubicBezTo>
                    <a:pt x="547" y="6076"/>
                    <a:pt x="1382" y="4180"/>
                    <a:pt x="2797" y="2797"/>
                  </a:cubicBezTo>
                  <a:cubicBezTo>
                    <a:pt x="4179" y="1383"/>
                    <a:pt x="6075" y="547"/>
                    <a:pt x="8197" y="547"/>
                  </a:cubicBezTo>
                  <a:close/>
                  <a:moveTo>
                    <a:pt x="8197" y="1"/>
                  </a:moveTo>
                  <a:cubicBezTo>
                    <a:pt x="3665" y="1"/>
                    <a:pt x="0" y="3665"/>
                    <a:pt x="0" y="8198"/>
                  </a:cubicBezTo>
                  <a:lnTo>
                    <a:pt x="0" y="14594"/>
                  </a:lnTo>
                  <a:cubicBezTo>
                    <a:pt x="0" y="15366"/>
                    <a:pt x="643" y="15977"/>
                    <a:pt x="1415" y="15977"/>
                  </a:cubicBezTo>
                  <a:lnTo>
                    <a:pt x="14979" y="15977"/>
                  </a:lnTo>
                  <a:cubicBezTo>
                    <a:pt x="15751" y="15977"/>
                    <a:pt x="16362" y="15366"/>
                    <a:pt x="16362" y="14594"/>
                  </a:cubicBezTo>
                  <a:lnTo>
                    <a:pt x="16362" y="8198"/>
                  </a:lnTo>
                  <a:cubicBezTo>
                    <a:pt x="16362" y="3665"/>
                    <a:pt x="12697" y="1"/>
                    <a:pt x="8197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2" name="Google Shape;3842;gcf486a7196_0_0"/>
            <p:cNvSpPr/>
            <p:nvPr/>
          </p:nvSpPr>
          <p:spPr>
            <a:xfrm>
              <a:off x="2185075" y="2793600"/>
              <a:ext cx="432375" cy="364875"/>
            </a:xfrm>
            <a:custGeom>
              <a:rect b="b" l="l" r="r" t="t"/>
              <a:pathLst>
                <a:path extrusionOk="0" h="14595" w="17295">
                  <a:moveTo>
                    <a:pt x="1" y="1"/>
                  </a:moveTo>
                  <a:lnTo>
                    <a:pt x="1" y="14594"/>
                  </a:lnTo>
                  <a:lnTo>
                    <a:pt x="17294" y="14594"/>
                  </a:lnTo>
                  <a:lnTo>
                    <a:pt x="17294" y="1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3" name="Google Shape;3843;gcf486a7196_0_0"/>
            <p:cNvSpPr/>
            <p:nvPr/>
          </p:nvSpPr>
          <p:spPr>
            <a:xfrm>
              <a:off x="2178650" y="2787175"/>
              <a:ext cx="446025" cy="378525"/>
            </a:xfrm>
            <a:custGeom>
              <a:rect b="b" l="l" r="r" t="t"/>
              <a:pathLst>
                <a:path extrusionOk="0" h="15141" w="17841">
                  <a:moveTo>
                    <a:pt x="17294" y="515"/>
                  </a:moveTo>
                  <a:lnTo>
                    <a:pt x="17294" y="14594"/>
                  </a:lnTo>
                  <a:lnTo>
                    <a:pt x="547" y="14594"/>
                  </a:lnTo>
                  <a:lnTo>
                    <a:pt x="547" y="515"/>
                  </a:lnTo>
                  <a:close/>
                  <a:moveTo>
                    <a:pt x="258" y="0"/>
                  </a:moveTo>
                  <a:cubicBezTo>
                    <a:pt x="193" y="0"/>
                    <a:pt x="129" y="0"/>
                    <a:pt x="97" y="65"/>
                  </a:cubicBezTo>
                  <a:cubicBezTo>
                    <a:pt x="33" y="129"/>
                    <a:pt x="0" y="193"/>
                    <a:pt x="0" y="258"/>
                  </a:cubicBezTo>
                  <a:lnTo>
                    <a:pt x="0" y="14851"/>
                  </a:lnTo>
                  <a:cubicBezTo>
                    <a:pt x="0" y="14948"/>
                    <a:pt x="33" y="15012"/>
                    <a:pt x="97" y="15044"/>
                  </a:cubicBezTo>
                  <a:cubicBezTo>
                    <a:pt x="129" y="15108"/>
                    <a:pt x="193" y="15140"/>
                    <a:pt x="258" y="15140"/>
                  </a:cubicBezTo>
                  <a:lnTo>
                    <a:pt x="17551" y="15140"/>
                  </a:lnTo>
                  <a:cubicBezTo>
                    <a:pt x="17616" y="15140"/>
                    <a:pt x="17712" y="15108"/>
                    <a:pt x="17744" y="15044"/>
                  </a:cubicBezTo>
                  <a:cubicBezTo>
                    <a:pt x="17808" y="15012"/>
                    <a:pt x="17841" y="14948"/>
                    <a:pt x="17841" y="14851"/>
                  </a:cubicBezTo>
                  <a:lnTo>
                    <a:pt x="17841" y="258"/>
                  </a:lnTo>
                  <a:cubicBezTo>
                    <a:pt x="17841" y="193"/>
                    <a:pt x="17808" y="129"/>
                    <a:pt x="17744" y="65"/>
                  </a:cubicBezTo>
                  <a:cubicBezTo>
                    <a:pt x="17712" y="0"/>
                    <a:pt x="17616" y="0"/>
                    <a:pt x="17551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4" name="Google Shape;3844;gcf486a7196_0_0"/>
            <p:cNvSpPr/>
            <p:nvPr/>
          </p:nvSpPr>
          <p:spPr>
            <a:xfrm>
              <a:off x="2352225" y="2898075"/>
              <a:ext cx="94050" cy="171200"/>
            </a:xfrm>
            <a:custGeom>
              <a:rect b="b" l="l" r="r" t="t"/>
              <a:pathLst>
                <a:path extrusionOk="0" h="6848" w="3762">
                  <a:moveTo>
                    <a:pt x="1897" y="0"/>
                  </a:moveTo>
                  <a:cubicBezTo>
                    <a:pt x="836" y="0"/>
                    <a:pt x="1" y="836"/>
                    <a:pt x="1" y="1897"/>
                  </a:cubicBezTo>
                  <a:cubicBezTo>
                    <a:pt x="1" y="2604"/>
                    <a:pt x="418" y="3215"/>
                    <a:pt x="997" y="3536"/>
                  </a:cubicBezTo>
                  <a:lnTo>
                    <a:pt x="676" y="6847"/>
                  </a:lnTo>
                  <a:lnTo>
                    <a:pt x="3086" y="6847"/>
                  </a:lnTo>
                  <a:lnTo>
                    <a:pt x="2765" y="3536"/>
                  </a:lnTo>
                  <a:cubicBezTo>
                    <a:pt x="3376" y="3215"/>
                    <a:pt x="3761" y="2604"/>
                    <a:pt x="3761" y="1897"/>
                  </a:cubicBezTo>
                  <a:cubicBezTo>
                    <a:pt x="3761" y="836"/>
                    <a:pt x="2926" y="0"/>
                    <a:pt x="1897" y="0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5" name="Google Shape;3845;gcf486a7196_0_0"/>
            <p:cNvSpPr/>
            <p:nvPr/>
          </p:nvSpPr>
          <p:spPr>
            <a:xfrm>
              <a:off x="2345800" y="2891650"/>
              <a:ext cx="107700" cy="184850"/>
            </a:xfrm>
            <a:custGeom>
              <a:rect b="b" l="l" r="r" t="t"/>
              <a:pathLst>
                <a:path extrusionOk="0" h="7394" w="4308">
                  <a:moveTo>
                    <a:pt x="2154" y="514"/>
                  </a:moveTo>
                  <a:cubicBezTo>
                    <a:pt x="3022" y="514"/>
                    <a:pt x="3761" y="1254"/>
                    <a:pt x="3761" y="2154"/>
                  </a:cubicBezTo>
                  <a:cubicBezTo>
                    <a:pt x="3761" y="2765"/>
                    <a:pt x="3408" y="3279"/>
                    <a:pt x="2926" y="3568"/>
                  </a:cubicBezTo>
                  <a:lnTo>
                    <a:pt x="2765" y="3632"/>
                  </a:lnTo>
                  <a:lnTo>
                    <a:pt x="3054" y="6847"/>
                  </a:lnTo>
                  <a:lnTo>
                    <a:pt x="1222" y="6847"/>
                  </a:lnTo>
                  <a:lnTo>
                    <a:pt x="1543" y="3632"/>
                  </a:lnTo>
                  <a:lnTo>
                    <a:pt x="1383" y="3568"/>
                  </a:lnTo>
                  <a:cubicBezTo>
                    <a:pt x="868" y="3279"/>
                    <a:pt x="515" y="2765"/>
                    <a:pt x="515" y="2154"/>
                  </a:cubicBezTo>
                  <a:cubicBezTo>
                    <a:pt x="547" y="1254"/>
                    <a:pt x="1254" y="514"/>
                    <a:pt x="2154" y="514"/>
                  </a:cubicBezTo>
                  <a:close/>
                  <a:moveTo>
                    <a:pt x="2154" y="0"/>
                  </a:moveTo>
                  <a:cubicBezTo>
                    <a:pt x="965" y="0"/>
                    <a:pt x="0" y="964"/>
                    <a:pt x="0" y="2154"/>
                  </a:cubicBezTo>
                  <a:cubicBezTo>
                    <a:pt x="0" y="2898"/>
                    <a:pt x="387" y="3560"/>
                    <a:pt x="980" y="3934"/>
                  </a:cubicBezTo>
                  <a:lnTo>
                    <a:pt x="980" y="3934"/>
                  </a:lnTo>
                  <a:lnTo>
                    <a:pt x="643" y="7393"/>
                  </a:lnTo>
                  <a:lnTo>
                    <a:pt x="3633" y="7393"/>
                  </a:lnTo>
                  <a:lnTo>
                    <a:pt x="3325" y="3916"/>
                  </a:lnTo>
                  <a:lnTo>
                    <a:pt x="3325" y="3916"/>
                  </a:lnTo>
                  <a:cubicBezTo>
                    <a:pt x="3907" y="3539"/>
                    <a:pt x="4308" y="2886"/>
                    <a:pt x="4308" y="2154"/>
                  </a:cubicBezTo>
                  <a:cubicBezTo>
                    <a:pt x="4308" y="964"/>
                    <a:pt x="3343" y="0"/>
                    <a:pt x="2154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6" name="Google Shape;3846;gcf486a7196_0_0"/>
            <p:cNvSpPr/>
            <p:nvPr/>
          </p:nvSpPr>
          <p:spPr>
            <a:xfrm>
              <a:off x="5929100" y="2603650"/>
              <a:ext cx="129400" cy="472250"/>
            </a:xfrm>
            <a:custGeom>
              <a:rect b="b" l="l" r="r" t="t"/>
              <a:pathLst>
                <a:path extrusionOk="0" h="18890" w="5176">
                  <a:moveTo>
                    <a:pt x="4071" y="0"/>
                  </a:moveTo>
                  <a:cubicBezTo>
                    <a:pt x="3836" y="0"/>
                    <a:pt x="3604" y="89"/>
                    <a:pt x="3440" y="270"/>
                  </a:cubicBezTo>
                  <a:cubicBezTo>
                    <a:pt x="1286" y="2520"/>
                    <a:pt x="0" y="5959"/>
                    <a:pt x="32" y="9431"/>
                  </a:cubicBezTo>
                  <a:cubicBezTo>
                    <a:pt x="65" y="12967"/>
                    <a:pt x="1382" y="16406"/>
                    <a:pt x="3633" y="18624"/>
                  </a:cubicBezTo>
                  <a:cubicBezTo>
                    <a:pt x="3809" y="18801"/>
                    <a:pt x="4034" y="18889"/>
                    <a:pt x="4259" y="18889"/>
                  </a:cubicBezTo>
                  <a:cubicBezTo>
                    <a:pt x="4484" y="18889"/>
                    <a:pt x="4709" y="18801"/>
                    <a:pt x="4886" y="18624"/>
                  </a:cubicBezTo>
                  <a:cubicBezTo>
                    <a:pt x="5079" y="18431"/>
                    <a:pt x="5175" y="18206"/>
                    <a:pt x="5175" y="17981"/>
                  </a:cubicBezTo>
                  <a:cubicBezTo>
                    <a:pt x="5143" y="17724"/>
                    <a:pt x="5079" y="17499"/>
                    <a:pt x="4886" y="17338"/>
                  </a:cubicBezTo>
                  <a:cubicBezTo>
                    <a:pt x="2990" y="15442"/>
                    <a:pt x="1865" y="12484"/>
                    <a:pt x="1832" y="9431"/>
                  </a:cubicBezTo>
                  <a:cubicBezTo>
                    <a:pt x="1832" y="6377"/>
                    <a:pt x="2893" y="3452"/>
                    <a:pt x="4725" y="1523"/>
                  </a:cubicBezTo>
                  <a:cubicBezTo>
                    <a:pt x="5079" y="1170"/>
                    <a:pt x="5079" y="591"/>
                    <a:pt x="4693" y="237"/>
                  </a:cubicBezTo>
                  <a:cubicBezTo>
                    <a:pt x="4521" y="81"/>
                    <a:pt x="4295" y="0"/>
                    <a:pt x="4071" y="0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7" name="Google Shape;3847;gcf486a7196_0_0"/>
            <p:cNvSpPr/>
            <p:nvPr/>
          </p:nvSpPr>
          <p:spPr>
            <a:xfrm>
              <a:off x="6023125" y="2663900"/>
              <a:ext cx="100475" cy="350100"/>
            </a:xfrm>
            <a:custGeom>
              <a:rect b="b" l="l" r="r" t="t"/>
              <a:pathLst>
                <a:path extrusionOk="0" h="14004" w="4019">
                  <a:moveTo>
                    <a:pt x="3009" y="0"/>
                  </a:moveTo>
                  <a:cubicBezTo>
                    <a:pt x="2752" y="0"/>
                    <a:pt x="2497" y="116"/>
                    <a:pt x="2315" y="335"/>
                  </a:cubicBezTo>
                  <a:cubicBezTo>
                    <a:pt x="804" y="2135"/>
                    <a:pt x="0" y="4513"/>
                    <a:pt x="0" y="6989"/>
                  </a:cubicBezTo>
                  <a:cubicBezTo>
                    <a:pt x="32" y="9528"/>
                    <a:pt x="900" y="11875"/>
                    <a:pt x="2443" y="13675"/>
                  </a:cubicBezTo>
                  <a:cubicBezTo>
                    <a:pt x="2621" y="13888"/>
                    <a:pt x="2868" y="14003"/>
                    <a:pt x="3119" y="14003"/>
                  </a:cubicBezTo>
                  <a:cubicBezTo>
                    <a:pt x="3321" y="14003"/>
                    <a:pt x="3525" y="13929"/>
                    <a:pt x="3697" y="13771"/>
                  </a:cubicBezTo>
                  <a:cubicBezTo>
                    <a:pt x="3922" y="13610"/>
                    <a:pt x="4018" y="13353"/>
                    <a:pt x="4018" y="13096"/>
                  </a:cubicBezTo>
                  <a:cubicBezTo>
                    <a:pt x="4018" y="12871"/>
                    <a:pt x="3954" y="12678"/>
                    <a:pt x="3793" y="12517"/>
                  </a:cubicBezTo>
                  <a:cubicBezTo>
                    <a:pt x="2540" y="11039"/>
                    <a:pt x="1832" y="9078"/>
                    <a:pt x="1832" y="6989"/>
                  </a:cubicBezTo>
                  <a:cubicBezTo>
                    <a:pt x="1800" y="4931"/>
                    <a:pt x="2475" y="2971"/>
                    <a:pt x="3697" y="1460"/>
                  </a:cubicBezTo>
                  <a:cubicBezTo>
                    <a:pt x="4018" y="1074"/>
                    <a:pt x="3954" y="528"/>
                    <a:pt x="3568" y="206"/>
                  </a:cubicBezTo>
                  <a:cubicBezTo>
                    <a:pt x="3401" y="67"/>
                    <a:pt x="3205" y="0"/>
                    <a:pt x="3009" y="0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8" name="Google Shape;3848;gcf486a7196_0_0"/>
            <p:cNvSpPr/>
            <p:nvPr/>
          </p:nvSpPr>
          <p:spPr>
            <a:xfrm>
              <a:off x="6109100" y="2725025"/>
              <a:ext cx="81200" cy="228850"/>
            </a:xfrm>
            <a:custGeom>
              <a:rect b="b" l="l" r="r" t="t"/>
              <a:pathLst>
                <a:path extrusionOk="0" h="9154" w="3248">
                  <a:moveTo>
                    <a:pt x="2175" y="1"/>
                  </a:moveTo>
                  <a:cubicBezTo>
                    <a:pt x="1908" y="1"/>
                    <a:pt x="1646" y="124"/>
                    <a:pt x="1479" y="365"/>
                  </a:cubicBezTo>
                  <a:cubicBezTo>
                    <a:pt x="515" y="1586"/>
                    <a:pt x="1" y="3033"/>
                    <a:pt x="1" y="4544"/>
                  </a:cubicBezTo>
                  <a:cubicBezTo>
                    <a:pt x="33" y="6087"/>
                    <a:pt x="579" y="7565"/>
                    <a:pt x="1640" y="8819"/>
                  </a:cubicBezTo>
                  <a:cubicBezTo>
                    <a:pt x="1822" y="9038"/>
                    <a:pt x="2088" y="9153"/>
                    <a:pt x="2354" y="9153"/>
                  </a:cubicBezTo>
                  <a:cubicBezTo>
                    <a:pt x="2556" y="9153"/>
                    <a:pt x="2759" y="9086"/>
                    <a:pt x="2926" y="8947"/>
                  </a:cubicBezTo>
                  <a:cubicBezTo>
                    <a:pt x="3119" y="8755"/>
                    <a:pt x="3247" y="8497"/>
                    <a:pt x="3247" y="8240"/>
                  </a:cubicBezTo>
                  <a:cubicBezTo>
                    <a:pt x="3247" y="8047"/>
                    <a:pt x="3151" y="7822"/>
                    <a:pt x="3022" y="7662"/>
                  </a:cubicBezTo>
                  <a:cubicBezTo>
                    <a:pt x="2251" y="6729"/>
                    <a:pt x="1833" y="5637"/>
                    <a:pt x="1833" y="4511"/>
                  </a:cubicBezTo>
                  <a:cubicBezTo>
                    <a:pt x="1801" y="3419"/>
                    <a:pt x="2186" y="2390"/>
                    <a:pt x="2894" y="1458"/>
                  </a:cubicBezTo>
                  <a:cubicBezTo>
                    <a:pt x="3215" y="1072"/>
                    <a:pt x="3151" y="493"/>
                    <a:pt x="2733" y="204"/>
                  </a:cubicBezTo>
                  <a:cubicBezTo>
                    <a:pt x="2569" y="68"/>
                    <a:pt x="2371" y="1"/>
                    <a:pt x="2175" y="1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9" name="Google Shape;3849;gcf486a7196_0_0"/>
            <p:cNvSpPr/>
            <p:nvPr/>
          </p:nvSpPr>
          <p:spPr>
            <a:xfrm>
              <a:off x="1945600" y="2603650"/>
              <a:ext cx="128600" cy="472250"/>
            </a:xfrm>
            <a:custGeom>
              <a:rect b="b" l="l" r="r" t="t"/>
              <a:pathLst>
                <a:path extrusionOk="0" h="18890" w="5144">
                  <a:moveTo>
                    <a:pt x="1077" y="0"/>
                  </a:moveTo>
                  <a:cubicBezTo>
                    <a:pt x="849" y="0"/>
                    <a:pt x="623" y="81"/>
                    <a:pt x="451" y="237"/>
                  </a:cubicBezTo>
                  <a:cubicBezTo>
                    <a:pt x="97" y="591"/>
                    <a:pt x="97" y="1170"/>
                    <a:pt x="418" y="1523"/>
                  </a:cubicBezTo>
                  <a:cubicBezTo>
                    <a:pt x="2251" y="3452"/>
                    <a:pt x="3344" y="6377"/>
                    <a:pt x="3311" y="9431"/>
                  </a:cubicBezTo>
                  <a:cubicBezTo>
                    <a:pt x="3311" y="12484"/>
                    <a:pt x="2154" y="15442"/>
                    <a:pt x="258" y="17338"/>
                  </a:cubicBezTo>
                  <a:cubicBezTo>
                    <a:pt x="97" y="17499"/>
                    <a:pt x="1" y="17724"/>
                    <a:pt x="1" y="17981"/>
                  </a:cubicBezTo>
                  <a:cubicBezTo>
                    <a:pt x="1" y="18206"/>
                    <a:pt x="97" y="18431"/>
                    <a:pt x="258" y="18624"/>
                  </a:cubicBezTo>
                  <a:cubicBezTo>
                    <a:pt x="434" y="18801"/>
                    <a:pt x="668" y="18889"/>
                    <a:pt x="901" y="18889"/>
                  </a:cubicBezTo>
                  <a:cubicBezTo>
                    <a:pt x="1134" y="18889"/>
                    <a:pt x="1367" y="18801"/>
                    <a:pt x="1543" y="18624"/>
                  </a:cubicBezTo>
                  <a:cubicBezTo>
                    <a:pt x="3761" y="16406"/>
                    <a:pt x="5111" y="12967"/>
                    <a:pt x="5144" y="9431"/>
                  </a:cubicBezTo>
                  <a:cubicBezTo>
                    <a:pt x="5144" y="5959"/>
                    <a:pt x="3890" y="2520"/>
                    <a:pt x="1736" y="270"/>
                  </a:cubicBezTo>
                  <a:cubicBezTo>
                    <a:pt x="1555" y="89"/>
                    <a:pt x="1315" y="0"/>
                    <a:pt x="1077" y="0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0" name="Google Shape;3850;gcf486a7196_0_0"/>
            <p:cNvSpPr/>
            <p:nvPr/>
          </p:nvSpPr>
          <p:spPr>
            <a:xfrm>
              <a:off x="1879700" y="2663900"/>
              <a:ext cx="101275" cy="350100"/>
            </a:xfrm>
            <a:custGeom>
              <a:rect b="b" l="l" r="r" t="t"/>
              <a:pathLst>
                <a:path extrusionOk="0" h="14004" w="4051">
                  <a:moveTo>
                    <a:pt x="1023" y="0"/>
                  </a:moveTo>
                  <a:cubicBezTo>
                    <a:pt x="820" y="0"/>
                    <a:pt x="617" y="67"/>
                    <a:pt x="451" y="206"/>
                  </a:cubicBezTo>
                  <a:cubicBezTo>
                    <a:pt x="65" y="528"/>
                    <a:pt x="33" y="1074"/>
                    <a:pt x="322" y="1460"/>
                  </a:cubicBezTo>
                  <a:cubicBezTo>
                    <a:pt x="1576" y="2971"/>
                    <a:pt x="2219" y="4931"/>
                    <a:pt x="2219" y="6989"/>
                  </a:cubicBezTo>
                  <a:cubicBezTo>
                    <a:pt x="2187" y="9078"/>
                    <a:pt x="1511" y="11039"/>
                    <a:pt x="226" y="12517"/>
                  </a:cubicBezTo>
                  <a:cubicBezTo>
                    <a:pt x="97" y="12678"/>
                    <a:pt x="33" y="12871"/>
                    <a:pt x="1" y="13096"/>
                  </a:cubicBezTo>
                  <a:cubicBezTo>
                    <a:pt x="1" y="13353"/>
                    <a:pt x="129" y="13610"/>
                    <a:pt x="322" y="13771"/>
                  </a:cubicBezTo>
                  <a:cubicBezTo>
                    <a:pt x="494" y="13929"/>
                    <a:pt x="705" y="14003"/>
                    <a:pt x="913" y="14003"/>
                  </a:cubicBezTo>
                  <a:cubicBezTo>
                    <a:pt x="1173" y="14003"/>
                    <a:pt x="1430" y="13888"/>
                    <a:pt x="1608" y="13675"/>
                  </a:cubicBezTo>
                  <a:cubicBezTo>
                    <a:pt x="3151" y="11875"/>
                    <a:pt x="4019" y="9528"/>
                    <a:pt x="4019" y="6989"/>
                  </a:cubicBezTo>
                  <a:cubicBezTo>
                    <a:pt x="4051" y="4513"/>
                    <a:pt x="3215" y="2135"/>
                    <a:pt x="1737" y="335"/>
                  </a:cubicBezTo>
                  <a:cubicBezTo>
                    <a:pt x="1554" y="116"/>
                    <a:pt x="1289" y="0"/>
                    <a:pt x="1023" y="0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1" name="Google Shape;3851;gcf486a7196_0_0"/>
            <p:cNvSpPr/>
            <p:nvPr/>
          </p:nvSpPr>
          <p:spPr>
            <a:xfrm>
              <a:off x="1813800" y="2725025"/>
              <a:ext cx="81200" cy="228850"/>
            </a:xfrm>
            <a:custGeom>
              <a:rect b="b" l="l" r="r" t="t"/>
              <a:pathLst>
                <a:path extrusionOk="0" h="9154" w="3248">
                  <a:moveTo>
                    <a:pt x="1057" y="1"/>
                  </a:moveTo>
                  <a:cubicBezTo>
                    <a:pt x="861" y="1"/>
                    <a:pt x="660" y="68"/>
                    <a:pt x="483" y="204"/>
                  </a:cubicBezTo>
                  <a:cubicBezTo>
                    <a:pt x="97" y="493"/>
                    <a:pt x="33" y="1072"/>
                    <a:pt x="322" y="1458"/>
                  </a:cubicBezTo>
                  <a:cubicBezTo>
                    <a:pt x="1062" y="2390"/>
                    <a:pt x="1415" y="3419"/>
                    <a:pt x="1415" y="4511"/>
                  </a:cubicBezTo>
                  <a:cubicBezTo>
                    <a:pt x="1415" y="5637"/>
                    <a:pt x="997" y="6729"/>
                    <a:pt x="194" y="7662"/>
                  </a:cubicBezTo>
                  <a:cubicBezTo>
                    <a:pt x="65" y="7822"/>
                    <a:pt x="1" y="8047"/>
                    <a:pt x="1" y="8240"/>
                  </a:cubicBezTo>
                  <a:cubicBezTo>
                    <a:pt x="1" y="8497"/>
                    <a:pt x="97" y="8755"/>
                    <a:pt x="322" y="8947"/>
                  </a:cubicBezTo>
                  <a:cubicBezTo>
                    <a:pt x="489" y="9086"/>
                    <a:pt x="692" y="9153"/>
                    <a:pt x="894" y="9153"/>
                  </a:cubicBezTo>
                  <a:cubicBezTo>
                    <a:pt x="1160" y="9153"/>
                    <a:pt x="1426" y="9038"/>
                    <a:pt x="1608" y="8819"/>
                  </a:cubicBezTo>
                  <a:cubicBezTo>
                    <a:pt x="2637" y="7565"/>
                    <a:pt x="3215" y="6087"/>
                    <a:pt x="3215" y="4544"/>
                  </a:cubicBezTo>
                  <a:cubicBezTo>
                    <a:pt x="3247" y="3033"/>
                    <a:pt x="2733" y="1586"/>
                    <a:pt x="1769" y="365"/>
                  </a:cubicBezTo>
                  <a:cubicBezTo>
                    <a:pt x="1584" y="124"/>
                    <a:pt x="1324" y="1"/>
                    <a:pt x="1057" y="1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2" name="Google Shape;3852;gcf486a7196_0_0"/>
            <p:cNvSpPr/>
            <p:nvPr/>
          </p:nvSpPr>
          <p:spPr>
            <a:xfrm>
              <a:off x="3763375" y="496075"/>
              <a:ext cx="476550" cy="127800"/>
            </a:xfrm>
            <a:custGeom>
              <a:rect b="b" l="l" r="r" t="t"/>
              <a:pathLst>
                <a:path extrusionOk="0" h="5112" w="19062">
                  <a:moveTo>
                    <a:pt x="997" y="0"/>
                  </a:moveTo>
                  <a:cubicBezTo>
                    <a:pt x="772" y="0"/>
                    <a:pt x="547" y="65"/>
                    <a:pt x="354" y="258"/>
                  </a:cubicBezTo>
                  <a:cubicBezTo>
                    <a:pt x="0" y="611"/>
                    <a:pt x="0" y="1190"/>
                    <a:pt x="354" y="1543"/>
                  </a:cubicBezTo>
                  <a:cubicBezTo>
                    <a:pt x="2572" y="3761"/>
                    <a:pt x="6011" y="5111"/>
                    <a:pt x="9547" y="5111"/>
                  </a:cubicBezTo>
                  <a:cubicBezTo>
                    <a:pt x="9590" y="5112"/>
                    <a:pt x="9634" y="5112"/>
                    <a:pt x="9677" y="5112"/>
                  </a:cubicBezTo>
                  <a:cubicBezTo>
                    <a:pt x="13105" y="5112"/>
                    <a:pt x="16486" y="3863"/>
                    <a:pt x="18708" y="1736"/>
                  </a:cubicBezTo>
                  <a:cubicBezTo>
                    <a:pt x="19062" y="1383"/>
                    <a:pt x="19062" y="804"/>
                    <a:pt x="18740" y="450"/>
                  </a:cubicBezTo>
                  <a:cubicBezTo>
                    <a:pt x="18555" y="266"/>
                    <a:pt x="18309" y="169"/>
                    <a:pt x="18066" y="169"/>
                  </a:cubicBezTo>
                  <a:cubicBezTo>
                    <a:pt x="17843" y="169"/>
                    <a:pt x="17623" y="249"/>
                    <a:pt x="17455" y="418"/>
                  </a:cubicBezTo>
                  <a:cubicBezTo>
                    <a:pt x="15553" y="2224"/>
                    <a:pt x="12684" y="3312"/>
                    <a:pt x="9678" y="3312"/>
                  </a:cubicBezTo>
                  <a:cubicBezTo>
                    <a:pt x="9634" y="3312"/>
                    <a:pt x="9591" y="3312"/>
                    <a:pt x="9547" y="3311"/>
                  </a:cubicBezTo>
                  <a:cubicBezTo>
                    <a:pt x="6493" y="3279"/>
                    <a:pt x="3536" y="2154"/>
                    <a:pt x="1639" y="258"/>
                  </a:cubicBezTo>
                  <a:cubicBezTo>
                    <a:pt x="1479" y="65"/>
                    <a:pt x="1254" y="0"/>
                    <a:pt x="997" y="0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3" name="Google Shape;3853;gcf486a7196_0_0"/>
            <p:cNvSpPr/>
            <p:nvPr/>
          </p:nvSpPr>
          <p:spPr>
            <a:xfrm>
              <a:off x="3824450" y="430175"/>
              <a:ext cx="356025" cy="100475"/>
            </a:xfrm>
            <a:custGeom>
              <a:rect b="b" l="l" r="r" t="t"/>
              <a:pathLst>
                <a:path extrusionOk="0" h="4019" w="14241">
                  <a:moveTo>
                    <a:pt x="1029" y="1"/>
                  </a:moveTo>
                  <a:cubicBezTo>
                    <a:pt x="772" y="1"/>
                    <a:pt x="514" y="97"/>
                    <a:pt x="354" y="322"/>
                  </a:cubicBezTo>
                  <a:cubicBezTo>
                    <a:pt x="0" y="708"/>
                    <a:pt x="64" y="1286"/>
                    <a:pt x="450" y="1608"/>
                  </a:cubicBezTo>
                  <a:cubicBezTo>
                    <a:pt x="2250" y="3151"/>
                    <a:pt x="4597" y="3986"/>
                    <a:pt x="7136" y="4019"/>
                  </a:cubicBezTo>
                  <a:cubicBezTo>
                    <a:pt x="9611" y="4019"/>
                    <a:pt x="11990" y="3215"/>
                    <a:pt x="13790" y="1736"/>
                  </a:cubicBezTo>
                  <a:cubicBezTo>
                    <a:pt x="14176" y="1415"/>
                    <a:pt x="14240" y="836"/>
                    <a:pt x="13919" y="451"/>
                  </a:cubicBezTo>
                  <a:cubicBezTo>
                    <a:pt x="13736" y="232"/>
                    <a:pt x="13481" y="116"/>
                    <a:pt x="13224" y="116"/>
                  </a:cubicBezTo>
                  <a:cubicBezTo>
                    <a:pt x="13028" y="116"/>
                    <a:pt x="12832" y="183"/>
                    <a:pt x="12665" y="322"/>
                  </a:cubicBezTo>
                  <a:cubicBezTo>
                    <a:pt x="11154" y="1543"/>
                    <a:pt x="9193" y="2219"/>
                    <a:pt x="7136" y="2219"/>
                  </a:cubicBezTo>
                  <a:cubicBezTo>
                    <a:pt x="5047" y="2186"/>
                    <a:pt x="3086" y="1479"/>
                    <a:pt x="1607" y="226"/>
                  </a:cubicBezTo>
                  <a:cubicBezTo>
                    <a:pt x="1447" y="65"/>
                    <a:pt x="1254" y="1"/>
                    <a:pt x="1029" y="1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4" name="Google Shape;3854;gcf486a7196_0_0"/>
            <p:cNvSpPr/>
            <p:nvPr/>
          </p:nvSpPr>
          <p:spPr>
            <a:xfrm>
              <a:off x="3884700" y="363475"/>
              <a:ext cx="234700" cy="81200"/>
            </a:xfrm>
            <a:custGeom>
              <a:rect b="b" l="l" r="r" t="t"/>
              <a:pathLst>
                <a:path extrusionOk="0" h="3248" w="9388">
                  <a:moveTo>
                    <a:pt x="1030" y="1"/>
                  </a:moveTo>
                  <a:cubicBezTo>
                    <a:pt x="772" y="1"/>
                    <a:pt x="515" y="129"/>
                    <a:pt x="322" y="322"/>
                  </a:cubicBezTo>
                  <a:cubicBezTo>
                    <a:pt x="1" y="708"/>
                    <a:pt x="65" y="1286"/>
                    <a:pt x="451" y="1608"/>
                  </a:cubicBezTo>
                  <a:cubicBezTo>
                    <a:pt x="1705" y="2669"/>
                    <a:pt x="3183" y="3247"/>
                    <a:pt x="4726" y="3247"/>
                  </a:cubicBezTo>
                  <a:cubicBezTo>
                    <a:pt x="6237" y="3247"/>
                    <a:pt x="7683" y="2733"/>
                    <a:pt x="8905" y="1768"/>
                  </a:cubicBezTo>
                  <a:cubicBezTo>
                    <a:pt x="9323" y="1479"/>
                    <a:pt x="9387" y="901"/>
                    <a:pt x="9066" y="515"/>
                  </a:cubicBezTo>
                  <a:cubicBezTo>
                    <a:pt x="8895" y="287"/>
                    <a:pt x="8624" y="161"/>
                    <a:pt x="8351" y="161"/>
                  </a:cubicBezTo>
                  <a:cubicBezTo>
                    <a:pt x="8161" y="161"/>
                    <a:pt x="7970" y="222"/>
                    <a:pt x="7812" y="354"/>
                  </a:cubicBezTo>
                  <a:cubicBezTo>
                    <a:pt x="6880" y="1061"/>
                    <a:pt x="5851" y="1447"/>
                    <a:pt x="4758" y="1447"/>
                  </a:cubicBezTo>
                  <a:cubicBezTo>
                    <a:pt x="3633" y="1415"/>
                    <a:pt x="2540" y="997"/>
                    <a:pt x="1608" y="226"/>
                  </a:cubicBezTo>
                  <a:cubicBezTo>
                    <a:pt x="1447" y="97"/>
                    <a:pt x="1222" y="33"/>
                    <a:pt x="1030" y="1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5" name="Google Shape;3855;gcf486a7196_0_0"/>
            <p:cNvSpPr/>
            <p:nvPr/>
          </p:nvSpPr>
          <p:spPr>
            <a:xfrm>
              <a:off x="1808175" y="3778825"/>
              <a:ext cx="4317825" cy="1350100"/>
            </a:xfrm>
            <a:custGeom>
              <a:rect b="b" l="l" r="r" t="t"/>
              <a:pathLst>
                <a:path extrusionOk="0" h="54004" w="172713">
                  <a:moveTo>
                    <a:pt x="86341" y="1"/>
                  </a:moveTo>
                  <a:cubicBezTo>
                    <a:pt x="38671" y="1"/>
                    <a:pt x="1" y="12087"/>
                    <a:pt x="1" y="27002"/>
                  </a:cubicBezTo>
                  <a:cubicBezTo>
                    <a:pt x="1" y="41917"/>
                    <a:pt x="38671" y="54003"/>
                    <a:pt x="86341" y="54003"/>
                  </a:cubicBezTo>
                  <a:cubicBezTo>
                    <a:pt x="134043" y="54003"/>
                    <a:pt x="172713" y="41917"/>
                    <a:pt x="172713" y="27002"/>
                  </a:cubicBezTo>
                  <a:cubicBezTo>
                    <a:pt x="172713" y="12087"/>
                    <a:pt x="134043" y="1"/>
                    <a:pt x="86341" y="1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6" name="Google Shape;3856;gcf486a7196_0_0"/>
            <p:cNvSpPr/>
            <p:nvPr/>
          </p:nvSpPr>
          <p:spPr>
            <a:xfrm>
              <a:off x="1808175" y="3778825"/>
              <a:ext cx="4317825" cy="1350100"/>
            </a:xfrm>
            <a:custGeom>
              <a:rect b="b" l="l" r="r" t="t"/>
              <a:pathLst>
                <a:path extrusionOk="0" h="54004" w="172713">
                  <a:moveTo>
                    <a:pt x="86341" y="1"/>
                  </a:moveTo>
                  <a:cubicBezTo>
                    <a:pt x="38671" y="1"/>
                    <a:pt x="1" y="12087"/>
                    <a:pt x="1" y="27002"/>
                  </a:cubicBezTo>
                  <a:cubicBezTo>
                    <a:pt x="1" y="41917"/>
                    <a:pt x="38671" y="54003"/>
                    <a:pt x="86341" y="54003"/>
                  </a:cubicBezTo>
                  <a:cubicBezTo>
                    <a:pt x="134043" y="54003"/>
                    <a:pt x="172713" y="41917"/>
                    <a:pt x="172713" y="27002"/>
                  </a:cubicBezTo>
                  <a:cubicBezTo>
                    <a:pt x="172713" y="12087"/>
                    <a:pt x="134043" y="1"/>
                    <a:pt x="86341" y="1"/>
                  </a:cubicBezTo>
                  <a:close/>
                </a:path>
              </a:pathLst>
            </a:custGeom>
            <a:solidFill>
              <a:srgbClr val="BBE3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7" name="Google Shape;3857;gcf486a7196_0_0"/>
            <p:cNvSpPr/>
            <p:nvPr/>
          </p:nvSpPr>
          <p:spPr>
            <a:xfrm>
              <a:off x="2021950" y="3784450"/>
              <a:ext cx="3933700" cy="1195000"/>
            </a:xfrm>
            <a:custGeom>
              <a:rect b="b" l="l" r="r" t="t"/>
              <a:pathLst>
                <a:path extrusionOk="0" h="47800" w="157348">
                  <a:moveTo>
                    <a:pt x="78658" y="1"/>
                  </a:moveTo>
                  <a:cubicBezTo>
                    <a:pt x="35230" y="1"/>
                    <a:pt x="0" y="10705"/>
                    <a:pt x="0" y="23916"/>
                  </a:cubicBezTo>
                  <a:cubicBezTo>
                    <a:pt x="0" y="37095"/>
                    <a:pt x="35230" y="47800"/>
                    <a:pt x="78658" y="47800"/>
                  </a:cubicBezTo>
                  <a:cubicBezTo>
                    <a:pt x="122117" y="47800"/>
                    <a:pt x="157347" y="37095"/>
                    <a:pt x="157347" y="23916"/>
                  </a:cubicBezTo>
                  <a:cubicBezTo>
                    <a:pt x="157347" y="10705"/>
                    <a:pt x="122117" y="1"/>
                    <a:pt x="78658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8" name="Google Shape;3858;gcf486a7196_0_0"/>
            <p:cNvSpPr/>
            <p:nvPr/>
          </p:nvSpPr>
          <p:spPr>
            <a:xfrm>
              <a:off x="2014700" y="3778025"/>
              <a:ext cx="3948175" cy="1207850"/>
            </a:xfrm>
            <a:custGeom>
              <a:rect b="b" l="l" r="r" t="t"/>
              <a:pathLst>
                <a:path extrusionOk="0" h="48314" w="157927">
                  <a:moveTo>
                    <a:pt x="78948" y="515"/>
                  </a:moveTo>
                  <a:cubicBezTo>
                    <a:pt x="100677" y="515"/>
                    <a:pt x="120317" y="3183"/>
                    <a:pt x="134525" y="7522"/>
                  </a:cubicBezTo>
                  <a:cubicBezTo>
                    <a:pt x="141629" y="9676"/>
                    <a:pt x="147351" y="12248"/>
                    <a:pt x="151305" y="15076"/>
                  </a:cubicBezTo>
                  <a:cubicBezTo>
                    <a:pt x="153298" y="16491"/>
                    <a:pt x="154808" y="17969"/>
                    <a:pt x="155837" y="19480"/>
                  </a:cubicBezTo>
                  <a:cubicBezTo>
                    <a:pt x="156866" y="21023"/>
                    <a:pt x="157380" y="22566"/>
                    <a:pt x="157380" y="24173"/>
                  </a:cubicBezTo>
                  <a:cubicBezTo>
                    <a:pt x="157380" y="25748"/>
                    <a:pt x="156866" y="27291"/>
                    <a:pt x="155837" y="28834"/>
                  </a:cubicBezTo>
                  <a:cubicBezTo>
                    <a:pt x="154037" y="31502"/>
                    <a:pt x="150726" y="34009"/>
                    <a:pt x="146129" y="36324"/>
                  </a:cubicBezTo>
                  <a:cubicBezTo>
                    <a:pt x="132404" y="43171"/>
                    <a:pt x="107460" y="47799"/>
                    <a:pt x="78948" y="47799"/>
                  </a:cubicBezTo>
                  <a:cubicBezTo>
                    <a:pt x="57250" y="47799"/>
                    <a:pt x="37610" y="45131"/>
                    <a:pt x="23402" y="40792"/>
                  </a:cubicBezTo>
                  <a:cubicBezTo>
                    <a:pt x="16298" y="38638"/>
                    <a:pt x="10544" y="36067"/>
                    <a:pt x="6623" y="33238"/>
                  </a:cubicBezTo>
                  <a:cubicBezTo>
                    <a:pt x="4630" y="31824"/>
                    <a:pt x="3119" y="30345"/>
                    <a:pt x="2090" y="28834"/>
                  </a:cubicBezTo>
                  <a:cubicBezTo>
                    <a:pt x="1062" y="27291"/>
                    <a:pt x="547" y="25748"/>
                    <a:pt x="547" y="24173"/>
                  </a:cubicBezTo>
                  <a:cubicBezTo>
                    <a:pt x="547" y="22566"/>
                    <a:pt x="1062" y="21023"/>
                    <a:pt x="2090" y="19480"/>
                  </a:cubicBezTo>
                  <a:cubicBezTo>
                    <a:pt x="3890" y="16812"/>
                    <a:pt x="7201" y="14305"/>
                    <a:pt x="11798" y="11990"/>
                  </a:cubicBezTo>
                  <a:cubicBezTo>
                    <a:pt x="25524" y="5144"/>
                    <a:pt x="50468" y="515"/>
                    <a:pt x="78948" y="515"/>
                  </a:cubicBezTo>
                  <a:close/>
                  <a:moveTo>
                    <a:pt x="78948" y="1"/>
                  </a:moveTo>
                  <a:cubicBezTo>
                    <a:pt x="57218" y="1"/>
                    <a:pt x="37513" y="2669"/>
                    <a:pt x="23241" y="7008"/>
                  </a:cubicBezTo>
                  <a:cubicBezTo>
                    <a:pt x="16105" y="9162"/>
                    <a:pt x="10319" y="11765"/>
                    <a:pt x="6301" y="14626"/>
                  </a:cubicBezTo>
                  <a:cubicBezTo>
                    <a:pt x="4308" y="16073"/>
                    <a:pt x="2733" y="17584"/>
                    <a:pt x="1640" y="19191"/>
                  </a:cubicBezTo>
                  <a:cubicBezTo>
                    <a:pt x="580" y="20766"/>
                    <a:pt x="1" y="22437"/>
                    <a:pt x="1" y="24173"/>
                  </a:cubicBezTo>
                  <a:cubicBezTo>
                    <a:pt x="1" y="25877"/>
                    <a:pt x="580" y="27548"/>
                    <a:pt x="1640" y="29123"/>
                  </a:cubicBezTo>
                  <a:cubicBezTo>
                    <a:pt x="3537" y="31920"/>
                    <a:pt x="6912" y="34492"/>
                    <a:pt x="11541" y="36774"/>
                  </a:cubicBezTo>
                  <a:cubicBezTo>
                    <a:pt x="25427" y="43717"/>
                    <a:pt x="50403" y="48314"/>
                    <a:pt x="78948" y="48314"/>
                  </a:cubicBezTo>
                  <a:cubicBezTo>
                    <a:pt x="100709" y="48314"/>
                    <a:pt x="120414" y="45646"/>
                    <a:pt x="134686" y="41306"/>
                  </a:cubicBezTo>
                  <a:cubicBezTo>
                    <a:pt x="141822" y="39153"/>
                    <a:pt x="147608" y="36549"/>
                    <a:pt x="151626" y="33688"/>
                  </a:cubicBezTo>
                  <a:cubicBezTo>
                    <a:pt x="153619" y="32241"/>
                    <a:pt x="155194" y="30731"/>
                    <a:pt x="156287" y="29123"/>
                  </a:cubicBezTo>
                  <a:cubicBezTo>
                    <a:pt x="157348" y="27548"/>
                    <a:pt x="157926" y="25877"/>
                    <a:pt x="157926" y="24173"/>
                  </a:cubicBezTo>
                  <a:cubicBezTo>
                    <a:pt x="157926" y="22437"/>
                    <a:pt x="157348" y="20766"/>
                    <a:pt x="156287" y="19191"/>
                  </a:cubicBezTo>
                  <a:cubicBezTo>
                    <a:pt x="154390" y="16394"/>
                    <a:pt x="151015" y="13823"/>
                    <a:pt x="146386" y="11540"/>
                  </a:cubicBezTo>
                  <a:cubicBezTo>
                    <a:pt x="132500" y="4597"/>
                    <a:pt x="107524" y="1"/>
                    <a:pt x="78948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9" name="Google Shape;3859;gcf486a7196_0_0"/>
            <p:cNvSpPr/>
            <p:nvPr/>
          </p:nvSpPr>
          <p:spPr>
            <a:xfrm>
              <a:off x="2234900" y="3729000"/>
              <a:ext cx="3507775" cy="1013375"/>
            </a:xfrm>
            <a:custGeom>
              <a:rect b="b" l="l" r="r" t="t"/>
              <a:pathLst>
                <a:path extrusionOk="0" h="40535" w="140311">
                  <a:moveTo>
                    <a:pt x="70140" y="1"/>
                  </a:moveTo>
                  <a:cubicBezTo>
                    <a:pt x="31406" y="1"/>
                    <a:pt x="1" y="9098"/>
                    <a:pt x="1" y="20284"/>
                  </a:cubicBezTo>
                  <a:cubicBezTo>
                    <a:pt x="1" y="31470"/>
                    <a:pt x="31406" y="40535"/>
                    <a:pt x="70140" y="40535"/>
                  </a:cubicBezTo>
                  <a:cubicBezTo>
                    <a:pt x="108906" y="40535"/>
                    <a:pt x="140311" y="31470"/>
                    <a:pt x="140311" y="20284"/>
                  </a:cubicBezTo>
                  <a:cubicBezTo>
                    <a:pt x="140311" y="9098"/>
                    <a:pt x="108906" y="1"/>
                    <a:pt x="701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0" name="Google Shape;3860;gcf486a7196_0_0"/>
            <p:cNvSpPr/>
            <p:nvPr/>
          </p:nvSpPr>
          <p:spPr>
            <a:xfrm>
              <a:off x="2228475" y="3722575"/>
              <a:ext cx="3520625" cy="1027050"/>
            </a:xfrm>
            <a:custGeom>
              <a:rect b="b" l="l" r="r" t="t"/>
              <a:pathLst>
                <a:path extrusionOk="0" h="41082" w="140825">
                  <a:moveTo>
                    <a:pt x="70087" y="547"/>
                  </a:moveTo>
                  <a:cubicBezTo>
                    <a:pt x="70190" y="547"/>
                    <a:pt x="70293" y="547"/>
                    <a:pt x="70397" y="547"/>
                  </a:cubicBezTo>
                  <a:cubicBezTo>
                    <a:pt x="89780" y="547"/>
                    <a:pt x="107298" y="2797"/>
                    <a:pt x="119931" y="6462"/>
                  </a:cubicBezTo>
                  <a:cubicBezTo>
                    <a:pt x="126263" y="8294"/>
                    <a:pt x="131407" y="10480"/>
                    <a:pt x="134910" y="12858"/>
                  </a:cubicBezTo>
                  <a:cubicBezTo>
                    <a:pt x="136646" y="14048"/>
                    <a:pt x="138028" y="15333"/>
                    <a:pt x="138928" y="16587"/>
                  </a:cubicBezTo>
                  <a:cubicBezTo>
                    <a:pt x="139828" y="17873"/>
                    <a:pt x="140311" y="19191"/>
                    <a:pt x="140311" y="20541"/>
                  </a:cubicBezTo>
                  <a:cubicBezTo>
                    <a:pt x="140311" y="21859"/>
                    <a:pt x="139828" y="23177"/>
                    <a:pt x="138928" y="24463"/>
                  </a:cubicBezTo>
                  <a:cubicBezTo>
                    <a:pt x="137321" y="26713"/>
                    <a:pt x="134364" y="28866"/>
                    <a:pt x="130282" y="30795"/>
                  </a:cubicBezTo>
                  <a:cubicBezTo>
                    <a:pt x="118067" y="36613"/>
                    <a:pt x="95823" y="40535"/>
                    <a:pt x="70397" y="40535"/>
                  </a:cubicBezTo>
                  <a:cubicBezTo>
                    <a:pt x="51046" y="40535"/>
                    <a:pt x="33527" y="38253"/>
                    <a:pt x="20862" y="34620"/>
                  </a:cubicBezTo>
                  <a:cubicBezTo>
                    <a:pt x="14562" y="32788"/>
                    <a:pt x="9419" y="30602"/>
                    <a:pt x="5915" y="28191"/>
                  </a:cubicBezTo>
                  <a:cubicBezTo>
                    <a:pt x="4147" y="27002"/>
                    <a:pt x="2797" y="25748"/>
                    <a:pt x="1897" y="24463"/>
                  </a:cubicBezTo>
                  <a:cubicBezTo>
                    <a:pt x="997" y="23177"/>
                    <a:pt x="515" y="21859"/>
                    <a:pt x="515" y="20541"/>
                  </a:cubicBezTo>
                  <a:cubicBezTo>
                    <a:pt x="515" y="19191"/>
                    <a:pt x="997" y="17873"/>
                    <a:pt x="1897" y="16587"/>
                  </a:cubicBezTo>
                  <a:cubicBezTo>
                    <a:pt x="3472" y="14369"/>
                    <a:pt x="6461" y="12215"/>
                    <a:pt x="10512" y="10255"/>
                  </a:cubicBezTo>
                  <a:cubicBezTo>
                    <a:pt x="22709" y="4460"/>
                    <a:pt x="44822" y="547"/>
                    <a:pt x="70087" y="547"/>
                  </a:cubicBezTo>
                  <a:close/>
                  <a:moveTo>
                    <a:pt x="70397" y="1"/>
                  </a:moveTo>
                  <a:cubicBezTo>
                    <a:pt x="51013" y="1"/>
                    <a:pt x="33463" y="2251"/>
                    <a:pt x="20733" y="5947"/>
                  </a:cubicBezTo>
                  <a:cubicBezTo>
                    <a:pt x="14369" y="7780"/>
                    <a:pt x="9194" y="9965"/>
                    <a:pt x="5626" y="12408"/>
                  </a:cubicBezTo>
                  <a:cubicBezTo>
                    <a:pt x="3826" y="13662"/>
                    <a:pt x="2411" y="14948"/>
                    <a:pt x="1447" y="16298"/>
                  </a:cubicBezTo>
                  <a:cubicBezTo>
                    <a:pt x="515" y="17648"/>
                    <a:pt x="0" y="19062"/>
                    <a:pt x="0" y="20541"/>
                  </a:cubicBezTo>
                  <a:cubicBezTo>
                    <a:pt x="0" y="21987"/>
                    <a:pt x="515" y="23434"/>
                    <a:pt x="1447" y="24784"/>
                  </a:cubicBezTo>
                  <a:cubicBezTo>
                    <a:pt x="3151" y="27131"/>
                    <a:pt x="6172" y="29316"/>
                    <a:pt x="10287" y="31277"/>
                  </a:cubicBezTo>
                  <a:cubicBezTo>
                    <a:pt x="22662" y="37160"/>
                    <a:pt x="44938" y="41081"/>
                    <a:pt x="70397" y="41081"/>
                  </a:cubicBezTo>
                  <a:cubicBezTo>
                    <a:pt x="89812" y="41081"/>
                    <a:pt x="107363" y="38799"/>
                    <a:pt x="120092" y="35135"/>
                  </a:cubicBezTo>
                  <a:cubicBezTo>
                    <a:pt x="126456" y="33270"/>
                    <a:pt x="131632" y="31084"/>
                    <a:pt x="135200" y="28641"/>
                  </a:cubicBezTo>
                  <a:cubicBezTo>
                    <a:pt x="137000" y="27420"/>
                    <a:pt x="138414" y="26134"/>
                    <a:pt x="139378" y="24784"/>
                  </a:cubicBezTo>
                  <a:cubicBezTo>
                    <a:pt x="140311" y="23434"/>
                    <a:pt x="140825" y="21987"/>
                    <a:pt x="140825" y="20541"/>
                  </a:cubicBezTo>
                  <a:cubicBezTo>
                    <a:pt x="140825" y="19062"/>
                    <a:pt x="140311" y="17648"/>
                    <a:pt x="139378" y="16298"/>
                  </a:cubicBezTo>
                  <a:cubicBezTo>
                    <a:pt x="137675" y="13919"/>
                    <a:pt x="134653" y="11733"/>
                    <a:pt x="130539" y="9772"/>
                  </a:cubicBezTo>
                  <a:cubicBezTo>
                    <a:pt x="118163" y="3890"/>
                    <a:pt x="95855" y="1"/>
                    <a:pt x="70397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1" name="Google Shape;3861;gcf486a7196_0_0"/>
            <p:cNvSpPr/>
            <p:nvPr/>
          </p:nvSpPr>
          <p:spPr>
            <a:xfrm>
              <a:off x="2389200" y="3774000"/>
              <a:ext cx="3199200" cy="890425"/>
            </a:xfrm>
            <a:custGeom>
              <a:rect b="b" l="l" r="r" t="t"/>
              <a:pathLst>
                <a:path extrusionOk="0" h="35617" w="127968">
                  <a:moveTo>
                    <a:pt x="63968" y="1"/>
                  </a:moveTo>
                  <a:cubicBezTo>
                    <a:pt x="28641" y="1"/>
                    <a:pt x="0" y="7973"/>
                    <a:pt x="0" y="17809"/>
                  </a:cubicBezTo>
                  <a:cubicBezTo>
                    <a:pt x="0" y="27645"/>
                    <a:pt x="28641" y="35617"/>
                    <a:pt x="63968" y="35617"/>
                  </a:cubicBezTo>
                  <a:cubicBezTo>
                    <a:pt x="99326" y="35617"/>
                    <a:pt x="127967" y="27645"/>
                    <a:pt x="127967" y="17809"/>
                  </a:cubicBezTo>
                  <a:cubicBezTo>
                    <a:pt x="127967" y="7973"/>
                    <a:pt x="99326" y="1"/>
                    <a:pt x="639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2" name="Google Shape;3862;gcf486a7196_0_0"/>
            <p:cNvSpPr/>
            <p:nvPr/>
          </p:nvSpPr>
          <p:spPr>
            <a:xfrm>
              <a:off x="2381950" y="3766775"/>
              <a:ext cx="3213675" cy="904900"/>
            </a:xfrm>
            <a:custGeom>
              <a:rect b="b" l="l" r="r" t="t"/>
              <a:pathLst>
                <a:path extrusionOk="0" h="36196" w="128547">
                  <a:moveTo>
                    <a:pt x="64258" y="547"/>
                  </a:moveTo>
                  <a:cubicBezTo>
                    <a:pt x="81937" y="547"/>
                    <a:pt x="97913" y="2540"/>
                    <a:pt x="109453" y="5754"/>
                  </a:cubicBezTo>
                  <a:cubicBezTo>
                    <a:pt x="115206" y="7362"/>
                    <a:pt x="119899" y="9290"/>
                    <a:pt x="123082" y="11380"/>
                  </a:cubicBezTo>
                  <a:cubicBezTo>
                    <a:pt x="124689" y="12440"/>
                    <a:pt x="125910" y="13533"/>
                    <a:pt x="126746" y="14658"/>
                  </a:cubicBezTo>
                  <a:cubicBezTo>
                    <a:pt x="127582" y="15783"/>
                    <a:pt x="128000" y="16941"/>
                    <a:pt x="128000" y="18098"/>
                  </a:cubicBezTo>
                  <a:cubicBezTo>
                    <a:pt x="128000" y="19255"/>
                    <a:pt x="127582" y="20412"/>
                    <a:pt x="126746" y="21537"/>
                  </a:cubicBezTo>
                  <a:cubicBezTo>
                    <a:pt x="125300" y="23498"/>
                    <a:pt x="122600" y="25395"/>
                    <a:pt x="118903" y="27098"/>
                  </a:cubicBezTo>
                  <a:cubicBezTo>
                    <a:pt x="107717" y="32209"/>
                    <a:pt x="87434" y="35649"/>
                    <a:pt x="64258" y="35649"/>
                  </a:cubicBezTo>
                  <a:cubicBezTo>
                    <a:pt x="46610" y="35649"/>
                    <a:pt x="30635" y="33656"/>
                    <a:pt x="19095" y="30441"/>
                  </a:cubicBezTo>
                  <a:cubicBezTo>
                    <a:pt x="13309" y="28834"/>
                    <a:pt x="8648" y="26905"/>
                    <a:pt x="5465" y="24816"/>
                  </a:cubicBezTo>
                  <a:cubicBezTo>
                    <a:pt x="3858" y="23755"/>
                    <a:pt x="2637" y="22662"/>
                    <a:pt x="1801" y="21537"/>
                  </a:cubicBezTo>
                  <a:cubicBezTo>
                    <a:pt x="965" y="20412"/>
                    <a:pt x="547" y="19255"/>
                    <a:pt x="547" y="18098"/>
                  </a:cubicBezTo>
                  <a:cubicBezTo>
                    <a:pt x="547" y="16941"/>
                    <a:pt x="965" y="15783"/>
                    <a:pt x="1801" y="14658"/>
                  </a:cubicBezTo>
                  <a:cubicBezTo>
                    <a:pt x="3248" y="12698"/>
                    <a:pt x="5948" y="10801"/>
                    <a:pt x="9644" y="9097"/>
                  </a:cubicBezTo>
                  <a:cubicBezTo>
                    <a:pt x="20830" y="3986"/>
                    <a:pt x="41114" y="547"/>
                    <a:pt x="64258" y="547"/>
                  </a:cubicBezTo>
                  <a:close/>
                  <a:moveTo>
                    <a:pt x="64258" y="1"/>
                  </a:moveTo>
                  <a:cubicBezTo>
                    <a:pt x="46578" y="1"/>
                    <a:pt x="30570" y="1993"/>
                    <a:pt x="18966" y="5240"/>
                  </a:cubicBezTo>
                  <a:cubicBezTo>
                    <a:pt x="13148" y="6847"/>
                    <a:pt x="8455" y="8776"/>
                    <a:pt x="5176" y="10930"/>
                  </a:cubicBezTo>
                  <a:cubicBezTo>
                    <a:pt x="3537" y="12023"/>
                    <a:pt x="2251" y="13148"/>
                    <a:pt x="1351" y="14337"/>
                  </a:cubicBezTo>
                  <a:cubicBezTo>
                    <a:pt x="483" y="15526"/>
                    <a:pt x="1" y="16812"/>
                    <a:pt x="1" y="18098"/>
                  </a:cubicBezTo>
                  <a:cubicBezTo>
                    <a:pt x="1" y="19384"/>
                    <a:pt x="483" y="20637"/>
                    <a:pt x="1351" y="21859"/>
                  </a:cubicBezTo>
                  <a:cubicBezTo>
                    <a:pt x="2894" y="23948"/>
                    <a:pt x="5658" y="25845"/>
                    <a:pt x="9419" y="27580"/>
                  </a:cubicBezTo>
                  <a:cubicBezTo>
                    <a:pt x="20734" y="32756"/>
                    <a:pt x="41049" y="36195"/>
                    <a:pt x="64258" y="36195"/>
                  </a:cubicBezTo>
                  <a:cubicBezTo>
                    <a:pt x="81969" y="36195"/>
                    <a:pt x="97977" y="34170"/>
                    <a:pt x="109581" y="30956"/>
                  </a:cubicBezTo>
                  <a:cubicBezTo>
                    <a:pt x="115399" y="29348"/>
                    <a:pt x="120092" y="27420"/>
                    <a:pt x="123371" y="25266"/>
                  </a:cubicBezTo>
                  <a:cubicBezTo>
                    <a:pt x="125010" y="24173"/>
                    <a:pt x="126296" y="23048"/>
                    <a:pt x="127164" y="21859"/>
                  </a:cubicBezTo>
                  <a:cubicBezTo>
                    <a:pt x="128064" y="20637"/>
                    <a:pt x="128546" y="19384"/>
                    <a:pt x="128546" y="18098"/>
                  </a:cubicBezTo>
                  <a:cubicBezTo>
                    <a:pt x="128546" y="16812"/>
                    <a:pt x="128064" y="15526"/>
                    <a:pt x="127164" y="14337"/>
                  </a:cubicBezTo>
                  <a:cubicBezTo>
                    <a:pt x="125653" y="12248"/>
                    <a:pt x="122889" y="10351"/>
                    <a:pt x="119096" y="8615"/>
                  </a:cubicBezTo>
                  <a:cubicBezTo>
                    <a:pt x="107813" y="3440"/>
                    <a:pt x="87498" y="1"/>
                    <a:pt x="64258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3" name="Google Shape;3863;gcf486a7196_0_0"/>
            <p:cNvSpPr/>
            <p:nvPr/>
          </p:nvSpPr>
          <p:spPr>
            <a:xfrm>
              <a:off x="2410075" y="3918650"/>
              <a:ext cx="3157425" cy="745775"/>
            </a:xfrm>
            <a:custGeom>
              <a:rect b="b" l="l" r="r" t="t"/>
              <a:pathLst>
                <a:path extrusionOk="0" h="29831" w="126297">
                  <a:moveTo>
                    <a:pt x="63133" y="1"/>
                  </a:moveTo>
                  <a:cubicBezTo>
                    <a:pt x="31342" y="1"/>
                    <a:pt x="4983" y="6462"/>
                    <a:pt x="1" y="14916"/>
                  </a:cubicBezTo>
                  <a:cubicBezTo>
                    <a:pt x="4983" y="23370"/>
                    <a:pt x="31342" y="29831"/>
                    <a:pt x="63133" y="29831"/>
                  </a:cubicBezTo>
                  <a:cubicBezTo>
                    <a:pt x="94955" y="29831"/>
                    <a:pt x="121314" y="23370"/>
                    <a:pt x="126296" y="14916"/>
                  </a:cubicBezTo>
                  <a:cubicBezTo>
                    <a:pt x="121314" y="6462"/>
                    <a:pt x="94955" y="1"/>
                    <a:pt x="6313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4" name="Google Shape;3864;gcf486a7196_0_0"/>
            <p:cNvSpPr/>
            <p:nvPr/>
          </p:nvSpPr>
          <p:spPr>
            <a:xfrm>
              <a:off x="2402050" y="3911425"/>
              <a:ext cx="3173475" cy="760250"/>
            </a:xfrm>
            <a:custGeom>
              <a:rect b="b" l="l" r="r" t="t"/>
              <a:pathLst>
                <a:path extrusionOk="0" h="30410" w="126939">
                  <a:moveTo>
                    <a:pt x="63454" y="547"/>
                  </a:moveTo>
                  <a:cubicBezTo>
                    <a:pt x="79365" y="547"/>
                    <a:pt x="93862" y="2154"/>
                    <a:pt x="105048" y="4822"/>
                  </a:cubicBezTo>
                  <a:cubicBezTo>
                    <a:pt x="110609" y="6172"/>
                    <a:pt x="115367" y="7747"/>
                    <a:pt x="118999" y="9547"/>
                  </a:cubicBezTo>
                  <a:cubicBezTo>
                    <a:pt x="122586" y="11278"/>
                    <a:pt x="125095" y="13224"/>
                    <a:pt x="126315" y="15205"/>
                  </a:cubicBezTo>
                  <a:lnTo>
                    <a:pt x="126315" y="15205"/>
                  </a:lnTo>
                  <a:cubicBezTo>
                    <a:pt x="125095" y="17186"/>
                    <a:pt x="122586" y="19132"/>
                    <a:pt x="118999" y="20862"/>
                  </a:cubicBezTo>
                  <a:cubicBezTo>
                    <a:pt x="108070" y="26230"/>
                    <a:pt x="87273" y="29863"/>
                    <a:pt x="63454" y="29863"/>
                  </a:cubicBezTo>
                  <a:cubicBezTo>
                    <a:pt x="47574" y="29863"/>
                    <a:pt x="33045" y="28256"/>
                    <a:pt x="21891" y="25588"/>
                  </a:cubicBezTo>
                  <a:cubicBezTo>
                    <a:pt x="16330" y="24237"/>
                    <a:pt x="11573" y="22662"/>
                    <a:pt x="7940" y="20862"/>
                  </a:cubicBezTo>
                  <a:cubicBezTo>
                    <a:pt x="4353" y="19132"/>
                    <a:pt x="1844" y="17186"/>
                    <a:pt x="624" y="15205"/>
                  </a:cubicBezTo>
                  <a:lnTo>
                    <a:pt x="624" y="15205"/>
                  </a:lnTo>
                  <a:cubicBezTo>
                    <a:pt x="1844" y="13224"/>
                    <a:pt x="4353" y="11278"/>
                    <a:pt x="7940" y="9547"/>
                  </a:cubicBezTo>
                  <a:cubicBezTo>
                    <a:pt x="18869" y="4179"/>
                    <a:pt x="39635" y="547"/>
                    <a:pt x="63454" y="547"/>
                  </a:cubicBezTo>
                  <a:close/>
                  <a:moveTo>
                    <a:pt x="63454" y="1"/>
                  </a:moveTo>
                  <a:cubicBezTo>
                    <a:pt x="47542" y="1"/>
                    <a:pt x="32981" y="1640"/>
                    <a:pt x="21762" y="4308"/>
                  </a:cubicBezTo>
                  <a:cubicBezTo>
                    <a:pt x="16169" y="5658"/>
                    <a:pt x="11380" y="7265"/>
                    <a:pt x="7683" y="9065"/>
                  </a:cubicBezTo>
                  <a:cubicBezTo>
                    <a:pt x="4019" y="10865"/>
                    <a:pt x="1383" y="12890"/>
                    <a:pt x="97" y="15076"/>
                  </a:cubicBezTo>
                  <a:lnTo>
                    <a:pt x="1" y="15205"/>
                  </a:lnTo>
                  <a:lnTo>
                    <a:pt x="97" y="15333"/>
                  </a:lnTo>
                  <a:cubicBezTo>
                    <a:pt x="1383" y="17519"/>
                    <a:pt x="4019" y="19544"/>
                    <a:pt x="7683" y="21344"/>
                  </a:cubicBezTo>
                  <a:cubicBezTo>
                    <a:pt x="18773" y="26777"/>
                    <a:pt x="39602" y="30409"/>
                    <a:pt x="63454" y="30409"/>
                  </a:cubicBezTo>
                  <a:cubicBezTo>
                    <a:pt x="79397" y="30409"/>
                    <a:pt x="93959" y="28770"/>
                    <a:pt x="105177" y="26102"/>
                  </a:cubicBezTo>
                  <a:cubicBezTo>
                    <a:pt x="110770" y="24752"/>
                    <a:pt x="115560" y="23145"/>
                    <a:pt x="119256" y="21344"/>
                  </a:cubicBezTo>
                  <a:cubicBezTo>
                    <a:pt x="122921" y="19544"/>
                    <a:pt x="125557" y="17519"/>
                    <a:pt x="126842" y="15333"/>
                  </a:cubicBezTo>
                  <a:lnTo>
                    <a:pt x="126939" y="15205"/>
                  </a:lnTo>
                  <a:lnTo>
                    <a:pt x="126842" y="15076"/>
                  </a:lnTo>
                  <a:cubicBezTo>
                    <a:pt x="125557" y="12890"/>
                    <a:pt x="122921" y="10865"/>
                    <a:pt x="119256" y="9065"/>
                  </a:cubicBezTo>
                  <a:cubicBezTo>
                    <a:pt x="108166" y="3633"/>
                    <a:pt x="87337" y="33"/>
                    <a:pt x="63454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5" name="Google Shape;3865;gcf486a7196_0_0"/>
            <p:cNvSpPr/>
            <p:nvPr/>
          </p:nvSpPr>
          <p:spPr>
            <a:xfrm>
              <a:off x="2373925" y="4551900"/>
              <a:ext cx="108500" cy="94850"/>
            </a:xfrm>
            <a:custGeom>
              <a:rect b="b" l="l" r="r" t="t"/>
              <a:pathLst>
                <a:path extrusionOk="0" h="3794" w="4340">
                  <a:moveTo>
                    <a:pt x="2186" y="1"/>
                  </a:moveTo>
                  <a:cubicBezTo>
                    <a:pt x="997" y="1"/>
                    <a:pt x="0" y="869"/>
                    <a:pt x="0" y="1897"/>
                  </a:cubicBezTo>
                  <a:cubicBezTo>
                    <a:pt x="0" y="2958"/>
                    <a:pt x="997" y="3794"/>
                    <a:pt x="2186" y="3794"/>
                  </a:cubicBezTo>
                  <a:cubicBezTo>
                    <a:pt x="3376" y="3794"/>
                    <a:pt x="4340" y="2958"/>
                    <a:pt x="4340" y="1897"/>
                  </a:cubicBezTo>
                  <a:cubicBezTo>
                    <a:pt x="4340" y="869"/>
                    <a:pt x="3376" y="1"/>
                    <a:pt x="21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6" name="Google Shape;3866;gcf486a7196_0_0"/>
            <p:cNvSpPr/>
            <p:nvPr/>
          </p:nvSpPr>
          <p:spPr>
            <a:xfrm>
              <a:off x="2367500" y="4545475"/>
              <a:ext cx="121375" cy="108525"/>
            </a:xfrm>
            <a:custGeom>
              <a:rect b="b" l="l" r="r" t="t"/>
              <a:pathLst>
                <a:path extrusionOk="0" h="4341" w="4855">
                  <a:moveTo>
                    <a:pt x="2443" y="547"/>
                  </a:moveTo>
                  <a:cubicBezTo>
                    <a:pt x="2958" y="547"/>
                    <a:pt x="3440" y="740"/>
                    <a:pt x="3793" y="1029"/>
                  </a:cubicBezTo>
                  <a:cubicBezTo>
                    <a:pt x="4147" y="1318"/>
                    <a:pt x="4340" y="1736"/>
                    <a:pt x="4340" y="2154"/>
                  </a:cubicBezTo>
                  <a:cubicBezTo>
                    <a:pt x="4340" y="2604"/>
                    <a:pt x="4147" y="2990"/>
                    <a:pt x="3793" y="3311"/>
                  </a:cubicBezTo>
                  <a:cubicBezTo>
                    <a:pt x="3440" y="3601"/>
                    <a:pt x="2958" y="3794"/>
                    <a:pt x="2443" y="3794"/>
                  </a:cubicBezTo>
                  <a:cubicBezTo>
                    <a:pt x="1897" y="3794"/>
                    <a:pt x="1415" y="3601"/>
                    <a:pt x="1093" y="3311"/>
                  </a:cubicBezTo>
                  <a:cubicBezTo>
                    <a:pt x="740" y="2990"/>
                    <a:pt x="547" y="2604"/>
                    <a:pt x="547" y="2154"/>
                  </a:cubicBezTo>
                  <a:cubicBezTo>
                    <a:pt x="547" y="1736"/>
                    <a:pt x="740" y="1318"/>
                    <a:pt x="1093" y="1029"/>
                  </a:cubicBezTo>
                  <a:cubicBezTo>
                    <a:pt x="1415" y="740"/>
                    <a:pt x="1897" y="547"/>
                    <a:pt x="2443" y="547"/>
                  </a:cubicBezTo>
                  <a:close/>
                  <a:moveTo>
                    <a:pt x="2443" y="1"/>
                  </a:moveTo>
                  <a:cubicBezTo>
                    <a:pt x="1768" y="1"/>
                    <a:pt x="1158" y="226"/>
                    <a:pt x="740" y="611"/>
                  </a:cubicBezTo>
                  <a:cubicBezTo>
                    <a:pt x="290" y="997"/>
                    <a:pt x="0" y="1543"/>
                    <a:pt x="0" y="2154"/>
                  </a:cubicBezTo>
                  <a:cubicBezTo>
                    <a:pt x="0" y="2765"/>
                    <a:pt x="290" y="3311"/>
                    <a:pt x="740" y="3697"/>
                  </a:cubicBezTo>
                  <a:cubicBezTo>
                    <a:pt x="1158" y="4083"/>
                    <a:pt x="1768" y="4340"/>
                    <a:pt x="2443" y="4340"/>
                  </a:cubicBezTo>
                  <a:cubicBezTo>
                    <a:pt x="3086" y="4340"/>
                    <a:pt x="3697" y="4083"/>
                    <a:pt x="4147" y="3697"/>
                  </a:cubicBezTo>
                  <a:cubicBezTo>
                    <a:pt x="4597" y="3311"/>
                    <a:pt x="4854" y="2765"/>
                    <a:pt x="4854" y="2154"/>
                  </a:cubicBezTo>
                  <a:cubicBezTo>
                    <a:pt x="4854" y="1543"/>
                    <a:pt x="4597" y="997"/>
                    <a:pt x="4147" y="611"/>
                  </a:cubicBezTo>
                  <a:cubicBezTo>
                    <a:pt x="3697" y="226"/>
                    <a:pt x="3086" y="1"/>
                    <a:pt x="2443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7" name="Google Shape;3867;gcf486a7196_0_0"/>
            <p:cNvSpPr/>
            <p:nvPr/>
          </p:nvSpPr>
          <p:spPr>
            <a:xfrm>
              <a:off x="3153425" y="4759225"/>
              <a:ext cx="108525" cy="94875"/>
            </a:xfrm>
            <a:custGeom>
              <a:rect b="b" l="l" r="r" t="t"/>
              <a:pathLst>
                <a:path extrusionOk="0" h="3795" w="4341">
                  <a:moveTo>
                    <a:pt x="2186" y="1"/>
                  </a:moveTo>
                  <a:cubicBezTo>
                    <a:pt x="965" y="1"/>
                    <a:pt x="1" y="837"/>
                    <a:pt x="1" y="1897"/>
                  </a:cubicBezTo>
                  <a:cubicBezTo>
                    <a:pt x="1" y="2926"/>
                    <a:pt x="965" y="3794"/>
                    <a:pt x="2186" y="3794"/>
                  </a:cubicBezTo>
                  <a:cubicBezTo>
                    <a:pt x="3376" y="3794"/>
                    <a:pt x="4340" y="2926"/>
                    <a:pt x="4340" y="1897"/>
                  </a:cubicBezTo>
                  <a:cubicBezTo>
                    <a:pt x="4340" y="837"/>
                    <a:pt x="3376" y="1"/>
                    <a:pt x="21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8" name="Google Shape;3868;gcf486a7196_0_0"/>
            <p:cNvSpPr/>
            <p:nvPr/>
          </p:nvSpPr>
          <p:spPr>
            <a:xfrm>
              <a:off x="3147000" y="4752000"/>
              <a:ext cx="121375" cy="108525"/>
            </a:xfrm>
            <a:custGeom>
              <a:rect b="b" l="l" r="r" t="t"/>
              <a:pathLst>
                <a:path extrusionOk="0" h="4341" w="4855">
                  <a:moveTo>
                    <a:pt x="2443" y="547"/>
                  </a:moveTo>
                  <a:cubicBezTo>
                    <a:pt x="2958" y="547"/>
                    <a:pt x="3440" y="740"/>
                    <a:pt x="3793" y="1029"/>
                  </a:cubicBezTo>
                  <a:cubicBezTo>
                    <a:pt x="4115" y="1351"/>
                    <a:pt x="4340" y="1736"/>
                    <a:pt x="4340" y="2186"/>
                  </a:cubicBezTo>
                  <a:cubicBezTo>
                    <a:pt x="4340" y="2604"/>
                    <a:pt x="4115" y="3022"/>
                    <a:pt x="3793" y="3312"/>
                  </a:cubicBezTo>
                  <a:cubicBezTo>
                    <a:pt x="3440" y="3601"/>
                    <a:pt x="2958" y="3794"/>
                    <a:pt x="2443" y="3794"/>
                  </a:cubicBezTo>
                  <a:cubicBezTo>
                    <a:pt x="1897" y="3794"/>
                    <a:pt x="1415" y="3601"/>
                    <a:pt x="1061" y="3312"/>
                  </a:cubicBezTo>
                  <a:cubicBezTo>
                    <a:pt x="740" y="3022"/>
                    <a:pt x="547" y="2604"/>
                    <a:pt x="547" y="2186"/>
                  </a:cubicBezTo>
                  <a:cubicBezTo>
                    <a:pt x="547" y="1736"/>
                    <a:pt x="740" y="1351"/>
                    <a:pt x="1061" y="1029"/>
                  </a:cubicBezTo>
                  <a:cubicBezTo>
                    <a:pt x="1415" y="740"/>
                    <a:pt x="1897" y="547"/>
                    <a:pt x="2443" y="547"/>
                  </a:cubicBezTo>
                  <a:close/>
                  <a:moveTo>
                    <a:pt x="2443" y="1"/>
                  </a:moveTo>
                  <a:cubicBezTo>
                    <a:pt x="1768" y="1"/>
                    <a:pt x="1158" y="258"/>
                    <a:pt x="708" y="644"/>
                  </a:cubicBezTo>
                  <a:cubicBezTo>
                    <a:pt x="290" y="1029"/>
                    <a:pt x="0" y="1576"/>
                    <a:pt x="0" y="2186"/>
                  </a:cubicBezTo>
                  <a:cubicBezTo>
                    <a:pt x="0" y="2797"/>
                    <a:pt x="290" y="3344"/>
                    <a:pt x="708" y="3729"/>
                  </a:cubicBezTo>
                  <a:cubicBezTo>
                    <a:pt x="1158" y="4115"/>
                    <a:pt x="1768" y="4340"/>
                    <a:pt x="2443" y="4340"/>
                  </a:cubicBezTo>
                  <a:cubicBezTo>
                    <a:pt x="3086" y="4340"/>
                    <a:pt x="3697" y="4115"/>
                    <a:pt x="4147" y="3729"/>
                  </a:cubicBezTo>
                  <a:cubicBezTo>
                    <a:pt x="4565" y="3344"/>
                    <a:pt x="4854" y="2797"/>
                    <a:pt x="4854" y="2186"/>
                  </a:cubicBezTo>
                  <a:cubicBezTo>
                    <a:pt x="4854" y="1576"/>
                    <a:pt x="4565" y="1029"/>
                    <a:pt x="4147" y="644"/>
                  </a:cubicBezTo>
                  <a:cubicBezTo>
                    <a:pt x="3697" y="258"/>
                    <a:pt x="3086" y="1"/>
                    <a:pt x="2443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9" name="Google Shape;3869;gcf486a7196_0_0"/>
            <p:cNvSpPr/>
            <p:nvPr/>
          </p:nvSpPr>
          <p:spPr>
            <a:xfrm>
              <a:off x="4080800" y="4793000"/>
              <a:ext cx="108500" cy="94850"/>
            </a:xfrm>
            <a:custGeom>
              <a:rect b="b" l="l" r="r" t="t"/>
              <a:pathLst>
                <a:path extrusionOk="0" h="3794" w="4340">
                  <a:moveTo>
                    <a:pt x="2186" y="0"/>
                  </a:moveTo>
                  <a:cubicBezTo>
                    <a:pt x="964" y="0"/>
                    <a:pt x="0" y="836"/>
                    <a:pt x="0" y="1897"/>
                  </a:cubicBezTo>
                  <a:cubicBezTo>
                    <a:pt x="0" y="2925"/>
                    <a:pt x="964" y="3793"/>
                    <a:pt x="2186" y="3793"/>
                  </a:cubicBezTo>
                  <a:cubicBezTo>
                    <a:pt x="3375" y="3793"/>
                    <a:pt x="4340" y="2925"/>
                    <a:pt x="4340" y="1897"/>
                  </a:cubicBezTo>
                  <a:cubicBezTo>
                    <a:pt x="4340" y="836"/>
                    <a:pt x="3375" y="0"/>
                    <a:pt x="21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0" name="Google Shape;3870;gcf486a7196_0_0"/>
            <p:cNvSpPr/>
            <p:nvPr/>
          </p:nvSpPr>
          <p:spPr>
            <a:xfrm>
              <a:off x="4074375" y="4786550"/>
              <a:ext cx="121350" cy="107725"/>
            </a:xfrm>
            <a:custGeom>
              <a:rect b="b" l="l" r="r" t="t"/>
              <a:pathLst>
                <a:path extrusionOk="0" h="4309" w="4854">
                  <a:moveTo>
                    <a:pt x="2443" y="515"/>
                  </a:moveTo>
                  <a:cubicBezTo>
                    <a:pt x="2957" y="515"/>
                    <a:pt x="3439" y="708"/>
                    <a:pt x="3793" y="997"/>
                  </a:cubicBezTo>
                  <a:cubicBezTo>
                    <a:pt x="4114" y="1319"/>
                    <a:pt x="4339" y="1705"/>
                    <a:pt x="4339" y="2155"/>
                  </a:cubicBezTo>
                  <a:cubicBezTo>
                    <a:pt x="4339" y="2605"/>
                    <a:pt x="4114" y="2990"/>
                    <a:pt x="3793" y="3280"/>
                  </a:cubicBezTo>
                  <a:cubicBezTo>
                    <a:pt x="3439" y="3601"/>
                    <a:pt x="2957" y="3794"/>
                    <a:pt x="2443" y="3794"/>
                  </a:cubicBezTo>
                  <a:cubicBezTo>
                    <a:pt x="1897" y="3794"/>
                    <a:pt x="1414" y="3601"/>
                    <a:pt x="1061" y="3280"/>
                  </a:cubicBezTo>
                  <a:cubicBezTo>
                    <a:pt x="739" y="2990"/>
                    <a:pt x="514" y="2605"/>
                    <a:pt x="514" y="2155"/>
                  </a:cubicBezTo>
                  <a:cubicBezTo>
                    <a:pt x="514" y="1705"/>
                    <a:pt x="739" y="1319"/>
                    <a:pt x="1061" y="997"/>
                  </a:cubicBezTo>
                  <a:cubicBezTo>
                    <a:pt x="1414" y="708"/>
                    <a:pt x="1897" y="515"/>
                    <a:pt x="2443" y="515"/>
                  </a:cubicBezTo>
                  <a:close/>
                  <a:moveTo>
                    <a:pt x="2443" y="1"/>
                  </a:moveTo>
                  <a:cubicBezTo>
                    <a:pt x="1768" y="1"/>
                    <a:pt x="1157" y="226"/>
                    <a:pt x="707" y="612"/>
                  </a:cubicBezTo>
                  <a:cubicBezTo>
                    <a:pt x="289" y="997"/>
                    <a:pt x="0" y="1544"/>
                    <a:pt x="0" y="2155"/>
                  </a:cubicBezTo>
                  <a:cubicBezTo>
                    <a:pt x="0" y="2765"/>
                    <a:pt x="289" y="3312"/>
                    <a:pt x="707" y="3697"/>
                  </a:cubicBezTo>
                  <a:cubicBezTo>
                    <a:pt x="1157" y="4083"/>
                    <a:pt x="1768" y="4308"/>
                    <a:pt x="2443" y="4308"/>
                  </a:cubicBezTo>
                  <a:cubicBezTo>
                    <a:pt x="3086" y="4308"/>
                    <a:pt x="3697" y="4083"/>
                    <a:pt x="4147" y="3697"/>
                  </a:cubicBezTo>
                  <a:cubicBezTo>
                    <a:pt x="4565" y="3312"/>
                    <a:pt x="4854" y="2765"/>
                    <a:pt x="4854" y="2155"/>
                  </a:cubicBezTo>
                  <a:cubicBezTo>
                    <a:pt x="4854" y="1544"/>
                    <a:pt x="4565" y="997"/>
                    <a:pt x="4147" y="612"/>
                  </a:cubicBezTo>
                  <a:cubicBezTo>
                    <a:pt x="3697" y="226"/>
                    <a:pt x="3086" y="1"/>
                    <a:pt x="2443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1" name="Google Shape;3871;gcf486a7196_0_0"/>
            <p:cNvSpPr/>
            <p:nvPr/>
          </p:nvSpPr>
          <p:spPr>
            <a:xfrm>
              <a:off x="5001725" y="4711825"/>
              <a:ext cx="107700" cy="94850"/>
            </a:xfrm>
            <a:custGeom>
              <a:rect b="b" l="l" r="r" t="t"/>
              <a:pathLst>
                <a:path extrusionOk="0" h="3794" w="4308">
                  <a:moveTo>
                    <a:pt x="2154" y="0"/>
                  </a:moveTo>
                  <a:cubicBezTo>
                    <a:pt x="965" y="0"/>
                    <a:pt x="1" y="836"/>
                    <a:pt x="1" y="1897"/>
                  </a:cubicBezTo>
                  <a:cubicBezTo>
                    <a:pt x="1" y="2926"/>
                    <a:pt x="965" y="3793"/>
                    <a:pt x="2154" y="3793"/>
                  </a:cubicBezTo>
                  <a:cubicBezTo>
                    <a:pt x="3344" y="3793"/>
                    <a:pt x="4308" y="2926"/>
                    <a:pt x="4308" y="1897"/>
                  </a:cubicBezTo>
                  <a:cubicBezTo>
                    <a:pt x="4308" y="836"/>
                    <a:pt x="3344" y="0"/>
                    <a:pt x="21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2" name="Google Shape;3872;gcf486a7196_0_0"/>
            <p:cNvSpPr/>
            <p:nvPr/>
          </p:nvSpPr>
          <p:spPr>
            <a:xfrm>
              <a:off x="4994500" y="4705400"/>
              <a:ext cx="122175" cy="107700"/>
            </a:xfrm>
            <a:custGeom>
              <a:rect b="b" l="l" r="r" t="t"/>
              <a:pathLst>
                <a:path extrusionOk="0" h="4308" w="4887">
                  <a:moveTo>
                    <a:pt x="2443" y="515"/>
                  </a:moveTo>
                  <a:cubicBezTo>
                    <a:pt x="2990" y="515"/>
                    <a:pt x="3472" y="707"/>
                    <a:pt x="3793" y="997"/>
                  </a:cubicBezTo>
                  <a:cubicBezTo>
                    <a:pt x="4147" y="1318"/>
                    <a:pt x="4340" y="1704"/>
                    <a:pt x="4340" y="2154"/>
                  </a:cubicBezTo>
                  <a:cubicBezTo>
                    <a:pt x="4340" y="2572"/>
                    <a:pt x="4147" y="2990"/>
                    <a:pt x="3793" y="3279"/>
                  </a:cubicBezTo>
                  <a:cubicBezTo>
                    <a:pt x="3472" y="3600"/>
                    <a:pt x="2990" y="3761"/>
                    <a:pt x="2443" y="3761"/>
                  </a:cubicBezTo>
                  <a:cubicBezTo>
                    <a:pt x="1897" y="3761"/>
                    <a:pt x="1415" y="3600"/>
                    <a:pt x="1093" y="3279"/>
                  </a:cubicBezTo>
                  <a:cubicBezTo>
                    <a:pt x="740" y="2990"/>
                    <a:pt x="547" y="2572"/>
                    <a:pt x="547" y="2154"/>
                  </a:cubicBezTo>
                  <a:cubicBezTo>
                    <a:pt x="547" y="1704"/>
                    <a:pt x="740" y="1318"/>
                    <a:pt x="1093" y="997"/>
                  </a:cubicBezTo>
                  <a:cubicBezTo>
                    <a:pt x="1415" y="707"/>
                    <a:pt x="1897" y="515"/>
                    <a:pt x="2443" y="515"/>
                  </a:cubicBezTo>
                  <a:close/>
                  <a:moveTo>
                    <a:pt x="2443" y="0"/>
                  </a:moveTo>
                  <a:cubicBezTo>
                    <a:pt x="1768" y="0"/>
                    <a:pt x="1190" y="225"/>
                    <a:pt x="740" y="611"/>
                  </a:cubicBezTo>
                  <a:cubicBezTo>
                    <a:pt x="290" y="997"/>
                    <a:pt x="0" y="1543"/>
                    <a:pt x="0" y="2154"/>
                  </a:cubicBezTo>
                  <a:cubicBezTo>
                    <a:pt x="0" y="2765"/>
                    <a:pt x="290" y="3311"/>
                    <a:pt x="740" y="3697"/>
                  </a:cubicBezTo>
                  <a:cubicBezTo>
                    <a:pt x="1190" y="4083"/>
                    <a:pt x="1768" y="4308"/>
                    <a:pt x="2443" y="4308"/>
                  </a:cubicBezTo>
                  <a:cubicBezTo>
                    <a:pt x="3118" y="4308"/>
                    <a:pt x="3697" y="4083"/>
                    <a:pt x="4147" y="3697"/>
                  </a:cubicBezTo>
                  <a:cubicBezTo>
                    <a:pt x="4597" y="3311"/>
                    <a:pt x="4886" y="2765"/>
                    <a:pt x="4886" y="2154"/>
                  </a:cubicBezTo>
                  <a:cubicBezTo>
                    <a:pt x="4886" y="1543"/>
                    <a:pt x="4597" y="997"/>
                    <a:pt x="4147" y="611"/>
                  </a:cubicBezTo>
                  <a:cubicBezTo>
                    <a:pt x="3697" y="225"/>
                    <a:pt x="3118" y="0"/>
                    <a:pt x="2443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3" name="Google Shape;3873;gcf486a7196_0_0"/>
            <p:cNvSpPr/>
            <p:nvPr/>
          </p:nvSpPr>
          <p:spPr>
            <a:xfrm>
              <a:off x="5597200" y="4494850"/>
              <a:ext cx="108525" cy="94850"/>
            </a:xfrm>
            <a:custGeom>
              <a:rect b="b" l="l" r="r" t="t"/>
              <a:pathLst>
                <a:path extrusionOk="0" h="3794" w="4341">
                  <a:moveTo>
                    <a:pt x="2154" y="0"/>
                  </a:moveTo>
                  <a:cubicBezTo>
                    <a:pt x="965" y="0"/>
                    <a:pt x="1" y="868"/>
                    <a:pt x="1" y="1897"/>
                  </a:cubicBezTo>
                  <a:cubicBezTo>
                    <a:pt x="1" y="2958"/>
                    <a:pt x="965" y="3793"/>
                    <a:pt x="2154" y="3793"/>
                  </a:cubicBezTo>
                  <a:cubicBezTo>
                    <a:pt x="3344" y="3793"/>
                    <a:pt x="4340" y="2958"/>
                    <a:pt x="4340" y="1897"/>
                  </a:cubicBezTo>
                  <a:cubicBezTo>
                    <a:pt x="4340" y="868"/>
                    <a:pt x="3344" y="0"/>
                    <a:pt x="21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4" name="Google Shape;3874;gcf486a7196_0_0"/>
            <p:cNvSpPr/>
            <p:nvPr/>
          </p:nvSpPr>
          <p:spPr>
            <a:xfrm>
              <a:off x="5589975" y="4488425"/>
              <a:ext cx="122175" cy="108500"/>
            </a:xfrm>
            <a:custGeom>
              <a:rect b="b" l="l" r="r" t="t"/>
              <a:pathLst>
                <a:path extrusionOk="0" h="4340" w="4887">
                  <a:moveTo>
                    <a:pt x="2443" y="547"/>
                  </a:moveTo>
                  <a:cubicBezTo>
                    <a:pt x="2990" y="547"/>
                    <a:pt x="3472" y="740"/>
                    <a:pt x="3793" y="1029"/>
                  </a:cubicBezTo>
                  <a:cubicBezTo>
                    <a:pt x="4147" y="1318"/>
                    <a:pt x="4340" y="1736"/>
                    <a:pt x="4340" y="2154"/>
                  </a:cubicBezTo>
                  <a:cubicBezTo>
                    <a:pt x="4340" y="2604"/>
                    <a:pt x="4147" y="2990"/>
                    <a:pt x="3793" y="3311"/>
                  </a:cubicBezTo>
                  <a:cubicBezTo>
                    <a:pt x="3472" y="3600"/>
                    <a:pt x="2990" y="3793"/>
                    <a:pt x="2443" y="3793"/>
                  </a:cubicBezTo>
                  <a:cubicBezTo>
                    <a:pt x="1929" y="3793"/>
                    <a:pt x="1447" y="3600"/>
                    <a:pt x="1093" y="3311"/>
                  </a:cubicBezTo>
                  <a:cubicBezTo>
                    <a:pt x="740" y="2990"/>
                    <a:pt x="547" y="2604"/>
                    <a:pt x="547" y="2154"/>
                  </a:cubicBezTo>
                  <a:cubicBezTo>
                    <a:pt x="547" y="1736"/>
                    <a:pt x="740" y="1318"/>
                    <a:pt x="1093" y="1029"/>
                  </a:cubicBezTo>
                  <a:cubicBezTo>
                    <a:pt x="1447" y="740"/>
                    <a:pt x="1929" y="547"/>
                    <a:pt x="2443" y="547"/>
                  </a:cubicBezTo>
                  <a:close/>
                  <a:moveTo>
                    <a:pt x="2443" y="0"/>
                  </a:moveTo>
                  <a:cubicBezTo>
                    <a:pt x="1800" y="0"/>
                    <a:pt x="1190" y="225"/>
                    <a:pt x="740" y="611"/>
                  </a:cubicBezTo>
                  <a:cubicBezTo>
                    <a:pt x="290" y="997"/>
                    <a:pt x="0" y="1543"/>
                    <a:pt x="0" y="2154"/>
                  </a:cubicBezTo>
                  <a:cubicBezTo>
                    <a:pt x="0" y="2765"/>
                    <a:pt x="290" y="3311"/>
                    <a:pt x="740" y="3697"/>
                  </a:cubicBezTo>
                  <a:cubicBezTo>
                    <a:pt x="1190" y="4083"/>
                    <a:pt x="1800" y="4340"/>
                    <a:pt x="2443" y="4340"/>
                  </a:cubicBezTo>
                  <a:cubicBezTo>
                    <a:pt x="3118" y="4340"/>
                    <a:pt x="3729" y="4083"/>
                    <a:pt x="4147" y="3697"/>
                  </a:cubicBezTo>
                  <a:cubicBezTo>
                    <a:pt x="4597" y="3311"/>
                    <a:pt x="4886" y="2765"/>
                    <a:pt x="4886" y="2154"/>
                  </a:cubicBezTo>
                  <a:cubicBezTo>
                    <a:pt x="4886" y="1543"/>
                    <a:pt x="4597" y="997"/>
                    <a:pt x="4147" y="611"/>
                  </a:cubicBezTo>
                  <a:cubicBezTo>
                    <a:pt x="3729" y="225"/>
                    <a:pt x="3118" y="0"/>
                    <a:pt x="2443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5" name="Google Shape;3875;gcf486a7196_0_0"/>
            <p:cNvSpPr/>
            <p:nvPr/>
          </p:nvSpPr>
          <p:spPr>
            <a:xfrm>
              <a:off x="5777200" y="4211900"/>
              <a:ext cx="125400" cy="83625"/>
            </a:xfrm>
            <a:custGeom>
              <a:rect b="b" l="l" r="r" t="t"/>
              <a:pathLst>
                <a:path extrusionOk="0" h="3345" w="5016">
                  <a:moveTo>
                    <a:pt x="1555" y="1"/>
                  </a:moveTo>
                  <a:cubicBezTo>
                    <a:pt x="995" y="1"/>
                    <a:pt x="545" y="187"/>
                    <a:pt x="355" y="550"/>
                  </a:cubicBezTo>
                  <a:cubicBezTo>
                    <a:pt x="1" y="1225"/>
                    <a:pt x="676" y="2286"/>
                    <a:pt x="1865" y="2897"/>
                  </a:cubicBezTo>
                  <a:cubicBezTo>
                    <a:pt x="2424" y="3198"/>
                    <a:pt x="2996" y="3344"/>
                    <a:pt x="3483" y="3344"/>
                  </a:cubicBezTo>
                  <a:cubicBezTo>
                    <a:pt x="4034" y="3344"/>
                    <a:pt x="4474" y="3158"/>
                    <a:pt x="4662" y="2800"/>
                  </a:cubicBezTo>
                  <a:cubicBezTo>
                    <a:pt x="5015" y="2093"/>
                    <a:pt x="4340" y="1032"/>
                    <a:pt x="3151" y="421"/>
                  </a:cubicBezTo>
                  <a:cubicBezTo>
                    <a:pt x="2601" y="139"/>
                    <a:pt x="2037" y="1"/>
                    <a:pt x="155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6" name="Google Shape;3876;gcf486a7196_0_0"/>
            <p:cNvSpPr/>
            <p:nvPr/>
          </p:nvSpPr>
          <p:spPr>
            <a:xfrm>
              <a:off x="5777200" y="4204750"/>
              <a:ext cx="125400" cy="97250"/>
            </a:xfrm>
            <a:custGeom>
              <a:rect b="b" l="l" r="r" t="t"/>
              <a:pathLst>
                <a:path extrusionOk="0" h="3890" w="5016">
                  <a:moveTo>
                    <a:pt x="1544" y="547"/>
                  </a:moveTo>
                  <a:cubicBezTo>
                    <a:pt x="1994" y="547"/>
                    <a:pt x="2508" y="675"/>
                    <a:pt x="3023" y="965"/>
                  </a:cubicBezTo>
                  <a:cubicBezTo>
                    <a:pt x="3473" y="1190"/>
                    <a:pt x="3858" y="1479"/>
                    <a:pt x="4115" y="1800"/>
                  </a:cubicBezTo>
                  <a:cubicBezTo>
                    <a:pt x="4373" y="2122"/>
                    <a:pt x="4469" y="2443"/>
                    <a:pt x="4469" y="2668"/>
                  </a:cubicBezTo>
                  <a:cubicBezTo>
                    <a:pt x="4469" y="2765"/>
                    <a:pt x="4469" y="2861"/>
                    <a:pt x="4405" y="2958"/>
                  </a:cubicBezTo>
                  <a:cubicBezTo>
                    <a:pt x="4340" y="3086"/>
                    <a:pt x="4244" y="3183"/>
                    <a:pt x="4083" y="3247"/>
                  </a:cubicBezTo>
                  <a:cubicBezTo>
                    <a:pt x="3923" y="3311"/>
                    <a:pt x="3698" y="3375"/>
                    <a:pt x="3473" y="3375"/>
                  </a:cubicBezTo>
                  <a:cubicBezTo>
                    <a:pt x="3023" y="3375"/>
                    <a:pt x="2508" y="3215"/>
                    <a:pt x="1994" y="2958"/>
                  </a:cubicBezTo>
                  <a:cubicBezTo>
                    <a:pt x="1544" y="2733"/>
                    <a:pt x="1158" y="2411"/>
                    <a:pt x="901" y="2122"/>
                  </a:cubicBezTo>
                  <a:cubicBezTo>
                    <a:pt x="644" y="1800"/>
                    <a:pt x="515" y="1479"/>
                    <a:pt x="515" y="1254"/>
                  </a:cubicBezTo>
                  <a:cubicBezTo>
                    <a:pt x="547" y="1125"/>
                    <a:pt x="547" y="1029"/>
                    <a:pt x="612" y="965"/>
                  </a:cubicBezTo>
                  <a:cubicBezTo>
                    <a:pt x="676" y="836"/>
                    <a:pt x="772" y="740"/>
                    <a:pt x="933" y="675"/>
                  </a:cubicBezTo>
                  <a:cubicBezTo>
                    <a:pt x="1094" y="579"/>
                    <a:pt x="1319" y="547"/>
                    <a:pt x="1544" y="547"/>
                  </a:cubicBezTo>
                  <a:close/>
                  <a:moveTo>
                    <a:pt x="1544" y="0"/>
                  </a:moveTo>
                  <a:cubicBezTo>
                    <a:pt x="1255" y="0"/>
                    <a:pt x="965" y="65"/>
                    <a:pt x="708" y="193"/>
                  </a:cubicBezTo>
                  <a:cubicBezTo>
                    <a:pt x="451" y="290"/>
                    <a:pt x="258" y="482"/>
                    <a:pt x="130" y="707"/>
                  </a:cubicBezTo>
                  <a:cubicBezTo>
                    <a:pt x="33" y="868"/>
                    <a:pt x="1" y="1061"/>
                    <a:pt x="1" y="1254"/>
                  </a:cubicBezTo>
                  <a:cubicBezTo>
                    <a:pt x="1" y="1640"/>
                    <a:pt x="194" y="2058"/>
                    <a:pt x="483" y="2443"/>
                  </a:cubicBezTo>
                  <a:cubicBezTo>
                    <a:pt x="805" y="2829"/>
                    <a:pt x="1222" y="3150"/>
                    <a:pt x="1737" y="3440"/>
                  </a:cubicBezTo>
                  <a:cubicBezTo>
                    <a:pt x="2315" y="3729"/>
                    <a:pt x="2926" y="3890"/>
                    <a:pt x="3473" y="3890"/>
                  </a:cubicBezTo>
                  <a:cubicBezTo>
                    <a:pt x="3762" y="3890"/>
                    <a:pt x="4051" y="3858"/>
                    <a:pt x="4308" y="3729"/>
                  </a:cubicBezTo>
                  <a:cubicBezTo>
                    <a:pt x="4565" y="3633"/>
                    <a:pt x="4758" y="3440"/>
                    <a:pt x="4887" y="3183"/>
                  </a:cubicBezTo>
                  <a:cubicBezTo>
                    <a:pt x="4983" y="3022"/>
                    <a:pt x="5015" y="2861"/>
                    <a:pt x="5015" y="2668"/>
                  </a:cubicBezTo>
                  <a:cubicBezTo>
                    <a:pt x="5015" y="2250"/>
                    <a:pt x="4823" y="1832"/>
                    <a:pt x="4533" y="1479"/>
                  </a:cubicBezTo>
                  <a:cubicBezTo>
                    <a:pt x="4212" y="1093"/>
                    <a:pt x="3794" y="740"/>
                    <a:pt x="3280" y="482"/>
                  </a:cubicBezTo>
                  <a:cubicBezTo>
                    <a:pt x="2701" y="161"/>
                    <a:pt x="2090" y="32"/>
                    <a:pt x="1544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7" name="Google Shape;3877;gcf486a7196_0_0"/>
            <p:cNvSpPr/>
            <p:nvPr/>
          </p:nvSpPr>
          <p:spPr>
            <a:xfrm>
              <a:off x="2074975" y="4211900"/>
              <a:ext cx="125400" cy="83625"/>
            </a:xfrm>
            <a:custGeom>
              <a:rect b="b" l="l" r="r" t="t"/>
              <a:pathLst>
                <a:path extrusionOk="0" h="3345" w="5016">
                  <a:moveTo>
                    <a:pt x="3461" y="1"/>
                  </a:moveTo>
                  <a:cubicBezTo>
                    <a:pt x="2979" y="1"/>
                    <a:pt x="2415" y="139"/>
                    <a:pt x="1865" y="421"/>
                  </a:cubicBezTo>
                  <a:cubicBezTo>
                    <a:pt x="676" y="1032"/>
                    <a:pt x="1" y="2093"/>
                    <a:pt x="354" y="2800"/>
                  </a:cubicBezTo>
                  <a:cubicBezTo>
                    <a:pt x="542" y="3158"/>
                    <a:pt x="983" y="3344"/>
                    <a:pt x="1533" y="3344"/>
                  </a:cubicBezTo>
                  <a:cubicBezTo>
                    <a:pt x="2020" y="3344"/>
                    <a:pt x="2592" y="3198"/>
                    <a:pt x="3151" y="2897"/>
                  </a:cubicBezTo>
                  <a:cubicBezTo>
                    <a:pt x="4340" y="2286"/>
                    <a:pt x="5015" y="1225"/>
                    <a:pt x="4662" y="550"/>
                  </a:cubicBezTo>
                  <a:cubicBezTo>
                    <a:pt x="4472" y="187"/>
                    <a:pt x="4022" y="1"/>
                    <a:pt x="346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8" name="Google Shape;3878;gcf486a7196_0_0"/>
            <p:cNvSpPr/>
            <p:nvPr/>
          </p:nvSpPr>
          <p:spPr>
            <a:xfrm>
              <a:off x="2074975" y="4204750"/>
              <a:ext cx="125400" cy="97250"/>
            </a:xfrm>
            <a:custGeom>
              <a:rect b="b" l="l" r="r" t="t"/>
              <a:pathLst>
                <a:path extrusionOk="0" h="3890" w="5016">
                  <a:moveTo>
                    <a:pt x="3472" y="547"/>
                  </a:moveTo>
                  <a:cubicBezTo>
                    <a:pt x="3697" y="547"/>
                    <a:pt x="3922" y="579"/>
                    <a:pt x="4083" y="675"/>
                  </a:cubicBezTo>
                  <a:cubicBezTo>
                    <a:pt x="4244" y="740"/>
                    <a:pt x="4340" y="836"/>
                    <a:pt x="4405" y="965"/>
                  </a:cubicBezTo>
                  <a:cubicBezTo>
                    <a:pt x="4469" y="1029"/>
                    <a:pt x="4469" y="1125"/>
                    <a:pt x="4469" y="1254"/>
                  </a:cubicBezTo>
                  <a:cubicBezTo>
                    <a:pt x="4469" y="1479"/>
                    <a:pt x="4372" y="1800"/>
                    <a:pt x="4115" y="2122"/>
                  </a:cubicBezTo>
                  <a:cubicBezTo>
                    <a:pt x="3858" y="2411"/>
                    <a:pt x="3472" y="2733"/>
                    <a:pt x="3022" y="2958"/>
                  </a:cubicBezTo>
                  <a:cubicBezTo>
                    <a:pt x="2508" y="3215"/>
                    <a:pt x="1994" y="3375"/>
                    <a:pt x="1544" y="3375"/>
                  </a:cubicBezTo>
                  <a:cubicBezTo>
                    <a:pt x="1319" y="3375"/>
                    <a:pt x="1094" y="3311"/>
                    <a:pt x="933" y="3247"/>
                  </a:cubicBezTo>
                  <a:cubicBezTo>
                    <a:pt x="772" y="3183"/>
                    <a:pt x="676" y="3086"/>
                    <a:pt x="612" y="2958"/>
                  </a:cubicBezTo>
                  <a:cubicBezTo>
                    <a:pt x="547" y="2861"/>
                    <a:pt x="515" y="2765"/>
                    <a:pt x="515" y="2668"/>
                  </a:cubicBezTo>
                  <a:cubicBezTo>
                    <a:pt x="515" y="2443"/>
                    <a:pt x="644" y="2122"/>
                    <a:pt x="901" y="1800"/>
                  </a:cubicBezTo>
                  <a:cubicBezTo>
                    <a:pt x="1158" y="1479"/>
                    <a:pt x="1544" y="1190"/>
                    <a:pt x="1994" y="965"/>
                  </a:cubicBezTo>
                  <a:cubicBezTo>
                    <a:pt x="2508" y="675"/>
                    <a:pt x="3022" y="547"/>
                    <a:pt x="3472" y="547"/>
                  </a:cubicBezTo>
                  <a:close/>
                  <a:moveTo>
                    <a:pt x="3472" y="0"/>
                  </a:moveTo>
                  <a:cubicBezTo>
                    <a:pt x="2926" y="32"/>
                    <a:pt x="2315" y="161"/>
                    <a:pt x="1737" y="482"/>
                  </a:cubicBezTo>
                  <a:cubicBezTo>
                    <a:pt x="1222" y="740"/>
                    <a:pt x="804" y="1093"/>
                    <a:pt x="483" y="1479"/>
                  </a:cubicBezTo>
                  <a:cubicBezTo>
                    <a:pt x="194" y="1832"/>
                    <a:pt x="1" y="2250"/>
                    <a:pt x="1" y="2668"/>
                  </a:cubicBezTo>
                  <a:cubicBezTo>
                    <a:pt x="1" y="2861"/>
                    <a:pt x="33" y="3022"/>
                    <a:pt x="129" y="3215"/>
                  </a:cubicBezTo>
                  <a:lnTo>
                    <a:pt x="129" y="3183"/>
                  </a:lnTo>
                  <a:cubicBezTo>
                    <a:pt x="258" y="3440"/>
                    <a:pt x="451" y="3633"/>
                    <a:pt x="708" y="3729"/>
                  </a:cubicBezTo>
                  <a:cubicBezTo>
                    <a:pt x="965" y="3858"/>
                    <a:pt x="1254" y="3890"/>
                    <a:pt x="1544" y="3890"/>
                  </a:cubicBezTo>
                  <a:cubicBezTo>
                    <a:pt x="2090" y="3890"/>
                    <a:pt x="2701" y="3729"/>
                    <a:pt x="3280" y="3440"/>
                  </a:cubicBezTo>
                  <a:cubicBezTo>
                    <a:pt x="3794" y="3150"/>
                    <a:pt x="4212" y="2829"/>
                    <a:pt x="4533" y="2443"/>
                  </a:cubicBezTo>
                  <a:cubicBezTo>
                    <a:pt x="4822" y="2058"/>
                    <a:pt x="5015" y="1640"/>
                    <a:pt x="5015" y="1254"/>
                  </a:cubicBezTo>
                  <a:cubicBezTo>
                    <a:pt x="5015" y="1061"/>
                    <a:pt x="4983" y="868"/>
                    <a:pt x="4887" y="707"/>
                  </a:cubicBezTo>
                  <a:cubicBezTo>
                    <a:pt x="4758" y="482"/>
                    <a:pt x="4565" y="290"/>
                    <a:pt x="4308" y="193"/>
                  </a:cubicBezTo>
                  <a:cubicBezTo>
                    <a:pt x="4051" y="65"/>
                    <a:pt x="3762" y="0"/>
                    <a:pt x="3472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9" name="Google Shape;3879;gcf486a7196_0_0"/>
            <p:cNvSpPr/>
            <p:nvPr/>
          </p:nvSpPr>
          <p:spPr>
            <a:xfrm>
              <a:off x="2379550" y="3664725"/>
              <a:ext cx="13675" cy="457275"/>
            </a:xfrm>
            <a:custGeom>
              <a:rect b="b" l="l" r="r" t="t"/>
              <a:pathLst>
                <a:path extrusionOk="0" h="18291" w="547">
                  <a:moveTo>
                    <a:pt x="1" y="0"/>
                  </a:moveTo>
                  <a:lnTo>
                    <a:pt x="1" y="18290"/>
                  </a:lnTo>
                  <a:lnTo>
                    <a:pt x="547" y="18290"/>
                  </a:lnTo>
                  <a:lnTo>
                    <a:pt x="547" y="0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0" name="Google Shape;3880;gcf486a7196_0_0"/>
            <p:cNvSpPr/>
            <p:nvPr/>
          </p:nvSpPr>
          <p:spPr>
            <a:xfrm>
              <a:off x="2675275" y="4226450"/>
              <a:ext cx="12875" cy="229050"/>
            </a:xfrm>
            <a:custGeom>
              <a:rect b="b" l="l" r="r" t="t"/>
              <a:pathLst>
                <a:path extrusionOk="0" h="9162" w="515">
                  <a:moveTo>
                    <a:pt x="1" y="0"/>
                  </a:moveTo>
                  <a:lnTo>
                    <a:pt x="1" y="9161"/>
                  </a:lnTo>
                  <a:lnTo>
                    <a:pt x="515" y="9161"/>
                  </a:lnTo>
                  <a:lnTo>
                    <a:pt x="515" y="0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1" name="Google Shape;3881;gcf486a7196_0_0"/>
            <p:cNvSpPr/>
            <p:nvPr/>
          </p:nvSpPr>
          <p:spPr>
            <a:xfrm>
              <a:off x="2675275" y="3712925"/>
              <a:ext cx="12875" cy="456475"/>
            </a:xfrm>
            <a:custGeom>
              <a:rect b="b" l="l" r="r" t="t"/>
              <a:pathLst>
                <a:path extrusionOk="0" h="18259" w="515">
                  <a:moveTo>
                    <a:pt x="1" y="1"/>
                  </a:moveTo>
                  <a:lnTo>
                    <a:pt x="1" y="18259"/>
                  </a:lnTo>
                  <a:lnTo>
                    <a:pt x="515" y="18259"/>
                  </a:lnTo>
                  <a:lnTo>
                    <a:pt x="515" y="1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2" name="Google Shape;3882;gcf486a7196_0_0"/>
            <p:cNvSpPr/>
            <p:nvPr/>
          </p:nvSpPr>
          <p:spPr>
            <a:xfrm>
              <a:off x="5312725" y="4017500"/>
              <a:ext cx="12875" cy="456475"/>
            </a:xfrm>
            <a:custGeom>
              <a:rect b="b" l="l" r="r" t="t"/>
              <a:pathLst>
                <a:path extrusionOk="0" h="18259" w="515">
                  <a:moveTo>
                    <a:pt x="0" y="1"/>
                  </a:moveTo>
                  <a:lnTo>
                    <a:pt x="0" y="18259"/>
                  </a:lnTo>
                  <a:lnTo>
                    <a:pt x="515" y="18259"/>
                  </a:lnTo>
                  <a:lnTo>
                    <a:pt x="515" y="1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3" name="Google Shape;3883;gcf486a7196_0_0"/>
            <p:cNvSpPr/>
            <p:nvPr/>
          </p:nvSpPr>
          <p:spPr>
            <a:xfrm>
              <a:off x="5034675" y="3549000"/>
              <a:ext cx="13675" cy="1004525"/>
            </a:xfrm>
            <a:custGeom>
              <a:rect b="b" l="l" r="r" t="t"/>
              <a:pathLst>
                <a:path extrusionOk="0" h="40181" w="547">
                  <a:moveTo>
                    <a:pt x="1" y="0"/>
                  </a:moveTo>
                  <a:lnTo>
                    <a:pt x="1" y="40181"/>
                  </a:lnTo>
                  <a:lnTo>
                    <a:pt x="547" y="40181"/>
                  </a:lnTo>
                  <a:lnTo>
                    <a:pt x="547" y="0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4" name="Google Shape;3884;gcf486a7196_0_0"/>
            <p:cNvSpPr/>
            <p:nvPr/>
          </p:nvSpPr>
          <p:spPr>
            <a:xfrm>
              <a:off x="3883900" y="4445825"/>
              <a:ext cx="13700" cy="209775"/>
            </a:xfrm>
            <a:custGeom>
              <a:rect b="b" l="l" r="r" t="t"/>
              <a:pathLst>
                <a:path extrusionOk="0" h="8391" w="548">
                  <a:moveTo>
                    <a:pt x="1" y="1"/>
                  </a:moveTo>
                  <a:lnTo>
                    <a:pt x="1" y="8390"/>
                  </a:lnTo>
                  <a:lnTo>
                    <a:pt x="547" y="8390"/>
                  </a:lnTo>
                  <a:lnTo>
                    <a:pt x="547" y="1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5" name="Google Shape;3885;gcf486a7196_0_0"/>
            <p:cNvSpPr/>
            <p:nvPr/>
          </p:nvSpPr>
          <p:spPr>
            <a:xfrm>
              <a:off x="3005550" y="4067325"/>
              <a:ext cx="13700" cy="511925"/>
            </a:xfrm>
            <a:custGeom>
              <a:rect b="b" l="l" r="r" t="t"/>
              <a:pathLst>
                <a:path extrusionOk="0" h="20477" w="548">
                  <a:moveTo>
                    <a:pt x="1" y="1"/>
                  </a:moveTo>
                  <a:lnTo>
                    <a:pt x="1" y="20477"/>
                  </a:lnTo>
                  <a:lnTo>
                    <a:pt x="547" y="20477"/>
                  </a:lnTo>
                  <a:lnTo>
                    <a:pt x="547" y="1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6" name="Google Shape;3886;gcf486a7196_0_0"/>
            <p:cNvSpPr/>
            <p:nvPr/>
          </p:nvSpPr>
          <p:spPr>
            <a:xfrm>
              <a:off x="4566975" y="4538250"/>
              <a:ext cx="13675" cy="103675"/>
            </a:xfrm>
            <a:custGeom>
              <a:rect b="b" l="l" r="r" t="t"/>
              <a:pathLst>
                <a:path extrusionOk="0" h="4147" w="547">
                  <a:moveTo>
                    <a:pt x="1" y="0"/>
                  </a:moveTo>
                  <a:lnTo>
                    <a:pt x="1" y="4147"/>
                  </a:lnTo>
                  <a:lnTo>
                    <a:pt x="547" y="4147"/>
                  </a:lnTo>
                  <a:lnTo>
                    <a:pt x="547" y="0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7" name="Google Shape;3887;gcf486a7196_0_0"/>
            <p:cNvSpPr/>
            <p:nvPr/>
          </p:nvSpPr>
          <p:spPr>
            <a:xfrm>
              <a:off x="4566975" y="4294750"/>
              <a:ext cx="13675" cy="211375"/>
            </a:xfrm>
            <a:custGeom>
              <a:rect b="b" l="l" r="r" t="t"/>
              <a:pathLst>
                <a:path extrusionOk="0" h="8455" w="547">
                  <a:moveTo>
                    <a:pt x="1" y="0"/>
                  </a:moveTo>
                  <a:lnTo>
                    <a:pt x="1" y="8454"/>
                  </a:lnTo>
                  <a:lnTo>
                    <a:pt x="547" y="8454"/>
                  </a:lnTo>
                  <a:lnTo>
                    <a:pt x="547" y="0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8" name="Google Shape;3888;gcf486a7196_0_0"/>
            <p:cNvSpPr/>
            <p:nvPr/>
          </p:nvSpPr>
          <p:spPr>
            <a:xfrm>
              <a:off x="3883900" y="4236075"/>
              <a:ext cx="13700" cy="114150"/>
            </a:xfrm>
            <a:custGeom>
              <a:rect b="b" l="l" r="r" t="t"/>
              <a:pathLst>
                <a:path extrusionOk="0" h="4566" w="548">
                  <a:moveTo>
                    <a:pt x="1" y="1"/>
                  </a:moveTo>
                  <a:lnTo>
                    <a:pt x="1" y="4565"/>
                  </a:lnTo>
                  <a:lnTo>
                    <a:pt x="547" y="4565"/>
                  </a:lnTo>
                  <a:lnTo>
                    <a:pt x="547" y="1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9" name="Google Shape;3889;gcf486a7196_0_0"/>
            <p:cNvSpPr/>
            <p:nvPr/>
          </p:nvSpPr>
          <p:spPr>
            <a:xfrm>
              <a:off x="5312725" y="3703300"/>
              <a:ext cx="12875" cy="208950"/>
            </a:xfrm>
            <a:custGeom>
              <a:rect b="b" l="l" r="r" t="t"/>
              <a:pathLst>
                <a:path extrusionOk="0" h="8358" w="515">
                  <a:moveTo>
                    <a:pt x="0" y="0"/>
                  </a:moveTo>
                  <a:lnTo>
                    <a:pt x="0" y="8358"/>
                  </a:lnTo>
                  <a:lnTo>
                    <a:pt x="515" y="8358"/>
                  </a:lnTo>
                  <a:lnTo>
                    <a:pt x="515" y="0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0" name="Google Shape;3890;gcf486a7196_0_0"/>
            <p:cNvSpPr/>
            <p:nvPr/>
          </p:nvSpPr>
          <p:spPr>
            <a:xfrm>
              <a:off x="5578725" y="3255675"/>
              <a:ext cx="13675" cy="1019000"/>
            </a:xfrm>
            <a:custGeom>
              <a:rect b="b" l="l" r="r" t="t"/>
              <a:pathLst>
                <a:path extrusionOk="0" h="40760" w="547">
                  <a:moveTo>
                    <a:pt x="0" y="1"/>
                  </a:moveTo>
                  <a:lnTo>
                    <a:pt x="0" y="40760"/>
                  </a:lnTo>
                  <a:lnTo>
                    <a:pt x="547" y="40760"/>
                  </a:lnTo>
                  <a:lnTo>
                    <a:pt x="547" y="1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1" name="Google Shape;3891;gcf486a7196_0_0"/>
            <p:cNvSpPr/>
            <p:nvPr/>
          </p:nvSpPr>
          <p:spPr>
            <a:xfrm>
              <a:off x="2379550" y="3351300"/>
              <a:ext cx="13675" cy="246750"/>
            </a:xfrm>
            <a:custGeom>
              <a:rect b="b" l="l" r="r" t="t"/>
              <a:pathLst>
                <a:path extrusionOk="0" h="9870" w="547">
                  <a:moveTo>
                    <a:pt x="1" y="1"/>
                  </a:moveTo>
                  <a:lnTo>
                    <a:pt x="1" y="9869"/>
                  </a:lnTo>
                  <a:lnTo>
                    <a:pt x="547" y="9869"/>
                  </a:lnTo>
                  <a:lnTo>
                    <a:pt x="547" y="1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2" name="Google Shape;3892;gcf486a7196_0_0"/>
            <p:cNvSpPr/>
            <p:nvPr/>
          </p:nvSpPr>
          <p:spPr>
            <a:xfrm>
              <a:off x="4804850" y="2847450"/>
              <a:ext cx="63500" cy="167975"/>
            </a:xfrm>
            <a:custGeom>
              <a:rect b="b" l="l" r="r" t="t"/>
              <a:pathLst>
                <a:path extrusionOk="0" h="6719" w="2540">
                  <a:moveTo>
                    <a:pt x="0" y="0"/>
                  </a:moveTo>
                  <a:lnTo>
                    <a:pt x="0" y="6718"/>
                  </a:lnTo>
                  <a:lnTo>
                    <a:pt x="2540" y="6718"/>
                  </a:lnTo>
                  <a:lnTo>
                    <a:pt x="2540" y="0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3" name="Google Shape;3893;gcf486a7196_0_0"/>
            <p:cNvSpPr/>
            <p:nvPr/>
          </p:nvSpPr>
          <p:spPr>
            <a:xfrm>
              <a:off x="4797600" y="2840200"/>
              <a:ext cx="77175" cy="181650"/>
            </a:xfrm>
            <a:custGeom>
              <a:rect b="b" l="l" r="r" t="t"/>
              <a:pathLst>
                <a:path extrusionOk="0" h="7266" w="3087">
                  <a:moveTo>
                    <a:pt x="2540" y="547"/>
                  </a:moveTo>
                  <a:lnTo>
                    <a:pt x="2540" y="6751"/>
                  </a:lnTo>
                  <a:lnTo>
                    <a:pt x="547" y="6751"/>
                  </a:lnTo>
                  <a:lnTo>
                    <a:pt x="547" y="547"/>
                  </a:lnTo>
                  <a:close/>
                  <a:moveTo>
                    <a:pt x="1" y="1"/>
                  </a:moveTo>
                  <a:lnTo>
                    <a:pt x="1" y="7266"/>
                  </a:lnTo>
                  <a:lnTo>
                    <a:pt x="3087" y="7266"/>
                  </a:lnTo>
                  <a:lnTo>
                    <a:pt x="3087" y="7008"/>
                  </a:lnTo>
                  <a:lnTo>
                    <a:pt x="3087" y="1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4" name="Google Shape;3894;gcf486a7196_0_0"/>
            <p:cNvSpPr/>
            <p:nvPr/>
          </p:nvSpPr>
          <p:spPr>
            <a:xfrm>
              <a:off x="3151025" y="1597825"/>
              <a:ext cx="1674725" cy="363250"/>
            </a:xfrm>
            <a:custGeom>
              <a:rect b="b" l="l" r="r" t="t"/>
              <a:pathLst>
                <a:path extrusionOk="0" h="14530" w="66989">
                  <a:moveTo>
                    <a:pt x="0" y="0"/>
                  </a:moveTo>
                  <a:lnTo>
                    <a:pt x="0" y="14530"/>
                  </a:lnTo>
                  <a:lnTo>
                    <a:pt x="66989" y="14530"/>
                  </a:lnTo>
                  <a:lnTo>
                    <a:pt x="66989" y="0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5" name="Google Shape;3895;gcf486a7196_0_0"/>
            <p:cNvSpPr/>
            <p:nvPr/>
          </p:nvSpPr>
          <p:spPr>
            <a:xfrm>
              <a:off x="3143775" y="1591400"/>
              <a:ext cx="1688425" cy="376100"/>
            </a:xfrm>
            <a:custGeom>
              <a:rect b="b" l="l" r="r" t="t"/>
              <a:pathLst>
                <a:path extrusionOk="0" h="15044" w="67537">
                  <a:moveTo>
                    <a:pt x="66990" y="547"/>
                  </a:moveTo>
                  <a:lnTo>
                    <a:pt x="66990" y="14498"/>
                  </a:lnTo>
                  <a:lnTo>
                    <a:pt x="547" y="14498"/>
                  </a:lnTo>
                  <a:lnTo>
                    <a:pt x="547" y="547"/>
                  </a:lnTo>
                  <a:close/>
                  <a:moveTo>
                    <a:pt x="1" y="0"/>
                  </a:moveTo>
                  <a:lnTo>
                    <a:pt x="1" y="15044"/>
                  </a:lnTo>
                  <a:lnTo>
                    <a:pt x="67536" y="15044"/>
                  </a:lnTo>
                  <a:lnTo>
                    <a:pt x="67536" y="0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6" name="Google Shape;3896;gcf486a7196_0_0"/>
            <p:cNvSpPr/>
            <p:nvPr/>
          </p:nvSpPr>
          <p:spPr>
            <a:xfrm>
              <a:off x="4804850" y="3839900"/>
              <a:ext cx="63500" cy="167975"/>
            </a:xfrm>
            <a:custGeom>
              <a:rect b="b" l="l" r="r" t="t"/>
              <a:pathLst>
                <a:path extrusionOk="0" h="6719" w="2540">
                  <a:moveTo>
                    <a:pt x="0" y="1"/>
                  </a:moveTo>
                  <a:lnTo>
                    <a:pt x="0" y="6719"/>
                  </a:lnTo>
                  <a:lnTo>
                    <a:pt x="2540" y="6719"/>
                  </a:lnTo>
                  <a:lnTo>
                    <a:pt x="2540" y="1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7" name="Google Shape;3897;gcf486a7196_0_0"/>
            <p:cNvSpPr/>
            <p:nvPr/>
          </p:nvSpPr>
          <p:spPr>
            <a:xfrm>
              <a:off x="4797600" y="3832675"/>
              <a:ext cx="77175" cy="181650"/>
            </a:xfrm>
            <a:custGeom>
              <a:rect b="b" l="l" r="r" t="t"/>
              <a:pathLst>
                <a:path extrusionOk="0" h="7266" w="3087">
                  <a:moveTo>
                    <a:pt x="2540" y="547"/>
                  </a:moveTo>
                  <a:lnTo>
                    <a:pt x="2540" y="6751"/>
                  </a:lnTo>
                  <a:lnTo>
                    <a:pt x="547" y="6751"/>
                  </a:lnTo>
                  <a:lnTo>
                    <a:pt x="547" y="547"/>
                  </a:lnTo>
                  <a:close/>
                  <a:moveTo>
                    <a:pt x="1" y="0"/>
                  </a:moveTo>
                  <a:lnTo>
                    <a:pt x="1" y="7265"/>
                  </a:lnTo>
                  <a:lnTo>
                    <a:pt x="3087" y="7265"/>
                  </a:lnTo>
                  <a:lnTo>
                    <a:pt x="3087" y="7008"/>
                  </a:lnTo>
                  <a:lnTo>
                    <a:pt x="3087" y="0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8" name="Google Shape;3898;gcf486a7196_0_0"/>
            <p:cNvSpPr/>
            <p:nvPr/>
          </p:nvSpPr>
          <p:spPr>
            <a:xfrm>
              <a:off x="3102800" y="3839900"/>
              <a:ext cx="63500" cy="167975"/>
            </a:xfrm>
            <a:custGeom>
              <a:rect b="b" l="l" r="r" t="t"/>
              <a:pathLst>
                <a:path extrusionOk="0" h="6719" w="2540">
                  <a:moveTo>
                    <a:pt x="0" y="1"/>
                  </a:moveTo>
                  <a:lnTo>
                    <a:pt x="0" y="6719"/>
                  </a:lnTo>
                  <a:lnTo>
                    <a:pt x="2540" y="6719"/>
                  </a:lnTo>
                  <a:lnTo>
                    <a:pt x="2540" y="1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9" name="Google Shape;3899;gcf486a7196_0_0"/>
            <p:cNvSpPr/>
            <p:nvPr/>
          </p:nvSpPr>
          <p:spPr>
            <a:xfrm>
              <a:off x="3095575" y="3832675"/>
              <a:ext cx="77175" cy="181650"/>
            </a:xfrm>
            <a:custGeom>
              <a:rect b="b" l="l" r="r" t="t"/>
              <a:pathLst>
                <a:path extrusionOk="0" h="7266" w="3087">
                  <a:moveTo>
                    <a:pt x="2540" y="547"/>
                  </a:moveTo>
                  <a:lnTo>
                    <a:pt x="2540" y="6751"/>
                  </a:lnTo>
                  <a:lnTo>
                    <a:pt x="547" y="6751"/>
                  </a:lnTo>
                  <a:lnTo>
                    <a:pt x="547" y="547"/>
                  </a:lnTo>
                  <a:close/>
                  <a:moveTo>
                    <a:pt x="0" y="0"/>
                  </a:moveTo>
                  <a:lnTo>
                    <a:pt x="0" y="7265"/>
                  </a:lnTo>
                  <a:lnTo>
                    <a:pt x="3086" y="7265"/>
                  </a:lnTo>
                  <a:lnTo>
                    <a:pt x="3086" y="7008"/>
                  </a:lnTo>
                  <a:lnTo>
                    <a:pt x="3086" y="0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0" name="Google Shape;3900;gcf486a7196_0_0"/>
            <p:cNvSpPr/>
            <p:nvPr/>
          </p:nvSpPr>
          <p:spPr>
            <a:xfrm>
              <a:off x="3093150" y="1874275"/>
              <a:ext cx="63525" cy="167975"/>
            </a:xfrm>
            <a:custGeom>
              <a:rect b="b" l="l" r="r" t="t"/>
              <a:pathLst>
                <a:path extrusionOk="0" h="6719" w="2541">
                  <a:moveTo>
                    <a:pt x="1" y="0"/>
                  </a:moveTo>
                  <a:lnTo>
                    <a:pt x="1" y="6718"/>
                  </a:lnTo>
                  <a:lnTo>
                    <a:pt x="2540" y="6718"/>
                  </a:lnTo>
                  <a:lnTo>
                    <a:pt x="2540" y="0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1" name="Google Shape;3901;gcf486a7196_0_0"/>
            <p:cNvSpPr/>
            <p:nvPr/>
          </p:nvSpPr>
          <p:spPr>
            <a:xfrm>
              <a:off x="3086725" y="1867025"/>
              <a:ext cx="77175" cy="181650"/>
            </a:xfrm>
            <a:custGeom>
              <a:rect b="b" l="l" r="r" t="t"/>
              <a:pathLst>
                <a:path extrusionOk="0" h="7266" w="3087">
                  <a:moveTo>
                    <a:pt x="2540" y="547"/>
                  </a:moveTo>
                  <a:lnTo>
                    <a:pt x="2540" y="6751"/>
                  </a:lnTo>
                  <a:lnTo>
                    <a:pt x="515" y="6751"/>
                  </a:lnTo>
                  <a:lnTo>
                    <a:pt x="515" y="547"/>
                  </a:lnTo>
                  <a:close/>
                  <a:moveTo>
                    <a:pt x="1" y="1"/>
                  </a:moveTo>
                  <a:lnTo>
                    <a:pt x="1" y="7266"/>
                  </a:lnTo>
                  <a:lnTo>
                    <a:pt x="3086" y="7266"/>
                  </a:lnTo>
                  <a:lnTo>
                    <a:pt x="3086" y="7008"/>
                  </a:lnTo>
                  <a:lnTo>
                    <a:pt x="3086" y="1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2" name="Google Shape;3902;gcf486a7196_0_0"/>
            <p:cNvSpPr/>
            <p:nvPr/>
          </p:nvSpPr>
          <p:spPr>
            <a:xfrm>
              <a:off x="3093150" y="3349700"/>
              <a:ext cx="63525" cy="167975"/>
            </a:xfrm>
            <a:custGeom>
              <a:rect b="b" l="l" r="r" t="t"/>
              <a:pathLst>
                <a:path extrusionOk="0" h="6719" w="2541">
                  <a:moveTo>
                    <a:pt x="1" y="1"/>
                  </a:moveTo>
                  <a:lnTo>
                    <a:pt x="1" y="6719"/>
                  </a:lnTo>
                  <a:lnTo>
                    <a:pt x="2540" y="6719"/>
                  </a:lnTo>
                  <a:lnTo>
                    <a:pt x="2540" y="1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3" name="Google Shape;3903;gcf486a7196_0_0"/>
            <p:cNvSpPr/>
            <p:nvPr/>
          </p:nvSpPr>
          <p:spPr>
            <a:xfrm>
              <a:off x="3086725" y="3343275"/>
              <a:ext cx="77175" cy="181650"/>
            </a:xfrm>
            <a:custGeom>
              <a:rect b="b" l="l" r="r" t="t"/>
              <a:pathLst>
                <a:path extrusionOk="0" h="7266" w="3087">
                  <a:moveTo>
                    <a:pt x="2540" y="547"/>
                  </a:moveTo>
                  <a:lnTo>
                    <a:pt x="2540" y="6719"/>
                  </a:lnTo>
                  <a:lnTo>
                    <a:pt x="515" y="6719"/>
                  </a:lnTo>
                  <a:lnTo>
                    <a:pt x="515" y="547"/>
                  </a:lnTo>
                  <a:close/>
                  <a:moveTo>
                    <a:pt x="1" y="0"/>
                  </a:moveTo>
                  <a:lnTo>
                    <a:pt x="1" y="7265"/>
                  </a:lnTo>
                  <a:lnTo>
                    <a:pt x="3086" y="7265"/>
                  </a:lnTo>
                  <a:lnTo>
                    <a:pt x="3086" y="6976"/>
                  </a:lnTo>
                  <a:lnTo>
                    <a:pt x="3086" y="0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4" name="Google Shape;3904;gcf486a7196_0_0"/>
            <p:cNvSpPr/>
            <p:nvPr/>
          </p:nvSpPr>
          <p:spPr>
            <a:xfrm>
              <a:off x="3093150" y="2846650"/>
              <a:ext cx="63525" cy="167975"/>
            </a:xfrm>
            <a:custGeom>
              <a:rect b="b" l="l" r="r" t="t"/>
              <a:pathLst>
                <a:path extrusionOk="0" h="6719" w="2541">
                  <a:moveTo>
                    <a:pt x="1" y="0"/>
                  </a:moveTo>
                  <a:lnTo>
                    <a:pt x="1" y="6718"/>
                  </a:lnTo>
                  <a:lnTo>
                    <a:pt x="2540" y="6718"/>
                  </a:lnTo>
                  <a:lnTo>
                    <a:pt x="2540" y="0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5" name="Google Shape;3905;gcf486a7196_0_0"/>
            <p:cNvSpPr/>
            <p:nvPr/>
          </p:nvSpPr>
          <p:spPr>
            <a:xfrm>
              <a:off x="3086725" y="2839400"/>
              <a:ext cx="77175" cy="181650"/>
            </a:xfrm>
            <a:custGeom>
              <a:rect b="b" l="l" r="r" t="t"/>
              <a:pathLst>
                <a:path extrusionOk="0" h="7266" w="3087">
                  <a:moveTo>
                    <a:pt x="2540" y="547"/>
                  </a:moveTo>
                  <a:lnTo>
                    <a:pt x="2540" y="6719"/>
                  </a:lnTo>
                  <a:lnTo>
                    <a:pt x="515" y="6719"/>
                  </a:lnTo>
                  <a:lnTo>
                    <a:pt x="515" y="547"/>
                  </a:lnTo>
                  <a:close/>
                  <a:moveTo>
                    <a:pt x="1" y="1"/>
                  </a:moveTo>
                  <a:lnTo>
                    <a:pt x="1" y="7265"/>
                  </a:lnTo>
                  <a:lnTo>
                    <a:pt x="3086" y="7265"/>
                  </a:lnTo>
                  <a:lnTo>
                    <a:pt x="3086" y="7008"/>
                  </a:lnTo>
                  <a:lnTo>
                    <a:pt x="3086" y="1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6" name="Google Shape;3906;gcf486a7196_0_0"/>
            <p:cNvSpPr/>
            <p:nvPr/>
          </p:nvSpPr>
          <p:spPr>
            <a:xfrm>
              <a:off x="4820925" y="1874275"/>
              <a:ext cx="63500" cy="167975"/>
            </a:xfrm>
            <a:custGeom>
              <a:rect b="b" l="l" r="r" t="t"/>
              <a:pathLst>
                <a:path extrusionOk="0" h="6719" w="2540">
                  <a:moveTo>
                    <a:pt x="0" y="0"/>
                  </a:moveTo>
                  <a:lnTo>
                    <a:pt x="0" y="6718"/>
                  </a:lnTo>
                  <a:lnTo>
                    <a:pt x="2540" y="6718"/>
                  </a:lnTo>
                  <a:lnTo>
                    <a:pt x="2540" y="0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7" name="Google Shape;3907;gcf486a7196_0_0"/>
            <p:cNvSpPr/>
            <p:nvPr/>
          </p:nvSpPr>
          <p:spPr>
            <a:xfrm>
              <a:off x="4813675" y="1867025"/>
              <a:ext cx="77175" cy="181650"/>
            </a:xfrm>
            <a:custGeom>
              <a:rect b="b" l="l" r="r" t="t"/>
              <a:pathLst>
                <a:path extrusionOk="0" h="7266" w="3087">
                  <a:moveTo>
                    <a:pt x="2572" y="547"/>
                  </a:moveTo>
                  <a:lnTo>
                    <a:pt x="2572" y="6751"/>
                  </a:lnTo>
                  <a:lnTo>
                    <a:pt x="547" y="6751"/>
                  </a:lnTo>
                  <a:lnTo>
                    <a:pt x="547" y="547"/>
                  </a:lnTo>
                  <a:close/>
                  <a:moveTo>
                    <a:pt x="1" y="1"/>
                  </a:moveTo>
                  <a:lnTo>
                    <a:pt x="1" y="7266"/>
                  </a:lnTo>
                  <a:lnTo>
                    <a:pt x="3087" y="7266"/>
                  </a:lnTo>
                  <a:lnTo>
                    <a:pt x="3087" y="7008"/>
                  </a:lnTo>
                  <a:lnTo>
                    <a:pt x="3087" y="1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8" name="Google Shape;3908;gcf486a7196_0_0"/>
            <p:cNvSpPr/>
            <p:nvPr/>
          </p:nvSpPr>
          <p:spPr>
            <a:xfrm>
              <a:off x="4820925" y="3349700"/>
              <a:ext cx="63500" cy="167975"/>
            </a:xfrm>
            <a:custGeom>
              <a:rect b="b" l="l" r="r" t="t"/>
              <a:pathLst>
                <a:path extrusionOk="0" h="6719" w="2540">
                  <a:moveTo>
                    <a:pt x="0" y="1"/>
                  </a:moveTo>
                  <a:lnTo>
                    <a:pt x="0" y="6719"/>
                  </a:lnTo>
                  <a:lnTo>
                    <a:pt x="2540" y="6719"/>
                  </a:lnTo>
                  <a:lnTo>
                    <a:pt x="2540" y="1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9" name="Google Shape;3909;gcf486a7196_0_0"/>
            <p:cNvSpPr/>
            <p:nvPr/>
          </p:nvSpPr>
          <p:spPr>
            <a:xfrm>
              <a:off x="4813675" y="3343275"/>
              <a:ext cx="77175" cy="181650"/>
            </a:xfrm>
            <a:custGeom>
              <a:rect b="b" l="l" r="r" t="t"/>
              <a:pathLst>
                <a:path extrusionOk="0" h="7266" w="3087">
                  <a:moveTo>
                    <a:pt x="2572" y="547"/>
                  </a:moveTo>
                  <a:lnTo>
                    <a:pt x="2572" y="6719"/>
                  </a:lnTo>
                  <a:lnTo>
                    <a:pt x="547" y="6719"/>
                  </a:lnTo>
                  <a:lnTo>
                    <a:pt x="547" y="547"/>
                  </a:lnTo>
                  <a:close/>
                  <a:moveTo>
                    <a:pt x="1" y="0"/>
                  </a:moveTo>
                  <a:lnTo>
                    <a:pt x="1" y="7265"/>
                  </a:lnTo>
                  <a:lnTo>
                    <a:pt x="3087" y="7265"/>
                  </a:lnTo>
                  <a:lnTo>
                    <a:pt x="3087" y="6976"/>
                  </a:lnTo>
                  <a:lnTo>
                    <a:pt x="3087" y="0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0" name="Google Shape;3910;gcf486a7196_0_0"/>
            <p:cNvSpPr/>
            <p:nvPr/>
          </p:nvSpPr>
          <p:spPr>
            <a:xfrm>
              <a:off x="3093150" y="2358850"/>
              <a:ext cx="63525" cy="168775"/>
            </a:xfrm>
            <a:custGeom>
              <a:rect b="b" l="l" r="r" t="t"/>
              <a:pathLst>
                <a:path extrusionOk="0" h="6751" w="2541">
                  <a:moveTo>
                    <a:pt x="1" y="0"/>
                  </a:moveTo>
                  <a:lnTo>
                    <a:pt x="1" y="6751"/>
                  </a:lnTo>
                  <a:lnTo>
                    <a:pt x="2540" y="6751"/>
                  </a:lnTo>
                  <a:lnTo>
                    <a:pt x="2540" y="0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1" name="Google Shape;3911;gcf486a7196_0_0"/>
            <p:cNvSpPr/>
            <p:nvPr/>
          </p:nvSpPr>
          <p:spPr>
            <a:xfrm>
              <a:off x="3086725" y="2352425"/>
              <a:ext cx="77175" cy="181625"/>
            </a:xfrm>
            <a:custGeom>
              <a:rect b="b" l="l" r="r" t="t"/>
              <a:pathLst>
                <a:path extrusionOk="0" h="7265" w="3087">
                  <a:moveTo>
                    <a:pt x="2540" y="547"/>
                  </a:moveTo>
                  <a:lnTo>
                    <a:pt x="2540" y="6718"/>
                  </a:lnTo>
                  <a:lnTo>
                    <a:pt x="515" y="6718"/>
                  </a:lnTo>
                  <a:lnTo>
                    <a:pt x="515" y="547"/>
                  </a:lnTo>
                  <a:close/>
                  <a:moveTo>
                    <a:pt x="1" y="0"/>
                  </a:moveTo>
                  <a:lnTo>
                    <a:pt x="1" y="7265"/>
                  </a:lnTo>
                  <a:lnTo>
                    <a:pt x="3086" y="7265"/>
                  </a:lnTo>
                  <a:lnTo>
                    <a:pt x="3086" y="7008"/>
                  </a:lnTo>
                  <a:lnTo>
                    <a:pt x="3086" y="0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2" name="Google Shape;3912;gcf486a7196_0_0"/>
            <p:cNvSpPr/>
            <p:nvPr/>
          </p:nvSpPr>
          <p:spPr>
            <a:xfrm>
              <a:off x="4820925" y="2358850"/>
              <a:ext cx="63500" cy="168775"/>
            </a:xfrm>
            <a:custGeom>
              <a:rect b="b" l="l" r="r" t="t"/>
              <a:pathLst>
                <a:path extrusionOk="0" h="6751" w="2540">
                  <a:moveTo>
                    <a:pt x="0" y="0"/>
                  </a:moveTo>
                  <a:lnTo>
                    <a:pt x="0" y="6751"/>
                  </a:lnTo>
                  <a:lnTo>
                    <a:pt x="2540" y="6751"/>
                  </a:lnTo>
                  <a:lnTo>
                    <a:pt x="2540" y="0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3" name="Google Shape;3913;gcf486a7196_0_0"/>
            <p:cNvSpPr/>
            <p:nvPr/>
          </p:nvSpPr>
          <p:spPr>
            <a:xfrm>
              <a:off x="4813675" y="2352425"/>
              <a:ext cx="77175" cy="181625"/>
            </a:xfrm>
            <a:custGeom>
              <a:rect b="b" l="l" r="r" t="t"/>
              <a:pathLst>
                <a:path extrusionOk="0" h="7265" w="3087">
                  <a:moveTo>
                    <a:pt x="2572" y="547"/>
                  </a:moveTo>
                  <a:lnTo>
                    <a:pt x="2572" y="6718"/>
                  </a:lnTo>
                  <a:lnTo>
                    <a:pt x="547" y="6718"/>
                  </a:lnTo>
                  <a:lnTo>
                    <a:pt x="547" y="547"/>
                  </a:lnTo>
                  <a:close/>
                  <a:moveTo>
                    <a:pt x="1" y="0"/>
                  </a:moveTo>
                  <a:lnTo>
                    <a:pt x="1" y="7265"/>
                  </a:lnTo>
                  <a:lnTo>
                    <a:pt x="3087" y="7265"/>
                  </a:lnTo>
                  <a:lnTo>
                    <a:pt x="3087" y="7008"/>
                  </a:lnTo>
                  <a:lnTo>
                    <a:pt x="3087" y="0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4" name="Google Shape;3914;gcf486a7196_0_0"/>
            <p:cNvSpPr/>
            <p:nvPr/>
          </p:nvSpPr>
          <p:spPr>
            <a:xfrm>
              <a:off x="3151025" y="1781050"/>
              <a:ext cx="1674725" cy="362450"/>
            </a:xfrm>
            <a:custGeom>
              <a:rect b="b" l="l" r="r" t="t"/>
              <a:pathLst>
                <a:path extrusionOk="0" h="14498" w="66989">
                  <a:moveTo>
                    <a:pt x="0" y="0"/>
                  </a:moveTo>
                  <a:lnTo>
                    <a:pt x="0" y="14498"/>
                  </a:lnTo>
                  <a:lnTo>
                    <a:pt x="66989" y="14498"/>
                  </a:lnTo>
                  <a:lnTo>
                    <a:pt x="6698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5" name="Google Shape;3915;gcf486a7196_0_0"/>
            <p:cNvSpPr/>
            <p:nvPr/>
          </p:nvSpPr>
          <p:spPr>
            <a:xfrm>
              <a:off x="3143775" y="1773825"/>
              <a:ext cx="1688425" cy="376900"/>
            </a:xfrm>
            <a:custGeom>
              <a:rect b="b" l="l" r="r" t="t"/>
              <a:pathLst>
                <a:path extrusionOk="0" h="15076" w="67537">
                  <a:moveTo>
                    <a:pt x="66990" y="547"/>
                  </a:moveTo>
                  <a:lnTo>
                    <a:pt x="66990" y="14529"/>
                  </a:lnTo>
                  <a:lnTo>
                    <a:pt x="547" y="14529"/>
                  </a:lnTo>
                  <a:lnTo>
                    <a:pt x="547" y="547"/>
                  </a:lnTo>
                  <a:close/>
                  <a:moveTo>
                    <a:pt x="1" y="0"/>
                  </a:moveTo>
                  <a:lnTo>
                    <a:pt x="1" y="15076"/>
                  </a:lnTo>
                  <a:lnTo>
                    <a:pt x="67536" y="15076"/>
                  </a:lnTo>
                  <a:lnTo>
                    <a:pt x="67536" y="0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6" name="Google Shape;3916;gcf486a7196_0_0"/>
            <p:cNvSpPr/>
            <p:nvPr/>
          </p:nvSpPr>
          <p:spPr>
            <a:xfrm>
              <a:off x="3505400" y="1873475"/>
              <a:ext cx="95650" cy="177600"/>
            </a:xfrm>
            <a:custGeom>
              <a:rect b="b" l="l" r="r" t="t"/>
              <a:pathLst>
                <a:path extrusionOk="0" h="7104" w="3826">
                  <a:moveTo>
                    <a:pt x="1" y="0"/>
                  </a:moveTo>
                  <a:lnTo>
                    <a:pt x="1" y="7104"/>
                  </a:lnTo>
                  <a:lnTo>
                    <a:pt x="3826" y="7104"/>
                  </a:lnTo>
                  <a:lnTo>
                    <a:pt x="3826" y="0"/>
                  </a:ln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7" name="Google Shape;3917;gcf486a7196_0_0"/>
            <p:cNvSpPr/>
            <p:nvPr/>
          </p:nvSpPr>
          <p:spPr>
            <a:xfrm>
              <a:off x="3498175" y="1867025"/>
              <a:ext cx="109325" cy="190500"/>
            </a:xfrm>
            <a:custGeom>
              <a:rect b="b" l="l" r="r" t="t"/>
              <a:pathLst>
                <a:path extrusionOk="0" h="7620" w="4373">
                  <a:moveTo>
                    <a:pt x="3826" y="515"/>
                  </a:moveTo>
                  <a:lnTo>
                    <a:pt x="3826" y="7105"/>
                  </a:lnTo>
                  <a:lnTo>
                    <a:pt x="547" y="7105"/>
                  </a:lnTo>
                  <a:lnTo>
                    <a:pt x="547" y="515"/>
                  </a:lnTo>
                  <a:close/>
                  <a:moveTo>
                    <a:pt x="0" y="1"/>
                  </a:moveTo>
                  <a:lnTo>
                    <a:pt x="0" y="7619"/>
                  </a:lnTo>
                  <a:lnTo>
                    <a:pt x="4372" y="7619"/>
                  </a:lnTo>
                  <a:lnTo>
                    <a:pt x="4372" y="1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8" name="Google Shape;3918;gcf486a7196_0_0"/>
            <p:cNvSpPr/>
            <p:nvPr/>
          </p:nvSpPr>
          <p:spPr>
            <a:xfrm>
              <a:off x="3358350" y="1873475"/>
              <a:ext cx="95650" cy="177600"/>
            </a:xfrm>
            <a:custGeom>
              <a:rect b="b" l="l" r="r" t="t"/>
              <a:pathLst>
                <a:path extrusionOk="0" h="7104" w="3826">
                  <a:moveTo>
                    <a:pt x="0" y="0"/>
                  </a:moveTo>
                  <a:lnTo>
                    <a:pt x="0" y="7104"/>
                  </a:lnTo>
                  <a:lnTo>
                    <a:pt x="3826" y="7104"/>
                  </a:lnTo>
                  <a:lnTo>
                    <a:pt x="3826" y="0"/>
                  </a:ln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9" name="Google Shape;3919;gcf486a7196_0_0"/>
            <p:cNvSpPr/>
            <p:nvPr/>
          </p:nvSpPr>
          <p:spPr>
            <a:xfrm>
              <a:off x="3351925" y="1867025"/>
              <a:ext cx="108500" cy="190500"/>
            </a:xfrm>
            <a:custGeom>
              <a:rect b="b" l="l" r="r" t="t"/>
              <a:pathLst>
                <a:path extrusionOk="0" h="7620" w="4340">
                  <a:moveTo>
                    <a:pt x="3825" y="515"/>
                  </a:moveTo>
                  <a:lnTo>
                    <a:pt x="3825" y="7105"/>
                  </a:lnTo>
                  <a:lnTo>
                    <a:pt x="515" y="7105"/>
                  </a:lnTo>
                  <a:lnTo>
                    <a:pt x="515" y="515"/>
                  </a:lnTo>
                  <a:close/>
                  <a:moveTo>
                    <a:pt x="0" y="1"/>
                  </a:moveTo>
                  <a:lnTo>
                    <a:pt x="0" y="7619"/>
                  </a:lnTo>
                  <a:lnTo>
                    <a:pt x="4340" y="7619"/>
                  </a:lnTo>
                  <a:lnTo>
                    <a:pt x="4340" y="1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0" name="Google Shape;3920;gcf486a7196_0_0"/>
            <p:cNvSpPr/>
            <p:nvPr/>
          </p:nvSpPr>
          <p:spPr>
            <a:xfrm>
              <a:off x="3231375" y="1873475"/>
              <a:ext cx="76375" cy="177600"/>
            </a:xfrm>
            <a:custGeom>
              <a:rect b="b" l="l" r="r" t="t"/>
              <a:pathLst>
                <a:path extrusionOk="0" h="7104" w="3055">
                  <a:moveTo>
                    <a:pt x="1" y="0"/>
                  </a:moveTo>
                  <a:lnTo>
                    <a:pt x="1" y="7104"/>
                  </a:lnTo>
                  <a:lnTo>
                    <a:pt x="3054" y="7104"/>
                  </a:lnTo>
                  <a:lnTo>
                    <a:pt x="3054" y="0"/>
                  </a:ln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1" name="Google Shape;3921;gcf486a7196_0_0"/>
            <p:cNvSpPr/>
            <p:nvPr/>
          </p:nvSpPr>
          <p:spPr>
            <a:xfrm>
              <a:off x="3224950" y="1867025"/>
              <a:ext cx="89225" cy="190500"/>
            </a:xfrm>
            <a:custGeom>
              <a:rect b="b" l="l" r="r" t="t"/>
              <a:pathLst>
                <a:path extrusionOk="0" h="7620" w="3569">
                  <a:moveTo>
                    <a:pt x="3022" y="515"/>
                  </a:moveTo>
                  <a:lnTo>
                    <a:pt x="3022" y="7105"/>
                  </a:lnTo>
                  <a:lnTo>
                    <a:pt x="515" y="7105"/>
                  </a:lnTo>
                  <a:lnTo>
                    <a:pt x="515" y="515"/>
                  </a:lnTo>
                  <a:close/>
                  <a:moveTo>
                    <a:pt x="0" y="1"/>
                  </a:moveTo>
                  <a:lnTo>
                    <a:pt x="0" y="7619"/>
                  </a:lnTo>
                  <a:lnTo>
                    <a:pt x="3568" y="7619"/>
                  </a:lnTo>
                  <a:lnTo>
                    <a:pt x="3568" y="1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2" name="Google Shape;3922;gcf486a7196_0_0"/>
            <p:cNvSpPr/>
            <p:nvPr/>
          </p:nvSpPr>
          <p:spPr>
            <a:xfrm>
              <a:off x="3651675" y="1873475"/>
              <a:ext cx="95650" cy="177600"/>
            </a:xfrm>
            <a:custGeom>
              <a:rect b="b" l="l" r="r" t="t"/>
              <a:pathLst>
                <a:path extrusionOk="0" h="7104" w="3826">
                  <a:moveTo>
                    <a:pt x="0" y="0"/>
                  </a:moveTo>
                  <a:lnTo>
                    <a:pt x="0" y="7104"/>
                  </a:lnTo>
                  <a:lnTo>
                    <a:pt x="3825" y="7104"/>
                  </a:lnTo>
                  <a:lnTo>
                    <a:pt x="3825" y="0"/>
                  </a:ln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3" name="Google Shape;3923;gcf486a7196_0_0"/>
            <p:cNvSpPr/>
            <p:nvPr/>
          </p:nvSpPr>
          <p:spPr>
            <a:xfrm>
              <a:off x="3645225" y="1867025"/>
              <a:ext cx="108525" cy="190500"/>
            </a:xfrm>
            <a:custGeom>
              <a:rect b="b" l="l" r="r" t="t"/>
              <a:pathLst>
                <a:path extrusionOk="0" h="7620" w="4341">
                  <a:moveTo>
                    <a:pt x="3826" y="515"/>
                  </a:moveTo>
                  <a:lnTo>
                    <a:pt x="3826" y="7105"/>
                  </a:lnTo>
                  <a:lnTo>
                    <a:pt x="515" y="7105"/>
                  </a:lnTo>
                  <a:lnTo>
                    <a:pt x="515" y="515"/>
                  </a:lnTo>
                  <a:close/>
                  <a:moveTo>
                    <a:pt x="1" y="1"/>
                  </a:moveTo>
                  <a:lnTo>
                    <a:pt x="1" y="7619"/>
                  </a:lnTo>
                  <a:lnTo>
                    <a:pt x="4340" y="7619"/>
                  </a:lnTo>
                  <a:lnTo>
                    <a:pt x="4340" y="1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4" name="Google Shape;3924;gcf486a7196_0_0"/>
            <p:cNvSpPr/>
            <p:nvPr/>
          </p:nvSpPr>
          <p:spPr>
            <a:xfrm>
              <a:off x="3797925" y="1873475"/>
              <a:ext cx="587450" cy="177600"/>
            </a:xfrm>
            <a:custGeom>
              <a:rect b="b" l="l" r="r" t="t"/>
              <a:pathLst>
                <a:path extrusionOk="0" h="7104" w="23498">
                  <a:moveTo>
                    <a:pt x="0" y="0"/>
                  </a:moveTo>
                  <a:lnTo>
                    <a:pt x="0" y="7104"/>
                  </a:lnTo>
                  <a:lnTo>
                    <a:pt x="23498" y="7104"/>
                  </a:lnTo>
                  <a:lnTo>
                    <a:pt x="23498" y="0"/>
                  </a:ln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5" name="Google Shape;3925;gcf486a7196_0_0"/>
            <p:cNvSpPr/>
            <p:nvPr/>
          </p:nvSpPr>
          <p:spPr>
            <a:xfrm>
              <a:off x="3791500" y="1867025"/>
              <a:ext cx="600325" cy="190500"/>
            </a:xfrm>
            <a:custGeom>
              <a:rect b="b" l="l" r="r" t="t"/>
              <a:pathLst>
                <a:path extrusionOk="0" h="7620" w="24013">
                  <a:moveTo>
                    <a:pt x="23498" y="515"/>
                  </a:moveTo>
                  <a:lnTo>
                    <a:pt x="23498" y="7105"/>
                  </a:lnTo>
                  <a:lnTo>
                    <a:pt x="547" y="7105"/>
                  </a:lnTo>
                  <a:lnTo>
                    <a:pt x="547" y="515"/>
                  </a:lnTo>
                  <a:close/>
                  <a:moveTo>
                    <a:pt x="0" y="1"/>
                  </a:moveTo>
                  <a:lnTo>
                    <a:pt x="0" y="258"/>
                  </a:lnTo>
                  <a:lnTo>
                    <a:pt x="0" y="7619"/>
                  </a:lnTo>
                  <a:lnTo>
                    <a:pt x="24012" y="7619"/>
                  </a:lnTo>
                  <a:lnTo>
                    <a:pt x="24012" y="1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6" name="Google Shape;3926;gcf486a7196_0_0"/>
            <p:cNvSpPr/>
            <p:nvPr/>
          </p:nvSpPr>
          <p:spPr>
            <a:xfrm>
              <a:off x="4497050" y="1909625"/>
              <a:ext cx="89225" cy="90025"/>
            </a:xfrm>
            <a:custGeom>
              <a:rect b="b" l="l" r="r" t="t"/>
              <a:pathLst>
                <a:path extrusionOk="0" h="3601" w="3569">
                  <a:moveTo>
                    <a:pt x="1801" y="1"/>
                  </a:moveTo>
                  <a:cubicBezTo>
                    <a:pt x="805" y="1"/>
                    <a:pt x="1" y="804"/>
                    <a:pt x="1" y="1801"/>
                  </a:cubicBezTo>
                  <a:cubicBezTo>
                    <a:pt x="1" y="2797"/>
                    <a:pt x="805" y="3601"/>
                    <a:pt x="1801" y="3601"/>
                  </a:cubicBezTo>
                  <a:cubicBezTo>
                    <a:pt x="2765" y="3601"/>
                    <a:pt x="3569" y="2797"/>
                    <a:pt x="3569" y="1801"/>
                  </a:cubicBezTo>
                  <a:cubicBezTo>
                    <a:pt x="3569" y="804"/>
                    <a:pt x="2765" y="1"/>
                    <a:pt x="18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7" name="Google Shape;3927;gcf486a7196_0_0"/>
            <p:cNvSpPr/>
            <p:nvPr/>
          </p:nvSpPr>
          <p:spPr>
            <a:xfrm>
              <a:off x="4490625" y="1903200"/>
              <a:ext cx="102900" cy="102875"/>
            </a:xfrm>
            <a:custGeom>
              <a:rect b="b" l="l" r="r" t="t"/>
              <a:pathLst>
                <a:path extrusionOk="0" h="4115" w="4116">
                  <a:moveTo>
                    <a:pt x="2058" y="547"/>
                  </a:moveTo>
                  <a:cubicBezTo>
                    <a:pt x="2894" y="547"/>
                    <a:pt x="3569" y="1222"/>
                    <a:pt x="3569" y="2058"/>
                  </a:cubicBezTo>
                  <a:cubicBezTo>
                    <a:pt x="3569" y="2893"/>
                    <a:pt x="2894" y="3568"/>
                    <a:pt x="2058" y="3568"/>
                  </a:cubicBezTo>
                  <a:cubicBezTo>
                    <a:pt x="1190" y="3568"/>
                    <a:pt x="515" y="2893"/>
                    <a:pt x="515" y="2058"/>
                  </a:cubicBezTo>
                  <a:cubicBezTo>
                    <a:pt x="515" y="1222"/>
                    <a:pt x="1190" y="547"/>
                    <a:pt x="2058" y="547"/>
                  </a:cubicBezTo>
                  <a:close/>
                  <a:moveTo>
                    <a:pt x="2058" y="0"/>
                  </a:moveTo>
                  <a:cubicBezTo>
                    <a:pt x="901" y="0"/>
                    <a:pt x="1" y="933"/>
                    <a:pt x="1" y="2058"/>
                  </a:cubicBezTo>
                  <a:cubicBezTo>
                    <a:pt x="1" y="3183"/>
                    <a:pt x="901" y="4115"/>
                    <a:pt x="2058" y="4115"/>
                  </a:cubicBezTo>
                  <a:cubicBezTo>
                    <a:pt x="3183" y="4115"/>
                    <a:pt x="4115" y="3183"/>
                    <a:pt x="4115" y="2058"/>
                  </a:cubicBezTo>
                  <a:cubicBezTo>
                    <a:pt x="4115" y="933"/>
                    <a:pt x="3183" y="0"/>
                    <a:pt x="2058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8" name="Google Shape;3928;gcf486a7196_0_0"/>
            <p:cNvSpPr/>
            <p:nvPr/>
          </p:nvSpPr>
          <p:spPr>
            <a:xfrm>
              <a:off x="4672250" y="1909625"/>
              <a:ext cx="89225" cy="90025"/>
            </a:xfrm>
            <a:custGeom>
              <a:rect b="b" l="l" r="r" t="t"/>
              <a:pathLst>
                <a:path extrusionOk="0" h="3601" w="3569">
                  <a:moveTo>
                    <a:pt x="1801" y="1"/>
                  </a:moveTo>
                  <a:cubicBezTo>
                    <a:pt x="804" y="1"/>
                    <a:pt x="0" y="804"/>
                    <a:pt x="0" y="1801"/>
                  </a:cubicBezTo>
                  <a:cubicBezTo>
                    <a:pt x="0" y="2797"/>
                    <a:pt x="804" y="3601"/>
                    <a:pt x="1801" y="3601"/>
                  </a:cubicBezTo>
                  <a:cubicBezTo>
                    <a:pt x="2797" y="3601"/>
                    <a:pt x="3568" y="2797"/>
                    <a:pt x="3568" y="1801"/>
                  </a:cubicBezTo>
                  <a:cubicBezTo>
                    <a:pt x="3568" y="804"/>
                    <a:pt x="2797" y="1"/>
                    <a:pt x="1801" y="1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9" name="Google Shape;3929;gcf486a7196_0_0"/>
            <p:cNvSpPr/>
            <p:nvPr/>
          </p:nvSpPr>
          <p:spPr>
            <a:xfrm>
              <a:off x="4665825" y="1903200"/>
              <a:ext cx="102875" cy="102875"/>
            </a:xfrm>
            <a:custGeom>
              <a:rect b="b" l="l" r="r" t="t"/>
              <a:pathLst>
                <a:path extrusionOk="0" h="4115" w="4115">
                  <a:moveTo>
                    <a:pt x="2058" y="547"/>
                  </a:moveTo>
                  <a:cubicBezTo>
                    <a:pt x="2893" y="547"/>
                    <a:pt x="3568" y="1222"/>
                    <a:pt x="3568" y="2058"/>
                  </a:cubicBezTo>
                  <a:cubicBezTo>
                    <a:pt x="3568" y="2893"/>
                    <a:pt x="2893" y="3568"/>
                    <a:pt x="2058" y="3568"/>
                  </a:cubicBezTo>
                  <a:cubicBezTo>
                    <a:pt x="1222" y="3568"/>
                    <a:pt x="515" y="2893"/>
                    <a:pt x="515" y="2058"/>
                  </a:cubicBezTo>
                  <a:cubicBezTo>
                    <a:pt x="515" y="1222"/>
                    <a:pt x="1222" y="547"/>
                    <a:pt x="2058" y="547"/>
                  </a:cubicBezTo>
                  <a:close/>
                  <a:moveTo>
                    <a:pt x="2058" y="0"/>
                  </a:moveTo>
                  <a:cubicBezTo>
                    <a:pt x="900" y="0"/>
                    <a:pt x="0" y="933"/>
                    <a:pt x="0" y="2058"/>
                  </a:cubicBezTo>
                  <a:cubicBezTo>
                    <a:pt x="0" y="3183"/>
                    <a:pt x="900" y="4115"/>
                    <a:pt x="2058" y="4115"/>
                  </a:cubicBezTo>
                  <a:cubicBezTo>
                    <a:pt x="3183" y="4115"/>
                    <a:pt x="4115" y="3183"/>
                    <a:pt x="4115" y="2058"/>
                  </a:cubicBezTo>
                  <a:cubicBezTo>
                    <a:pt x="4115" y="933"/>
                    <a:pt x="3183" y="0"/>
                    <a:pt x="2058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0" name="Google Shape;3930;gcf486a7196_0_0"/>
            <p:cNvSpPr/>
            <p:nvPr/>
          </p:nvSpPr>
          <p:spPr>
            <a:xfrm>
              <a:off x="4235900" y="1909625"/>
              <a:ext cx="89225" cy="90025"/>
            </a:xfrm>
            <a:custGeom>
              <a:rect b="b" l="l" r="r" t="t"/>
              <a:pathLst>
                <a:path extrusionOk="0" h="3601" w="3569">
                  <a:moveTo>
                    <a:pt x="1800" y="1"/>
                  </a:moveTo>
                  <a:cubicBezTo>
                    <a:pt x="804" y="1"/>
                    <a:pt x="0" y="804"/>
                    <a:pt x="0" y="1801"/>
                  </a:cubicBezTo>
                  <a:cubicBezTo>
                    <a:pt x="0" y="2797"/>
                    <a:pt x="804" y="3601"/>
                    <a:pt x="1800" y="3601"/>
                  </a:cubicBezTo>
                  <a:cubicBezTo>
                    <a:pt x="2764" y="3601"/>
                    <a:pt x="3568" y="2797"/>
                    <a:pt x="3568" y="1801"/>
                  </a:cubicBezTo>
                  <a:cubicBezTo>
                    <a:pt x="3568" y="804"/>
                    <a:pt x="2764" y="1"/>
                    <a:pt x="180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1" name="Google Shape;3931;gcf486a7196_0_0"/>
            <p:cNvSpPr/>
            <p:nvPr/>
          </p:nvSpPr>
          <p:spPr>
            <a:xfrm>
              <a:off x="4229450" y="1903200"/>
              <a:ext cx="102900" cy="102875"/>
            </a:xfrm>
            <a:custGeom>
              <a:rect b="b" l="l" r="r" t="t"/>
              <a:pathLst>
                <a:path extrusionOk="0" h="4115" w="4116">
                  <a:moveTo>
                    <a:pt x="2058" y="547"/>
                  </a:moveTo>
                  <a:cubicBezTo>
                    <a:pt x="2894" y="547"/>
                    <a:pt x="3569" y="1222"/>
                    <a:pt x="3569" y="2058"/>
                  </a:cubicBezTo>
                  <a:cubicBezTo>
                    <a:pt x="3569" y="2893"/>
                    <a:pt x="2894" y="3568"/>
                    <a:pt x="2058" y="3568"/>
                  </a:cubicBezTo>
                  <a:cubicBezTo>
                    <a:pt x="1222" y="3568"/>
                    <a:pt x="515" y="2893"/>
                    <a:pt x="515" y="2058"/>
                  </a:cubicBezTo>
                  <a:cubicBezTo>
                    <a:pt x="515" y="1222"/>
                    <a:pt x="1222" y="547"/>
                    <a:pt x="2058" y="547"/>
                  </a:cubicBezTo>
                  <a:close/>
                  <a:moveTo>
                    <a:pt x="2058" y="0"/>
                  </a:moveTo>
                  <a:cubicBezTo>
                    <a:pt x="901" y="0"/>
                    <a:pt x="1" y="933"/>
                    <a:pt x="1" y="2058"/>
                  </a:cubicBezTo>
                  <a:cubicBezTo>
                    <a:pt x="1" y="3183"/>
                    <a:pt x="901" y="4115"/>
                    <a:pt x="2058" y="4115"/>
                  </a:cubicBezTo>
                  <a:cubicBezTo>
                    <a:pt x="3183" y="4115"/>
                    <a:pt x="4115" y="3183"/>
                    <a:pt x="4115" y="2058"/>
                  </a:cubicBezTo>
                  <a:cubicBezTo>
                    <a:pt x="4115" y="933"/>
                    <a:pt x="3183" y="0"/>
                    <a:pt x="2058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2" name="Google Shape;3932;gcf486a7196_0_0"/>
            <p:cNvSpPr/>
            <p:nvPr/>
          </p:nvSpPr>
          <p:spPr>
            <a:xfrm>
              <a:off x="3214500" y="2143475"/>
              <a:ext cx="1546975" cy="124600"/>
            </a:xfrm>
            <a:custGeom>
              <a:rect b="b" l="l" r="r" t="t"/>
              <a:pathLst>
                <a:path extrusionOk="0" h="4984" w="61879">
                  <a:moveTo>
                    <a:pt x="1" y="1"/>
                  </a:moveTo>
                  <a:lnTo>
                    <a:pt x="1" y="4983"/>
                  </a:lnTo>
                  <a:lnTo>
                    <a:pt x="61878" y="4983"/>
                  </a:lnTo>
                  <a:lnTo>
                    <a:pt x="61878" y="1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3" name="Google Shape;3933;gcf486a7196_0_0"/>
            <p:cNvSpPr/>
            <p:nvPr/>
          </p:nvSpPr>
          <p:spPr>
            <a:xfrm>
              <a:off x="3207275" y="2137050"/>
              <a:ext cx="1561425" cy="137450"/>
            </a:xfrm>
            <a:custGeom>
              <a:rect b="b" l="l" r="r" t="t"/>
              <a:pathLst>
                <a:path extrusionOk="0" h="5498" w="62457">
                  <a:moveTo>
                    <a:pt x="61910" y="547"/>
                  </a:moveTo>
                  <a:lnTo>
                    <a:pt x="61910" y="4951"/>
                  </a:lnTo>
                  <a:lnTo>
                    <a:pt x="547" y="4951"/>
                  </a:lnTo>
                  <a:lnTo>
                    <a:pt x="547" y="547"/>
                  </a:lnTo>
                  <a:close/>
                  <a:moveTo>
                    <a:pt x="0" y="0"/>
                  </a:moveTo>
                  <a:lnTo>
                    <a:pt x="0" y="5497"/>
                  </a:lnTo>
                  <a:lnTo>
                    <a:pt x="62457" y="5497"/>
                  </a:lnTo>
                  <a:lnTo>
                    <a:pt x="62457" y="0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4" name="Google Shape;3934;gcf486a7196_0_0"/>
            <p:cNvSpPr/>
            <p:nvPr/>
          </p:nvSpPr>
          <p:spPr>
            <a:xfrm>
              <a:off x="3151025" y="2268050"/>
              <a:ext cx="1674725" cy="362450"/>
            </a:xfrm>
            <a:custGeom>
              <a:rect b="b" l="l" r="r" t="t"/>
              <a:pathLst>
                <a:path extrusionOk="0" h="14498" w="66989">
                  <a:moveTo>
                    <a:pt x="0" y="0"/>
                  </a:moveTo>
                  <a:lnTo>
                    <a:pt x="0" y="14497"/>
                  </a:lnTo>
                  <a:lnTo>
                    <a:pt x="66989" y="14497"/>
                  </a:lnTo>
                  <a:lnTo>
                    <a:pt x="6698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5" name="Google Shape;3935;gcf486a7196_0_0"/>
            <p:cNvSpPr/>
            <p:nvPr/>
          </p:nvSpPr>
          <p:spPr>
            <a:xfrm>
              <a:off x="3143775" y="2260800"/>
              <a:ext cx="1688425" cy="376125"/>
            </a:xfrm>
            <a:custGeom>
              <a:rect b="b" l="l" r="r" t="t"/>
              <a:pathLst>
                <a:path extrusionOk="0" h="15045" w="67537">
                  <a:moveTo>
                    <a:pt x="66990" y="547"/>
                  </a:moveTo>
                  <a:lnTo>
                    <a:pt x="66990" y="14530"/>
                  </a:lnTo>
                  <a:lnTo>
                    <a:pt x="547" y="14530"/>
                  </a:lnTo>
                  <a:lnTo>
                    <a:pt x="547" y="547"/>
                  </a:lnTo>
                  <a:close/>
                  <a:moveTo>
                    <a:pt x="1" y="1"/>
                  </a:moveTo>
                  <a:lnTo>
                    <a:pt x="1" y="15044"/>
                  </a:lnTo>
                  <a:lnTo>
                    <a:pt x="67536" y="15044"/>
                  </a:lnTo>
                  <a:lnTo>
                    <a:pt x="67536" y="1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6" name="Google Shape;3936;gcf486a7196_0_0"/>
            <p:cNvSpPr/>
            <p:nvPr/>
          </p:nvSpPr>
          <p:spPr>
            <a:xfrm>
              <a:off x="3358350" y="2360450"/>
              <a:ext cx="95650" cy="177625"/>
            </a:xfrm>
            <a:custGeom>
              <a:rect b="b" l="l" r="r" t="t"/>
              <a:pathLst>
                <a:path extrusionOk="0" h="7105" w="3826">
                  <a:moveTo>
                    <a:pt x="0" y="1"/>
                  </a:moveTo>
                  <a:lnTo>
                    <a:pt x="0" y="7105"/>
                  </a:lnTo>
                  <a:lnTo>
                    <a:pt x="3826" y="7105"/>
                  </a:lnTo>
                  <a:lnTo>
                    <a:pt x="3826" y="1"/>
                  </a:ln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7" name="Google Shape;3937;gcf486a7196_0_0"/>
            <p:cNvSpPr/>
            <p:nvPr/>
          </p:nvSpPr>
          <p:spPr>
            <a:xfrm>
              <a:off x="3351925" y="2354025"/>
              <a:ext cx="108500" cy="190475"/>
            </a:xfrm>
            <a:custGeom>
              <a:rect b="b" l="l" r="r" t="t"/>
              <a:pathLst>
                <a:path extrusionOk="0" h="7619" w="4340">
                  <a:moveTo>
                    <a:pt x="3825" y="515"/>
                  </a:moveTo>
                  <a:lnTo>
                    <a:pt x="3825" y="7104"/>
                  </a:lnTo>
                  <a:lnTo>
                    <a:pt x="515" y="7104"/>
                  </a:lnTo>
                  <a:lnTo>
                    <a:pt x="515" y="515"/>
                  </a:lnTo>
                  <a:close/>
                  <a:moveTo>
                    <a:pt x="0" y="0"/>
                  </a:moveTo>
                  <a:lnTo>
                    <a:pt x="0" y="7619"/>
                  </a:lnTo>
                  <a:lnTo>
                    <a:pt x="4340" y="7619"/>
                  </a:lnTo>
                  <a:lnTo>
                    <a:pt x="4340" y="0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8" name="Google Shape;3938;gcf486a7196_0_0"/>
            <p:cNvSpPr/>
            <p:nvPr/>
          </p:nvSpPr>
          <p:spPr>
            <a:xfrm>
              <a:off x="3651675" y="2360450"/>
              <a:ext cx="95650" cy="177625"/>
            </a:xfrm>
            <a:custGeom>
              <a:rect b="b" l="l" r="r" t="t"/>
              <a:pathLst>
                <a:path extrusionOk="0" h="7105" w="3826">
                  <a:moveTo>
                    <a:pt x="0" y="1"/>
                  </a:moveTo>
                  <a:lnTo>
                    <a:pt x="0" y="7105"/>
                  </a:lnTo>
                  <a:lnTo>
                    <a:pt x="3825" y="7105"/>
                  </a:lnTo>
                  <a:lnTo>
                    <a:pt x="3825" y="1"/>
                  </a:ln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9" name="Google Shape;3939;gcf486a7196_0_0"/>
            <p:cNvSpPr/>
            <p:nvPr/>
          </p:nvSpPr>
          <p:spPr>
            <a:xfrm>
              <a:off x="3645225" y="2354025"/>
              <a:ext cx="108525" cy="190475"/>
            </a:xfrm>
            <a:custGeom>
              <a:rect b="b" l="l" r="r" t="t"/>
              <a:pathLst>
                <a:path extrusionOk="0" h="7619" w="4341">
                  <a:moveTo>
                    <a:pt x="3826" y="515"/>
                  </a:moveTo>
                  <a:lnTo>
                    <a:pt x="3826" y="7104"/>
                  </a:lnTo>
                  <a:lnTo>
                    <a:pt x="515" y="7104"/>
                  </a:lnTo>
                  <a:lnTo>
                    <a:pt x="515" y="515"/>
                  </a:lnTo>
                  <a:close/>
                  <a:moveTo>
                    <a:pt x="1" y="0"/>
                  </a:moveTo>
                  <a:lnTo>
                    <a:pt x="1" y="7619"/>
                  </a:lnTo>
                  <a:lnTo>
                    <a:pt x="4340" y="7619"/>
                  </a:lnTo>
                  <a:lnTo>
                    <a:pt x="4340" y="0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0" name="Google Shape;3940;gcf486a7196_0_0"/>
            <p:cNvSpPr/>
            <p:nvPr/>
          </p:nvSpPr>
          <p:spPr>
            <a:xfrm>
              <a:off x="3505400" y="2360450"/>
              <a:ext cx="95650" cy="177625"/>
            </a:xfrm>
            <a:custGeom>
              <a:rect b="b" l="l" r="r" t="t"/>
              <a:pathLst>
                <a:path extrusionOk="0" h="7105" w="3826">
                  <a:moveTo>
                    <a:pt x="1" y="1"/>
                  </a:moveTo>
                  <a:lnTo>
                    <a:pt x="1" y="7105"/>
                  </a:lnTo>
                  <a:lnTo>
                    <a:pt x="3826" y="7105"/>
                  </a:lnTo>
                  <a:lnTo>
                    <a:pt x="3826" y="1"/>
                  </a:ln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1" name="Google Shape;3941;gcf486a7196_0_0"/>
            <p:cNvSpPr/>
            <p:nvPr/>
          </p:nvSpPr>
          <p:spPr>
            <a:xfrm>
              <a:off x="3498175" y="2354025"/>
              <a:ext cx="109325" cy="190475"/>
            </a:xfrm>
            <a:custGeom>
              <a:rect b="b" l="l" r="r" t="t"/>
              <a:pathLst>
                <a:path extrusionOk="0" h="7619" w="4373">
                  <a:moveTo>
                    <a:pt x="3826" y="515"/>
                  </a:moveTo>
                  <a:lnTo>
                    <a:pt x="3826" y="7104"/>
                  </a:lnTo>
                  <a:lnTo>
                    <a:pt x="547" y="7104"/>
                  </a:lnTo>
                  <a:lnTo>
                    <a:pt x="547" y="515"/>
                  </a:lnTo>
                  <a:close/>
                  <a:moveTo>
                    <a:pt x="0" y="0"/>
                  </a:moveTo>
                  <a:lnTo>
                    <a:pt x="0" y="7619"/>
                  </a:lnTo>
                  <a:lnTo>
                    <a:pt x="4372" y="7619"/>
                  </a:lnTo>
                  <a:lnTo>
                    <a:pt x="4372" y="0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2" name="Google Shape;3942;gcf486a7196_0_0"/>
            <p:cNvSpPr/>
            <p:nvPr/>
          </p:nvSpPr>
          <p:spPr>
            <a:xfrm>
              <a:off x="3231375" y="2360450"/>
              <a:ext cx="76375" cy="177625"/>
            </a:xfrm>
            <a:custGeom>
              <a:rect b="b" l="l" r="r" t="t"/>
              <a:pathLst>
                <a:path extrusionOk="0" h="7105" w="3055">
                  <a:moveTo>
                    <a:pt x="1" y="1"/>
                  </a:moveTo>
                  <a:lnTo>
                    <a:pt x="1" y="7105"/>
                  </a:lnTo>
                  <a:lnTo>
                    <a:pt x="3054" y="7105"/>
                  </a:lnTo>
                  <a:lnTo>
                    <a:pt x="3054" y="1"/>
                  </a:ln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3" name="Google Shape;3943;gcf486a7196_0_0"/>
            <p:cNvSpPr/>
            <p:nvPr/>
          </p:nvSpPr>
          <p:spPr>
            <a:xfrm>
              <a:off x="3224950" y="2354025"/>
              <a:ext cx="89225" cy="190475"/>
            </a:xfrm>
            <a:custGeom>
              <a:rect b="b" l="l" r="r" t="t"/>
              <a:pathLst>
                <a:path extrusionOk="0" h="7619" w="3569">
                  <a:moveTo>
                    <a:pt x="3022" y="515"/>
                  </a:moveTo>
                  <a:lnTo>
                    <a:pt x="3022" y="7104"/>
                  </a:lnTo>
                  <a:lnTo>
                    <a:pt x="515" y="7104"/>
                  </a:lnTo>
                  <a:lnTo>
                    <a:pt x="515" y="515"/>
                  </a:lnTo>
                  <a:close/>
                  <a:moveTo>
                    <a:pt x="0" y="0"/>
                  </a:moveTo>
                  <a:lnTo>
                    <a:pt x="0" y="7619"/>
                  </a:lnTo>
                  <a:lnTo>
                    <a:pt x="3568" y="7619"/>
                  </a:lnTo>
                  <a:lnTo>
                    <a:pt x="3568" y="0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4" name="Google Shape;3944;gcf486a7196_0_0"/>
            <p:cNvSpPr/>
            <p:nvPr/>
          </p:nvSpPr>
          <p:spPr>
            <a:xfrm>
              <a:off x="3797925" y="2360450"/>
              <a:ext cx="587450" cy="177625"/>
            </a:xfrm>
            <a:custGeom>
              <a:rect b="b" l="l" r="r" t="t"/>
              <a:pathLst>
                <a:path extrusionOk="0" h="7105" w="23498">
                  <a:moveTo>
                    <a:pt x="0" y="1"/>
                  </a:moveTo>
                  <a:lnTo>
                    <a:pt x="0" y="7105"/>
                  </a:lnTo>
                  <a:lnTo>
                    <a:pt x="23498" y="7105"/>
                  </a:lnTo>
                  <a:lnTo>
                    <a:pt x="23498" y="1"/>
                  </a:ln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5" name="Google Shape;3945;gcf486a7196_0_0"/>
            <p:cNvSpPr/>
            <p:nvPr/>
          </p:nvSpPr>
          <p:spPr>
            <a:xfrm>
              <a:off x="3791500" y="2354025"/>
              <a:ext cx="600325" cy="190475"/>
            </a:xfrm>
            <a:custGeom>
              <a:rect b="b" l="l" r="r" t="t"/>
              <a:pathLst>
                <a:path extrusionOk="0" h="7619" w="24013">
                  <a:moveTo>
                    <a:pt x="23498" y="515"/>
                  </a:moveTo>
                  <a:lnTo>
                    <a:pt x="23498" y="7104"/>
                  </a:lnTo>
                  <a:lnTo>
                    <a:pt x="547" y="7104"/>
                  </a:lnTo>
                  <a:lnTo>
                    <a:pt x="547" y="515"/>
                  </a:lnTo>
                  <a:close/>
                  <a:moveTo>
                    <a:pt x="0" y="0"/>
                  </a:moveTo>
                  <a:lnTo>
                    <a:pt x="0" y="258"/>
                  </a:lnTo>
                  <a:lnTo>
                    <a:pt x="0" y="7619"/>
                  </a:lnTo>
                  <a:lnTo>
                    <a:pt x="24012" y="7619"/>
                  </a:lnTo>
                  <a:lnTo>
                    <a:pt x="24012" y="0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6" name="Google Shape;3946;gcf486a7196_0_0"/>
            <p:cNvSpPr/>
            <p:nvPr/>
          </p:nvSpPr>
          <p:spPr>
            <a:xfrm>
              <a:off x="4497050" y="2396625"/>
              <a:ext cx="89225" cy="89225"/>
            </a:xfrm>
            <a:custGeom>
              <a:rect b="b" l="l" r="r" t="t"/>
              <a:pathLst>
                <a:path extrusionOk="0" h="3569" w="3569">
                  <a:moveTo>
                    <a:pt x="1801" y="0"/>
                  </a:moveTo>
                  <a:cubicBezTo>
                    <a:pt x="805" y="0"/>
                    <a:pt x="1" y="804"/>
                    <a:pt x="1" y="1800"/>
                  </a:cubicBezTo>
                  <a:cubicBezTo>
                    <a:pt x="1" y="2797"/>
                    <a:pt x="805" y="3568"/>
                    <a:pt x="1801" y="3568"/>
                  </a:cubicBezTo>
                  <a:cubicBezTo>
                    <a:pt x="2765" y="3568"/>
                    <a:pt x="3569" y="2797"/>
                    <a:pt x="3569" y="1800"/>
                  </a:cubicBezTo>
                  <a:cubicBezTo>
                    <a:pt x="3569" y="804"/>
                    <a:pt x="2765" y="0"/>
                    <a:pt x="1801" y="0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7" name="Google Shape;3947;gcf486a7196_0_0"/>
            <p:cNvSpPr/>
            <p:nvPr/>
          </p:nvSpPr>
          <p:spPr>
            <a:xfrm>
              <a:off x="4490625" y="2390175"/>
              <a:ext cx="102900" cy="102900"/>
            </a:xfrm>
            <a:custGeom>
              <a:rect b="b" l="l" r="r" t="t"/>
              <a:pathLst>
                <a:path extrusionOk="0" h="4116" w="4116">
                  <a:moveTo>
                    <a:pt x="2058" y="515"/>
                  </a:moveTo>
                  <a:cubicBezTo>
                    <a:pt x="2894" y="515"/>
                    <a:pt x="3569" y="1222"/>
                    <a:pt x="3569" y="2058"/>
                  </a:cubicBezTo>
                  <a:cubicBezTo>
                    <a:pt x="3569" y="2894"/>
                    <a:pt x="2894" y="3569"/>
                    <a:pt x="2058" y="3569"/>
                  </a:cubicBezTo>
                  <a:cubicBezTo>
                    <a:pt x="1190" y="3569"/>
                    <a:pt x="515" y="2894"/>
                    <a:pt x="515" y="2058"/>
                  </a:cubicBezTo>
                  <a:cubicBezTo>
                    <a:pt x="515" y="1222"/>
                    <a:pt x="1190" y="515"/>
                    <a:pt x="2058" y="515"/>
                  </a:cubicBezTo>
                  <a:close/>
                  <a:moveTo>
                    <a:pt x="2058" y="1"/>
                  </a:moveTo>
                  <a:cubicBezTo>
                    <a:pt x="901" y="1"/>
                    <a:pt x="1" y="901"/>
                    <a:pt x="1" y="2058"/>
                  </a:cubicBezTo>
                  <a:cubicBezTo>
                    <a:pt x="1" y="3183"/>
                    <a:pt x="901" y="4115"/>
                    <a:pt x="2058" y="4115"/>
                  </a:cubicBezTo>
                  <a:cubicBezTo>
                    <a:pt x="3183" y="4115"/>
                    <a:pt x="4115" y="3183"/>
                    <a:pt x="4115" y="2058"/>
                  </a:cubicBezTo>
                  <a:cubicBezTo>
                    <a:pt x="4115" y="901"/>
                    <a:pt x="3183" y="1"/>
                    <a:pt x="2058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8" name="Google Shape;3948;gcf486a7196_0_0"/>
            <p:cNvSpPr/>
            <p:nvPr/>
          </p:nvSpPr>
          <p:spPr>
            <a:xfrm>
              <a:off x="4672250" y="2396625"/>
              <a:ext cx="89225" cy="89225"/>
            </a:xfrm>
            <a:custGeom>
              <a:rect b="b" l="l" r="r" t="t"/>
              <a:pathLst>
                <a:path extrusionOk="0" h="3569" w="3569">
                  <a:moveTo>
                    <a:pt x="1801" y="0"/>
                  </a:moveTo>
                  <a:cubicBezTo>
                    <a:pt x="804" y="0"/>
                    <a:pt x="0" y="804"/>
                    <a:pt x="0" y="1800"/>
                  </a:cubicBezTo>
                  <a:cubicBezTo>
                    <a:pt x="0" y="2797"/>
                    <a:pt x="804" y="3568"/>
                    <a:pt x="1801" y="3568"/>
                  </a:cubicBezTo>
                  <a:cubicBezTo>
                    <a:pt x="2797" y="3568"/>
                    <a:pt x="3568" y="2797"/>
                    <a:pt x="3568" y="1800"/>
                  </a:cubicBezTo>
                  <a:cubicBezTo>
                    <a:pt x="3568" y="804"/>
                    <a:pt x="2797" y="0"/>
                    <a:pt x="180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9" name="Google Shape;3949;gcf486a7196_0_0"/>
            <p:cNvSpPr/>
            <p:nvPr/>
          </p:nvSpPr>
          <p:spPr>
            <a:xfrm>
              <a:off x="4665825" y="2390175"/>
              <a:ext cx="102875" cy="102900"/>
            </a:xfrm>
            <a:custGeom>
              <a:rect b="b" l="l" r="r" t="t"/>
              <a:pathLst>
                <a:path extrusionOk="0" h="4116" w="4115">
                  <a:moveTo>
                    <a:pt x="2058" y="515"/>
                  </a:moveTo>
                  <a:cubicBezTo>
                    <a:pt x="2893" y="515"/>
                    <a:pt x="3568" y="1222"/>
                    <a:pt x="3568" y="2058"/>
                  </a:cubicBezTo>
                  <a:cubicBezTo>
                    <a:pt x="3568" y="2894"/>
                    <a:pt x="2893" y="3569"/>
                    <a:pt x="2058" y="3569"/>
                  </a:cubicBezTo>
                  <a:cubicBezTo>
                    <a:pt x="1222" y="3569"/>
                    <a:pt x="515" y="2894"/>
                    <a:pt x="515" y="2058"/>
                  </a:cubicBezTo>
                  <a:cubicBezTo>
                    <a:pt x="515" y="1222"/>
                    <a:pt x="1222" y="515"/>
                    <a:pt x="2058" y="515"/>
                  </a:cubicBezTo>
                  <a:close/>
                  <a:moveTo>
                    <a:pt x="2058" y="1"/>
                  </a:moveTo>
                  <a:cubicBezTo>
                    <a:pt x="900" y="1"/>
                    <a:pt x="0" y="901"/>
                    <a:pt x="0" y="2058"/>
                  </a:cubicBezTo>
                  <a:cubicBezTo>
                    <a:pt x="0" y="3183"/>
                    <a:pt x="900" y="4115"/>
                    <a:pt x="2058" y="4115"/>
                  </a:cubicBezTo>
                  <a:cubicBezTo>
                    <a:pt x="3183" y="4115"/>
                    <a:pt x="4115" y="3183"/>
                    <a:pt x="4115" y="2058"/>
                  </a:cubicBezTo>
                  <a:cubicBezTo>
                    <a:pt x="4115" y="901"/>
                    <a:pt x="3183" y="1"/>
                    <a:pt x="2058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0" name="Google Shape;3950;gcf486a7196_0_0"/>
            <p:cNvSpPr/>
            <p:nvPr/>
          </p:nvSpPr>
          <p:spPr>
            <a:xfrm>
              <a:off x="4235900" y="2396625"/>
              <a:ext cx="89225" cy="89225"/>
            </a:xfrm>
            <a:custGeom>
              <a:rect b="b" l="l" r="r" t="t"/>
              <a:pathLst>
                <a:path extrusionOk="0" h="3569" w="3569">
                  <a:moveTo>
                    <a:pt x="1800" y="0"/>
                  </a:moveTo>
                  <a:cubicBezTo>
                    <a:pt x="804" y="0"/>
                    <a:pt x="0" y="804"/>
                    <a:pt x="0" y="1800"/>
                  </a:cubicBezTo>
                  <a:cubicBezTo>
                    <a:pt x="0" y="2797"/>
                    <a:pt x="804" y="3568"/>
                    <a:pt x="1800" y="3568"/>
                  </a:cubicBezTo>
                  <a:cubicBezTo>
                    <a:pt x="2764" y="3568"/>
                    <a:pt x="3568" y="2797"/>
                    <a:pt x="3568" y="1800"/>
                  </a:cubicBezTo>
                  <a:cubicBezTo>
                    <a:pt x="3568" y="804"/>
                    <a:pt x="2764" y="0"/>
                    <a:pt x="18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1" name="Google Shape;3951;gcf486a7196_0_0"/>
            <p:cNvSpPr/>
            <p:nvPr/>
          </p:nvSpPr>
          <p:spPr>
            <a:xfrm>
              <a:off x="4229450" y="2390175"/>
              <a:ext cx="102900" cy="102900"/>
            </a:xfrm>
            <a:custGeom>
              <a:rect b="b" l="l" r="r" t="t"/>
              <a:pathLst>
                <a:path extrusionOk="0" h="4116" w="4116">
                  <a:moveTo>
                    <a:pt x="2058" y="515"/>
                  </a:moveTo>
                  <a:cubicBezTo>
                    <a:pt x="2894" y="515"/>
                    <a:pt x="3569" y="1222"/>
                    <a:pt x="3569" y="2058"/>
                  </a:cubicBezTo>
                  <a:cubicBezTo>
                    <a:pt x="3569" y="2894"/>
                    <a:pt x="2894" y="3569"/>
                    <a:pt x="2058" y="3569"/>
                  </a:cubicBezTo>
                  <a:cubicBezTo>
                    <a:pt x="1222" y="3569"/>
                    <a:pt x="515" y="2894"/>
                    <a:pt x="515" y="2058"/>
                  </a:cubicBezTo>
                  <a:cubicBezTo>
                    <a:pt x="515" y="1222"/>
                    <a:pt x="1222" y="515"/>
                    <a:pt x="2058" y="515"/>
                  </a:cubicBezTo>
                  <a:close/>
                  <a:moveTo>
                    <a:pt x="2058" y="1"/>
                  </a:moveTo>
                  <a:cubicBezTo>
                    <a:pt x="901" y="1"/>
                    <a:pt x="1" y="901"/>
                    <a:pt x="1" y="2058"/>
                  </a:cubicBezTo>
                  <a:cubicBezTo>
                    <a:pt x="1" y="3183"/>
                    <a:pt x="901" y="4115"/>
                    <a:pt x="2058" y="4115"/>
                  </a:cubicBezTo>
                  <a:cubicBezTo>
                    <a:pt x="3183" y="4115"/>
                    <a:pt x="4115" y="3183"/>
                    <a:pt x="4115" y="2058"/>
                  </a:cubicBezTo>
                  <a:cubicBezTo>
                    <a:pt x="4115" y="901"/>
                    <a:pt x="3183" y="1"/>
                    <a:pt x="2058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2" name="Google Shape;3952;gcf486a7196_0_0"/>
            <p:cNvSpPr/>
            <p:nvPr/>
          </p:nvSpPr>
          <p:spPr>
            <a:xfrm>
              <a:off x="3214500" y="2630475"/>
              <a:ext cx="1546975" cy="124575"/>
            </a:xfrm>
            <a:custGeom>
              <a:rect b="b" l="l" r="r" t="t"/>
              <a:pathLst>
                <a:path extrusionOk="0" h="4983" w="61879">
                  <a:moveTo>
                    <a:pt x="1" y="0"/>
                  </a:moveTo>
                  <a:lnTo>
                    <a:pt x="1" y="4983"/>
                  </a:lnTo>
                  <a:lnTo>
                    <a:pt x="61878" y="4983"/>
                  </a:lnTo>
                  <a:lnTo>
                    <a:pt x="61878" y="0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3" name="Google Shape;3953;gcf486a7196_0_0"/>
            <p:cNvSpPr/>
            <p:nvPr/>
          </p:nvSpPr>
          <p:spPr>
            <a:xfrm>
              <a:off x="3207275" y="2624050"/>
              <a:ext cx="1561425" cy="137425"/>
            </a:xfrm>
            <a:custGeom>
              <a:rect b="b" l="l" r="r" t="t"/>
              <a:pathLst>
                <a:path extrusionOk="0" h="5497" w="62457">
                  <a:moveTo>
                    <a:pt x="61910" y="514"/>
                  </a:moveTo>
                  <a:lnTo>
                    <a:pt x="61910" y="4950"/>
                  </a:lnTo>
                  <a:lnTo>
                    <a:pt x="547" y="4950"/>
                  </a:lnTo>
                  <a:lnTo>
                    <a:pt x="547" y="514"/>
                  </a:lnTo>
                  <a:close/>
                  <a:moveTo>
                    <a:pt x="0" y="0"/>
                  </a:moveTo>
                  <a:lnTo>
                    <a:pt x="0" y="5497"/>
                  </a:lnTo>
                  <a:lnTo>
                    <a:pt x="62457" y="5497"/>
                  </a:lnTo>
                  <a:lnTo>
                    <a:pt x="62457" y="0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4" name="Google Shape;3954;gcf486a7196_0_0"/>
            <p:cNvSpPr/>
            <p:nvPr/>
          </p:nvSpPr>
          <p:spPr>
            <a:xfrm>
              <a:off x="3151025" y="2755025"/>
              <a:ext cx="1674725" cy="362450"/>
            </a:xfrm>
            <a:custGeom>
              <a:rect b="b" l="l" r="r" t="t"/>
              <a:pathLst>
                <a:path extrusionOk="0" h="14498" w="66989">
                  <a:moveTo>
                    <a:pt x="0" y="1"/>
                  </a:moveTo>
                  <a:lnTo>
                    <a:pt x="0" y="14498"/>
                  </a:lnTo>
                  <a:lnTo>
                    <a:pt x="66989" y="14498"/>
                  </a:lnTo>
                  <a:lnTo>
                    <a:pt x="6698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5" name="Google Shape;3955;gcf486a7196_0_0"/>
            <p:cNvSpPr/>
            <p:nvPr/>
          </p:nvSpPr>
          <p:spPr>
            <a:xfrm>
              <a:off x="3143775" y="2747800"/>
              <a:ext cx="1688425" cy="376100"/>
            </a:xfrm>
            <a:custGeom>
              <a:rect b="b" l="l" r="r" t="t"/>
              <a:pathLst>
                <a:path extrusionOk="0" h="15044" w="67537">
                  <a:moveTo>
                    <a:pt x="66990" y="547"/>
                  </a:moveTo>
                  <a:lnTo>
                    <a:pt x="66990" y="14530"/>
                  </a:lnTo>
                  <a:lnTo>
                    <a:pt x="547" y="14530"/>
                  </a:lnTo>
                  <a:lnTo>
                    <a:pt x="547" y="547"/>
                  </a:lnTo>
                  <a:close/>
                  <a:moveTo>
                    <a:pt x="1" y="0"/>
                  </a:moveTo>
                  <a:lnTo>
                    <a:pt x="1" y="15044"/>
                  </a:lnTo>
                  <a:lnTo>
                    <a:pt x="67536" y="15044"/>
                  </a:lnTo>
                  <a:lnTo>
                    <a:pt x="67536" y="0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6" name="Google Shape;3956;gcf486a7196_0_0"/>
            <p:cNvSpPr/>
            <p:nvPr/>
          </p:nvSpPr>
          <p:spPr>
            <a:xfrm>
              <a:off x="3505400" y="2847450"/>
              <a:ext cx="95650" cy="177625"/>
            </a:xfrm>
            <a:custGeom>
              <a:rect b="b" l="l" r="r" t="t"/>
              <a:pathLst>
                <a:path extrusionOk="0" h="7105" w="3826">
                  <a:moveTo>
                    <a:pt x="1" y="0"/>
                  </a:moveTo>
                  <a:lnTo>
                    <a:pt x="1" y="7104"/>
                  </a:lnTo>
                  <a:lnTo>
                    <a:pt x="3826" y="7104"/>
                  </a:lnTo>
                  <a:lnTo>
                    <a:pt x="3826" y="0"/>
                  </a:ln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7" name="Google Shape;3957;gcf486a7196_0_0"/>
            <p:cNvSpPr/>
            <p:nvPr/>
          </p:nvSpPr>
          <p:spPr>
            <a:xfrm>
              <a:off x="3498175" y="2840200"/>
              <a:ext cx="109325" cy="191300"/>
            </a:xfrm>
            <a:custGeom>
              <a:rect b="b" l="l" r="r" t="t"/>
              <a:pathLst>
                <a:path extrusionOk="0" h="7652" w="4373">
                  <a:moveTo>
                    <a:pt x="3826" y="547"/>
                  </a:moveTo>
                  <a:lnTo>
                    <a:pt x="3826" y="7137"/>
                  </a:lnTo>
                  <a:lnTo>
                    <a:pt x="547" y="7137"/>
                  </a:lnTo>
                  <a:lnTo>
                    <a:pt x="547" y="547"/>
                  </a:lnTo>
                  <a:close/>
                  <a:moveTo>
                    <a:pt x="0" y="1"/>
                  </a:moveTo>
                  <a:lnTo>
                    <a:pt x="0" y="7651"/>
                  </a:lnTo>
                  <a:lnTo>
                    <a:pt x="4372" y="7651"/>
                  </a:lnTo>
                  <a:lnTo>
                    <a:pt x="4372" y="1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8" name="Google Shape;3958;gcf486a7196_0_0"/>
            <p:cNvSpPr/>
            <p:nvPr/>
          </p:nvSpPr>
          <p:spPr>
            <a:xfrm>
              <a:off x="3651675" y="2847450"/>
              <a:ext cx="95650" cy="177625"/>
            </a:xfrm>
            <a:custGeom>
              <a:rect b="b" l="l" r="r" t="t"/>
              <a:pathLst>
                <a:path extrusionOk="0" h="7105" w="3826">
                  <a:moveTo>
                    <a:pt x="0" y="0"/>
                  </a:moveTo>
                  <a:lnTo>
                    <a:pt x="0" y="7104"/>
                  </a:lnTo>
                  <a:lnTo>
                    <a:pt x="3825" y="7104"/>
                  </a:lnTo>
                  <a:lnTo>
                    <a:pt x="3825" y="0"/>
                  </a:ln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9" name="Google Shape;3959;gcf486a7196_0_0"/>
            <p:cNvSpPr/>
            <p:nvPr/>
          </p:nvSpPr>
          <p:spPr>
            <a:xfrm>
              <a:off x="3645225" y="2840200"/>
              <a:ext cx="108525" cy="191300"/>
            </a:xfrm>
            <a:custGeom>
              <a:rect b="b" l="l" r="r" t="t"/>
              <a:pathLst>
                <a:path extrusionOk="0" h="7652" w="4341">
                  <a:moveTo>
                    <a:pt x="3826" y="547"/>
                  </a:moveTo>
                  <a:lnTo>
                    <a:pt x="3826" y="7137"/>
                  </a:lnTo>
                  <a:lnTo>
                    <a:pt x="515" y="7137"/>
                  </a:lnTo>
                  <a:lnTo>
                    <a:pt x="515" y="547"/>
                  </a:lnTo>
                  <a:close/>
                  <a:moveTo>
                    <a:pt x="1" y="1"/>
                  </a:moveTo>
                  <a:lnTo>
                    <a:pt x="1" y="7651"/>
                  </a:lnTo>
                  <a:lnTo>
                    <a:pt x="4340" y="7651"/>
                  </a:lnTo>
                  <a:lnTo>
                    <a:pt x="4340" y="1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0" name="Google Shape;3960;gcf486a7196_0_0"/>
            <p:cNvSpPr/>
            <p:nvPr/>
          </p:nvSpPr>
          <p:spPr>
            <a:xfrm>
              <a:off x="3358350" y="2847450"/>
              <a:ext cx="95650" cy="177625"/>
            </a:xfrm>
            <a:custGeom>
              <a:rect b="b" l="l" r="r" t="t"/>
              <a:pathLst>
                <a:path extrusionOk="0" h="7105" w="3826">
                  <a:moveTo>
                    <a:pt x="0" y="0"/>
                  </a:moveTo>
                  <a:lnTo>
                    <a:pt x="0" y="7104"/>
                  </a:lnTo>
                  <a:lnTo>
                    <a:pt x="3826" y="7104"/>
                  </a:lnTo>
                  <a:lnTo>
                    <a:pt x="3826" y="0"/>
                  </a:ln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1" name="Google Shape;3961;gcf486a7196_0_0"/>
            <p:cNvSpPr/>
            <p:nvPr/>
          </p:nvSpPr>
          <p:spPr>
            <a:xfrm>
              <a:off x="3351925" y="2840200"/>
              <a:ext cx="108500" cy="191300"/>
            </a:xfrm>
            <a:custGeom>
              <a:rect b="b" l="l" r="r" t="t"/>
              <a:pathLst>
                <a:path extrusionOk="0" h="7652" w="4340">
                  <a:moveTo>
                    <a:pt x="3825" y="547"/>
                  </a:moveTo>
                  <a:lnTo>
                    <a:pt x="3825" y="7137"/>
                  </a:lnTo>
                  <a:lnTo>
                    <a:pt x="515" y="7137"/>
                  </a:lnTo>
                  <a:lnTo>
                    <a:pt x="515" y="547"/>
                  </a:lnTo>
                  <a:close/>
                  <a:moveTo>
                    <a:pt x="0" y="1"/>
                  </a:moveTo>
                  <a:lnTo>
                    <a:pt x="0" y="7651"/>
                  </a:lnTo>
                  <a:lnTo>
                    <a:pt x="4340" y="7651"/>
                  </a:lnTo>
                  <a:lnTo>
                    <a:pt x="4340" y="1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2" name="Google Shape;3962;gcf486a7196_0_0"/>
            <p:cNvSpPr/>
            <p:nvPr/>
          </p:nvSpPr>
          <p:spPr>
            <a:xfrm>
              <a:off x="3797925" y="2847450"/>
              <a:ext cx="587450" cy="177625"/>
            </a:xfrm>
            <a:custGeom>
              <a:rect b="b" l="l" r="r" t="t"/>
              <a:pathLst>
                <a:path extrusionOk="0" h="7105" w="23498">
                  <a:moveTo>
                    <a:pt x="0" y="0"/>
                  </a:moveTo>
                  <a:lnTo>
                    <a:pt x="0" y="7104"/>
                  </a:lnTo>
                  <a:lnTo>
                    <a:pt x="23498" y="7104"/>
                  </a:lnTo>
                  <a:lnTo>
                    <a:pt x="23498" y="0"/>
                  </a:ln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3" name="Google Shape;3963;gcf486a7196_0_0"/>
            <p:cNvSpPr/>
            <p:nvPr/>
          </p:nvSpPr>
          <p:spPr>
            <a:xfrm>
              <a:off x="3791500" y="2840200"/>
              <a:ext cx="600325" cy="191300"/>
            </a:xfrm>
            <a:custGeom>
              <a:rect b="b" l="l" r="r" t="t"/>
              <a:pathLst>
                <a:path extrusionOk="0" h="7652" w="24013">
                  <a:moveTo>
                    <a:pt x="23498" y="547"/>
                  </a:moveTo>
                  <a:lnTo>
                    <a:pt x="23498" y="7137"/>
                  </a:lnTo>
                  <a:lnTo>
                    <a:pt x="547" y="7137"/>
                  </a:lnTo>
                  <a:lnTo>
                    <a:pt x="547" y="547"/>
                  </a:lnTo>
                  <a:close/>
                  <a:moveTo>
                    <a:pt x="0" y="1"/>
                  </a:moveTo>
                  <a:lnTo>
                    <a:pt x="0" y="290"/>
                  </a:lnTo>
                  <a:lnTo>
                    <a:pt x="0" y="7651"/>
                  </a:lnTo>
                  <a:lnTo>
                    <a:pt x="24012" y="7651"/>
                  </a:lnTo>
                  <a:lnTo>
                    <a:pt x="24012" y="1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4" name="Google Shape;3964;gcf486a7196_0_0"/>
            <p:cNvSpPr/>
            <p:nvPr/>
          </p:nvSpPr>
          <p:spPr>
            <a:xfrm>
              <a:off x="3231375" y="2847450"/>
              <a:ext cx="76375" cy="177625"/>
            </a:xfrm>
            <a:custGeom>
              <a:rect b="b" l="l" r="r" t="t"/>
              <a:pathLst>
                <a:path extrusionOk="0" h="7105" w="3055">
                  <a:moveTo>
                    <a:pt x="1" y="0"/>
                  </a:moveTo>
                  <a:lnTo>
                    <a:pt x="1" y="7104"/>
                  </a:lnTo>
                  <a:lnTo>
                    <a:pt x="3054" y="7104"/>
                  </a:lnTo>
                  <a:lnTo>
                    <a:pt x="3054" y="0"/>
                  </a:ln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5" name="Google Shape;3965;gcf486a7196_0_0"/>
            <p:cNvSpPr/>
            <p:nvPr/>
          </p:nvSpPr>
          <p:spPr>
            <a:xfrm>
              <a:off x="3224950" y="2840200"/>
              <a:ext cx="89225" cy="191300"/>
            </a:xfrm>
            <a:custGeom>
              <a:rect b="b" l="l" r="r" t="t"/>
              <a:pathLst>
                <a:path extrusionOk="0" h="7652" w="3569">
                  <a:moveTo>
                    <a:pt x="3022" y="547"/>
                  </a:moveTo>
                  <a:lnTo>
                    <a:pt x="3022" y="7137"/>
                  </a:lnTo>
                  <a:lnTo>
                    <a:pt x="515" y="7137"/>
                  </a:lnTo>
                  <a:lnTo>
                    <a:pt x="515" y="547"/>
                  </a:lnTo>
                  <a:close/>
                  <a:moveTo>
                    <a:pt x="0" y="1"/>
                  </a:moveTo>
                  <a:lnTo>
                    <a:pt x="0" y="7651"/>
                  </a:lnTo>
                  <a:lnTo>
                    <a:pt x="3568" y="7651"/>
                  </a:lnTo>
                  <a:lnTo>
                    <a:pt x="3568" y="1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6" name="Google Shape;3966;gcf486a7196_0_0"/>
            <p:cNvSpPr/>
            <p:nvPr/>
          </p:nvSpPr>
          <p:spPr>
            <a:xfrm>
              <a:off x="4497050" y="2883600"/>
              <a:ext cx="89225" cy="89225"/>
            </a:xfrm>
            <a:custGeom>
              <a:rect b="b" l="l" r="r" t="t"/>
              <a:pathLst>
                <a:path extrusionOk="0" h="3569" w="3569">
                  <a:moveTo>
                    <a:pt x="1801" y="1"/>
                  </a:moveTo>
                  <a:cubicBezTo>
                    <a:pt x="805" y="1"/>
                    <a:pt x="1" y="804"/>
                    <a:pt x="1" y="1801"/>
                  </a:cubicBezTo>
                  <a:cubicBezTo>
                    <a:pt x="1" y="2765"/>
                    <a:pt x="805" y="3569"/>
                    <a:pt x="1801" y="3569"/>
                  </a:cubicBezTo>
                  <a:cubicBezTo>
                    <a:pt x="2765" y="3569"/>
                    <a:pt x="3569" y="2765"/>
                    <a:pt x="3569" y="1801"/>
                  </a:cubicBezTo>
                  <a:cubicBezTo>
                    <a:pt x="3569" y="804"/>
                    <a:pt x="2765" y="1"/>
                    <a:pt x="18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7" name="Google Shape;3967;gcf486a7196_0_0"/>
            <p:cNvSpPr/>
            <p:nvPr/>
          </p:nvSpPr>
          <p:spPr>
            <a:xfrm>
              <a:off x="4490625" y="2877175"/>
              <a:ext cx="102900" cy="102900"/>
            </a:xfrm>
            <a:custGeom>
              <a:rect b="b" l="l" r="r" t="t"/>
              <a:pathLst>
                <a:path extrusionOk="0" h="4116" w="4116">
                  <a:moveTo>
                    <a:pt x="2058" y="515"/>
                  </a:moveTo>
                  <a:cubicBezTo>
                    <a:pt x="2894" y="515"/>
                    <a:pt x="3569" y="1222"/>
                    <a:pt x="3569" y="2058"/>
                  </a:cubicBezTo>
                  <a:cubicBezTo>
                    <a:pt x="3569" y="2894"/>
                    <a:pt x="2894" y="3569"/>
                    <a:pt x="2058" y="3569"/>
                  </a:cubicBezTo>
                  <a:cubicBezTo>
                    <a:pt x="1190" y="3569"/>
                    <a:pt x="515" y="2894"/>
                    <a:pt x="515" y="2058"/>
                  </a:cubicBezTo>
                  <a:cubicBezTo>
                    <a:pt x="515" y="1222"/>
                    <a:pt x="1190" y="515"/>
                    <a:pt x="2058" y="515"/>
                  </a:cubicBezTo>
                  <a:close/>
                  <a:moveTo>
                    <a:pt x="2058" y="1"/>
                  </a:moveTo>
                  <a:cubicBezTo>
                    <a:pt x="901" y="1"/>
                    <a:pt x="1" y="901"/>
                    <a:pt x="1" y="2058"/>
                  </a:cubicBezTo>
                  <a:cubicBezTo>
                    <a:pt x="1" y="3183"/>
                    <a:pt x="901" y="4115"/>
                    <a:pt x="2058" y="4115"/>
                  </a:cubicBezTo>
                  <a:cubicBezTo>
                    <a:pt x="3183" y="4115"/>
                    <a:pt x="4115" y="3183"/>
                    <a:pt x="4115" y="2058"/>
                  </a:cubicBezTo>
                  <a:cubicBezTo>
                    <a:pt x="4115" y="901"/>
                    <a:pt x="3183" y="1"/>
                    <a:pt x="2058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8" name="Google Shape;3968;gcf486a7196_0_0"/>
            <p:cNvSpPr/>
            <p:nvPr/>
          </p:nvSpPr>
          <p:spPr>
            <a:xfrm>
              <a:off x="4672250" y="2883600"/>
              <a:ext cx="89225" cy="89225"/>
            </a:xfrm>
            <a:custGeom>
              <a:rect b="b" l="l" r="r" t="t"/>
              <a:pathLst>
                <a:path extrusionOk="0" h="3569" w="3569">
                  <a:moveTo>
                    <a:pt x="1801" y="1"/>
                  </a:moveTo>
                  <a:cubicBezTo>
                    <a:pt x="804" y="1"/>
                    <a:pt x="0" y="804"/>
                    <a:pt x="0" y="1801"/>
                  </a:cubicBezTo>
                  <a:cubicBezTo>
                    <a:pt x="0" y="2765"/>
                    <a:pt x="804" y="3569"/>
                    <a:pt x="1801" y="3569"/>
                  </a:cubicBezTo>
                  <a:cubicBezTo>
                    <a:pt x="2797" y="3569"/>
                    <a:pt x="3568" y="2765"/>
                    <a:pt x="3568" y="1801"/>
                  </a:cubicBezTo>
                  <a:cubicBezTo>
                    <a:pt x="3568" y="804"/>
                    <a:pt x="2797" y="1"/>
                    <a:pt x="1801" y="1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9" name="Google Shape;3969;gcf486a7196_0_0"/>
            <p:cNvSpPr/>
            <p:nvPr/>
          </p:nvSpPr>
          <p:spPr>
            <a:xfrm>
              <a:off x="4665825" y="2877175"/>
              <a:ext cx="102875" cy="102900"/>
            </a:xfrm>
            <a:custGeom>
              <a:rect b="b" l="l" r="r" t="t"/>
              <a:pathLst>
                <a:path extrusionOk="0" h="4116" w="4115">
                  <a:moveTo>
                    <a:pt x="2058" y="515"/>
                  </a:moveTo>
                  <a:cubicBezTo>
                    <a:pt x="2893" y="515"/>
                    <a:pt x="3568" y="1222"/>
                    <a:pt x="3568" y="2058"/>
                  </a:cubicBezTo>
                  <a:cubicBezTo>
                    <a:pt x="3568" y="2894"/>
                    <a:pt x="2893" y="3569"/>
                    <a:pt x="2058" y="3569"/>
                  </a:cubicBezTo>
                  <a:cubicBezTo>
                    <a:pt x="1222" y="3569"/>
                    <a:pt x="515" y="2894"/>
                    <a:pt x="515" y="2058"/>
                  </a:cubicBezTo>
                  <a:cubicBezTo>
                    <a:pt x="515" y="1222"/>
                    <a:pt x="1222" y="515"/>
                    <a:pt x="2058" y="515"/>
                  </a:cubicBezTo>
                  <a:close/>
                  <a:moveTo>
                    <a:pt x="2058" y="1"/>
                  </a:moveTo>
                  <a:cubicBezTo>
                    <a:pt x="900" y="1"/>
                    <a:pt x="0" y="901"/>
                    <a:pt x="0" y="2058"/>
                  </a:cubicBezTo>
                  <a:cubicBezTo>
                    <a:pt x="0" y="3183"/>
                    <a:pt x="900" y="4115"/>
                    <a:pt x="2058" y="4115"/>
                  </a:cubicBezTo>
                  <a:cubicBezTo>
                    <a:pt x="3183" y="4115"/>
                    <a:pt x="4115" y="3183"/>
                    <a:pt x="4115" y="2058"/>
                  </a:cubicBezTo>
                  <a:cubicBezTo>
                    <a:pt x="4115" y="901"/>
                    <a:pt x="3183" y="1"/>
                    <a:pt x="2058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0" name="Google Shape;3970;gcf486a7196_0_0"/>
            <p:cNvSpPr/>
            <p:nvPr/>
          </p:nvSpPr>
          <p:spPr>
            <a:xfrm>
              <a:off x="4235900" y="2883600"/>
              <a:ext cx="89225" cy="89225"/>
            </a:xfrm>
            <a:custGeom>
              <a:rect b="b" l="l" r="r" t="t"/>
              <a:pathLst>
                <a:path extrusionOk="0" h="3569" w="3569">
                  <a:moveTo>
                    <a:pt x="1800" y="1"/>
                  </a:moveTo>
                  <a:cubicBezTo>
                    <a:pt x="804" y="1"/>
                    <a:pt x="0" y="804"/>
                    <a:pt x="0" y="1801"/>
                  </a:cubicBezTo>
                  <a:cubicBezTo>
                    <a:pt x="0" y="2765"/>
                    <a:pt x="804" y="3569"/>
                    <a:pt x="1800" y="3569"/>
                  </a:cubicBezTo>
                  <a:cubicBezTo>
                    <a:pt x="2764" y="3569"/>
                    <a:pt x="3568" y="2765"/>
                    <a:pt x="3568" y="1801"/>
                  </a:cubicBezTo>
                  <a:cubicBezTo>
                    <a:pt x="3568" y="804"/>
                    <a:pt x="2764" y="1"/>
                    <a:pt x="180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1" name="Google Shape;3971;gcf486a7196_0_0"/>
            <p:cNvSpPr/>
            <p:nvPr/>
          </p:nvSpPr>
          <p:spPr>
            <a:xfrm>
              <a:off x="4229450" y="2877175"/>
              <a:ext cx="102900" cy="102900"/>
            </a:xfrm>
            <a:custGeom>
              <a:rect b="b" l="l" r="r" t="t"/>
              <a:pathLst>
                <a:path extrusionOk="0" h="4116" w="4116">
                  <a:moveTo>
                    <a:pt x="2058" y="515"/>
                  </a:moveTo>
                  <a:cubicBezTo>
                    <a:pt x="2894" y="515"/>
                    <a:pt x="3569" y="1222"/>
                    <a:pt x="3569" y="2058"/>
                  </a:cubicBezTo>
                  <a:cubicBezTo>
                    <a:pt x="3569" y="2894"/>
                    <a:pt x="2894" y="3569"/>
                    <a:pt x="2058" y="3569"/>
                  </a:cubicBezTo>
                  <a:cubicBezTo>
                    <a:pt x="1222" y="3569"/>
                    <a:pt x="515" y="2894"/>
                    <a:pt x="515" y="2058"/>
                  </a:cubicBezTo>
                  <a:cubicBezTo>
                    <a:pt x="515" y="1222"/>
                    <a:pt x="1222" y="515"/>
                    <a:pt x="2058" y="515"/>
                  </a:cubicBezTo>
                  <a:close/>
                  <a:moveTo>
                    <a:pt x="2058" y="1"/>
                  </a:moveTo>
                  <a:cubicBezTo>
                    <a:pt x="901" y="1"/>
                    <a:pt x="1" y="901"/>
                    <a:pt x="1" y="2058"/>
                  </a:cubicBezTo>
                  <a:cubicBezTo>
                    <a:pt x="1" y="3183"/>
                    <a:pt x="901" y="4115"/>
                    <a:pt x="2058" y="4115"/>
                  </a:cubicBezTo>
                  <a:cubicBezTo>
                    <a:pt x="3183" y="4115"/>
                    <a:pt x="4115" y="3183"/>
                    <a:pt x="4115" y="2058"/>
                  </a:cubicBezTo>
                  <a:cubicBezTo>
                    <a:pt x="4115" y="901"/>
                    <a:pt x="3183" y="1"/>
                    <a:pt x="2058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2" name="Google Shape;3972;gcf486a7196_0_0"/>
            <p:cNvSpPr/>
            <p:nvPr/>
          </p:nvSpPr>
          <p:spPr>
            <a:xfrm>
              <a:off x="3214500" y="3117450"/>
              <a:ext cx="1546975" cy="124600"/>
            </a:xfrm>
            <a:custGeom>
              <a:rect b="b" l="l" r="r" t="t"/>
              <a:pathLst>
                <a:path extrusionOk="0" h="4984" w="61879">
                  <a:moveTo>
                    <a:pt x="1" y="1"/>
                  </a:moveTo>
                  <a:lnTo>
                    <a:pt x="1" y="4983"/>
                  </a:lnTo>
                  <a:lnTo>
                    <a:pt x="61878" y="4983"/>
                  </a:lnTo>
                  <a:lnTo>
                    <a:pt x="61878" y="1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3" name="Google Shape;3973;gcf486a7196_0_0"/>
            <p:cNvSpPr/>
            <p:nvPr/>
          </p:nvSpPr>
          <p:spPr>
            <a:xfrm>
              <a:off x="3207275" y="3111025"/>
              <a:ext cx="1561425" cy="137450"/>
            </a:xfrm>
            <a:custGeom>
              <a:rect b="b" l="l" r="r" t="t"/>
              <a:pathLst>
                <a:path extrusionOk="0" h="5498" w="62457">
                  <a:moveTo>
                    <a:pt x="61910" y="515"/>
                  </a:moveTo>
                  <a:lnTo>
                    <a:pt x="61910" y="4951"/>
                  </a:lnTo>
                  <a:lnTo>
                    <a:pt x="547" y="4951"/>
                  </a:lnTo>
                  <a:lnTo>
                    <a:pt x="547" y="515"/>
                  </a:lnTo>
                  <a:close/>
                  <a:moveTo>
                    <a:pt x="0" y="1"/>
                  </a:moveTo>
                  <a:lnTo>
                    <a:pt x="0" y="5497"/>
                  </a:lnTo>
                  <a:lnTo>
                    <a:pt x="62457" y="5497"/>
                  </a:lnTo>
                  <a:lnTo>
                    <a:pt x="62457" y="1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4" name="Google Shape;3974;gcf486a7196_0_0"/>
            <p:cNvSpPr/>
            <p:nvPr/>
          </p:nvSpPr>
          <p:spPr>
            <a:xfrm>
              <a:off x="3151025" y="3242025"/>
              <a:ext cx="1674725" cy="362450"/>
            </a:xfrm>
            <a:custGeom>
              <a:rect b="b" l="l" r="r" t="t"/>
              <a:pathLst>
                <a:path extrusionOk="0" h="14498" w="66989">
                  <a:moveTo>
                    <a:pt x="0" y="0"/>
                  </a:moveTo>
                  <a:lnTo>
                    <a:pt x="0" y="14497"/>
                  </a:lnTo>
                  <a:lnTo>
                    <a:pt x="66989" y="14497"/>
                  </a:lnTo>
                  <a:lnTo>
                    <a:pt x="6698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5" name="Google Shape;3975;gcf486a7196_0_0"/>
            <p:cNvSpPr/>
            <p:nvPr/>
          </p:nvSpPr>
          <p:spPr>
            <a:xfrm>
              <a:off x="3143775" y="3234775"/>
              <a:ext cx="1688425" cy="376125"/>
            </a:xfrm>
            <a:custGeom>
              <a:rect b="b" l="l" r="r" t="t"/>
              <a:pathLst>
                <a:path extrusionOk="0" h="15045" w="67537">
                  <a:moveTo>
                    <a:pt x="66990" y="547"/>
                  </a:moveTo>
                  <a:lnTo>
                    <a:pt x="66990" y="14530"/>
                  </a:lnTo>
                  <a:lnTo>
                    <a:pt x="547" y="14530"/>
                  </a:lnTo>
                  <a:lnTo>
                    <a:pt x="547" y="547"/>
                  </a:lnTo>
                  <a:close/>
                  <a:moveTo>
                    <a:pt x="1" y="1"/>
                  </a:moveTo>
                  <a:lnTo>
                    <a:pt x="1" y="15044"/>
                  </a:lnTo>
                  <a:lnTo>
                    <a:pt x="67536" y="15044"/>
                  </a:lnTo>
                  <a:lnTo>
                    <a:pt x="67536" y="1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6" name="Google Shape;3976;gcf486a7196_0_0"/>
            <p:cNvSpPr/>
            <p:nvPr/>
          </p:nvSpPr>
          <p:spPr>
            <a:xfrm>
              <a:off x="3651675" y="3334425"/>
              <a:ext cx="95650" cy="177625"/>
            </a:xfrm>
            <a:custGeom>
              <a:rect b="b" l="l" r="r" t="t"/>
              <a:pathLst>
                <a:path extrusionOk="0" h="7105" w="3826">
                  <a:moveTo>
                    <a:pt x="0" y="1"/>
                  </a:moveTo>
                  <a:lnTo>
                    <a:pt x="0" y="7105"/>
                  </a:lnTo>
                  <a:lnTo>
                    <a:pt x="3825" y="7105"/>
                  </a:lnTo>
                  <a:lnTo>
                    <a:pt x="3825" y="1"/>
                  </a:ln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7" name="Google Shape;3977;gcf486a7196_0_0"/>
            <p:cNvSpPr/>
            <p:nvPr/>
          </p:nvSpPr>
          <p:spPr>
            <a:xfrm>
              <a:off x="3645225" y="3327200"/>
              <a:ext cx="108525" cy="191275"/>
            </a:xfrm>
            <a:custGeom>
              <a:rect b="b" l="l" r="r" t="t"/>
              <a:pathLst>
                <a:path extrusionOk="0" h="7651" w="4341">
                  <a:moveTo>
                    <a:pt x="3826" y="547"/>
                  </a:moveTo>
                  <a:lnTo>
                    <a:pt x="3826" y="7104"/>
                  </a:lnTo>
                  <a:lnTo>
                    <a:pt x="515" y="7104"/>
                  </a:lnTo>
                  <a:lnTo>
                    <a:pt x="515" y="547"/>
                  </a:lnTo>
                  <a:close/>
                  <a:moveTo>
                    <a:pt x="1" y="0"/>
                  </a:moveTo>
                  <a:lnTo>
                    <a:pt x="1" y="7651"/>
                  </a:lnTo>
                  <a:lnTo>
                    <a:pt x="4340" y="7651"/>
                  </a:lnTo>
                  <a:lnTo>
                    <a:pt x="4340" y="0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8" name="Google Shape;3978;gcf486a7196_0_0"/>
            <p:cNvSpPr/>
            <p:nvPr/>
          </p:nvSpPr>
          <p:spPr>
            <a:xfrm>
              <a:off x="3358350" y="3334425"/>
              <a:ext cx="95650" cy="177625"/>
            </a:xfrm>
            <a:custGeom>
              <a:rect b="b" l="l" r="r" t="t"/>
              <a:pathLst>
                <a:path extrusionOk="0" h="7105" w="3826">
                  <a:moveTo>
                    <a:pt x="0" y="1"/>
                  </a:moveTo>
                  <a:lnTo>
                    <a:pt x="0" y="7105"/>
                  </a:lnTo>
                  <a:lnTo>
                    <a:pt x="3826" y="7105"/>
                  </a:lnTo>
                  <a:lnTo>
                    <a:pt x="3826" y="1"/>
                  </a:ln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9" name="Google Shape;3979;gcf486a7196_0_0"/>
            <p:cNvSpPr/>
            <p:nvPr/>
          </p:nvSpPr>
          <p:spPr>
            <a:xfrm>
              <a:off x="3351925" y="3327200"/>
              <a:ext cx="108500" cy="191275"/>
            </a:xfrm>
            <a:custGeom>
              <a:rect b="b" l="l" r="r" t="t"/>
              <a:pathLst>
                <a:path extrusionOk="0" h="7651" w="4340">
                  <a:moveTo>
                    <a:pt x="3825" y="547"/>
                  </a:moveTo>
                  <a:lnTo>
                    <a:pt x="3825" y="7104"/>
                  </a:lnTo>
                  <a:lnTo>
                    <a:pt x="515" y="7104"/>
                  </a:lnTo>
                  <a:lnTo>
                    <a:pt x="515" y="547"/>
                  </a:lnTo>
                  <a:close/>
                  <a:moveTo>
                    <a:pt x="0" y="0"/>
                  </a:moveTo>
                  <a:lnTo>
                    <a:pt x="0" y="7651"/>
                  </a:lnTo>
                  <a:lnTo>
                    <a:pt x="4340" y="7651"/>
                  </a:lnTo>
                  <a:lnTo>
                    <a:pt x="4340" y="0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0" name="Google Shape;3980;gcf486a7196_0_0"/>
            <p:cNvSpPr/>
            <p:nvPr/>
          </p:nvSpPr>
          <p:spPr>
            <a:xfrm>
              <a:off x="3505400" y="3334425"/>
              <a:ext cx="95650" cy="177625"/>
            </a:xfrm>
            <a:custGeom>
              <a:rect b="b" l="l" r="r" t="t"/>
              <a:pathLst>
                <a:path extrusionOk="0" h="7105" w="3826">
                  <a:moveTo>
                    <a:pt x="1" y="1"/>
                  </a:moveTo>
                  <a:lnTo>
                    <a:pt x="1" y="7105"/>
                  </a:lnTo>
                  <a:lnTo>
                    <a:pt x="3826" y="7105"/>
                  </a:lnTo>
                  <a:lnTo>
                    <a:pt x="3826" y="1"/>
                  </a:ln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1" name="Google Shape;3981;gcf486a7196_0_0"/>
            <p:cNvSpPr/>
            <p:nvPr/>
          </p:nvSpPr>
          <p:spPr>
            <a:xfrm>
              <a:off x="3498175" y="3327200"/>
              <a:ext cx="109325" cy="191275"/>
            </a:xfrm>
            <a:custGeom>
              <a:rect b="b" l="l" r="r" t="t"/>
              <a:pathLst>
                <a:path extrusionOk="0" h="7651" w="4373">
                  <a:moveTo>
                    <a:pt x="3826" y="547"/>
                  </a:moveTo>
                  <a:lnTo>
                    <a:pt x="3826" y="7104"/>
                  </a:lnTo>
                  <a:lnTo>
                    <a:pt x="547" y="7104"/>
                  </a:lnTo>
                  <a:lnTo>
                    <a:pt x="547" y="547"/>
                  </a:lnTo>
                  <a:close/>
                  <a:moveTo>
                    <a:pt x="0" y="0"/>
                  </a:moveTo>
                  <a:lnTo>
                    <a:pt x="0" y="7651"/>
                  </a:lnTo>
                  <a:lnTo>
                    <a:pt x="4372" y="7651"/>
                  </a:lnTo>
                  <a:lnTo>
                    <a:pt x="4372" y="0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2" name="Google Shape;3982;gcf486a7196_0_0"/>
            <p:cNvSpPr/>
            <p:nvPr/>
          </p:nvSpPr>
          <p:spPr>
            <a:xfrm>
              <a:off x="3231375" y="3334425"/>
              <a:ext cx="76375" cy="177625"/>
            </a:xfrm>
            <a:custGeom>
              <a:rect b="b" l="l" r="r" t="t"/>
              <a:pathLst>
                <a:path extrusionOk="0" h="7105" w="3055">
                  <a:moveTo>
                    <a:pt x="1" y="1"/>
                  </a:moveTo>
                  <a:lnTo>
                    <a:pt x="1" y="7105"/>
                  </a:lnTo>
                  <a:lnTo>
                    <a:pt x="3054" y="7105"/>
                  </a:lnTo>
                  <a:lnTo>
                    <a:pt x="3054" y="1"/>
                  </a:ln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3" name="Google Shape;3983;gcf486a7196_0_0"/>
            <p:cNvSpPr/>
            <p:nvPr/>
          </p:nvSpPr>
          <p:spPr>
            <a:xfrm>
              <a:off x="3224950" y="3327200"/>
              <a:ext cx="89225" cy="191275"/>
            </a:xfrm>
            <a:custGeom>
              <a:rect b="b" l="l" r="r" t="t"/>
              <a:pathLst>
                <a:path extrusionOk="0" h="7651" w="3569">
                  <a:moveTo>
                    <a:pt x="3022" y="547"/>
                  </a:moveTo>
                  <a:lnTo>
                    <a:pt x="3022" y="7104"/>
                  </a:lnTo>
                  <a:lnTo>
                    <a:pt x="515" y="7104"/>
                  </a:lnTo>
                  <a:lnTo>
                    <a:pt x="515" y="547"/>
                  </a:lnTo>
                  <a:close/>
                  <a:moveTo>
                    <a:pt x="0" y="0"/>
                  </a:moveTo>
                  <a:lnTo>
                    <a:pt x="0" y="7651"/>
                  </a:lnTo>
                  <a:lnTo>
                    <a:pt x="3568" y="7651"/>
                  </a:lnTo>
                  <a:lnTo>
                    <a:pt x="3568" y="0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4" name="Google Shape;3984;gcf486a7196_0_0"/>
            <p:cNvSpPr/>
            <p:nvPr/>
          </p:nvSpPr>
          <p:spPr>
            <a:xfrm>
              <a:off x="3797925" y="3334425"/>
              <a:ext cx="587450" cy="177625"/>
            </a:xfrm>
            <a:custGeom>
              <a:rect b="b" l="l" r="r" t="t"/>
              <a:pathLst>
                <a:path extrusionOk="0" h="7105" w="23498">
                  <a:moveTo>
                    <a:pt x="0" y="1"/>
                  </a:moveTo>
                  <a:lnTo>
                    <a:pt x="0" y="7105"/>
                  </a:lnTo>
                  <a:lnTo>
                    <a:pt x="23498" y="7105"/>
                  </a:lnTo>
                  <a:lnTo>
                    <a:pt x="23498" y="1"/>
                  </a:ln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5" name="Google Shape;3985;gcf486a7196_0_0"/>
            <p:cNvSpPr/>
            <p:nvPr/>
          </p:nvSpPr>
          <p:spPr>
            <a:xfrm>
              <a:off x="3791500" y="3327200"/>
              <a:ext cx="600325" cy="191275"/>
            </a:xfrm>
            <a:custGeom>
              <a:rect b="b" l="l" r="r" t="t"/>
              <a:pathLst>
                <a:path extrusionOk="0" h="7651" w="24013">
                  <a:moveTo>
                    <a:pt x="23498" y="547"/>
                  </a:moveTo>
                  <a:lnTo>
                    <a:pt x="23498" y="7104"/>
                  </a:lnTo>
                  <a:lnTo>
                    <a:pt x="547" y="7104"/>
                  </a:lnTo>
                  <a:lnTo>
                    <a:pt x="547" y="547"/>
                  </a:lnTo>
                  <a:close/>
                  <a:moveTo>
                    <a:pt x="0" y="0"/>
                  </a:moveTo>
                  <a:lnTo>
                    <a:pt x="0" y="290"/>
                  </a:lnTo>
                  <a:lnTo>
                    <a:pt x="0" y="7651"/>
                  </a:lnTo>
                  <a:lnTo>
                    <a:pt x="24012" y="7651"/>
                  </a:lnTo>
                  <a:lnTo>
                    <a:pt x="24012" y="0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6" name="Google Shape;3986;gcf486a7196_0_0"/>
            <p:cNvSpPr/>
            <p:nvPr/>
          </p:nvSpPr>
          <p:spPr>
            <a:xfrm>
              <a:off x="4497050" y="3370600"/>
              <a:ext cx="89225" cy="89225"/>
            </a:xfrm>
            <a:custGeom>
              <a:rect b="b" l="l" r="r" t="t"/>
              <a:pathLst>
                <a:path extrusionOk="0" h="3569" w="3569">
                  <a:moveTo>
                    <a:pt x="1801" y="0"/>
                  </a:moveTo>
                  <a:cubicBezTo>
                    <a:pt x="805" y="0"/>
                    <a:pt x="1" y="804"/>
                    <a:pt x="1" y="1800"/>
                  </a:cubicBezTo>
                  <a:cubicBezTo>
                    <a:pt x="1" y="2765"/>
                    <a:pt x="805" y="3568"/>
                    <a:pt x="1801" y="3568"/>
                  </a:cubicBezTo>
                  <a:cubicBezTo>
                    <a:pt x="2765" y="3568"/>
                    <a:pt x="3569" y="2765"/>
                    <a:pt x="3569" y="1800"/>
                  </a:cubicBezTo>
                  <a:cubicBezTo>
                    <a:pt x="3569" y="804"/>
                    <a:pt x="2765" y="0"/>
                    <a:pt x="1801" y="0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7" name="Google Shape;3987;gcf486a7196_0_0"/>
            <p:cNvSpPr/>
            <p:nvPr/>
          </p:nvSpPr>
          <p:spPr>
            <a:xfrm>
              <a:off x="4490625" y="3364175"/>
              <a:ext cx="102900" cy="102875"/>
            </a:xfrm>
            <a:custGeom>
              <a:rect b="b" l="l" r="r" t="t"/>
              <a:pathLst>
                <a:path extrusionOk="0" h="4115" w="4116">
                  <a:moveTo>
                    <a:pt x="2058" y="514"/>
                  </a:moveTo>
                  <a:cubicBezTo>
                    <a:pt x="2894" y="514"/>
                    <a:pt x="3569" y="1189"/>
                    <a:pt x="3569" y="2057"/>
                  </a:cubicBezTo>
                  <a:cubicBezTo>
                    <a:pt x="3569" y="2893"/>
                    <a:pt x="2894" y="3568"/>
                    <a:pt x="2058" y="3568"/>
                  </a:cubicBezTo>
                  <a:cubicBezTo>
                    <a:pt x="1190" y="3568"/>
                    <a:pt x="515" y="2893"/>
                    <a:pt x="515" y="2057"/>
                  </a:cubicBezTo>
                  <a:cubicBezTo>
                    <a:pt x="515" y="1189"/>
                    <a:pt x="1190" y="514"/>
                    <a:pt x="2058" y="514"/>
                  </a:cubicBezTo>
                  <a:close/>
                  <a:moveTo>
                    <a:pt x="2058" y="0"/>
                  </a:moveTo>
                  <a:cubicBezTo>
                    <a:pt x="901" y="0"/>
                    <a:pt x="1" y="900"/>
                    <a:pt x="1" y="2057"/>
                  </a:cubicBezTo>
                  <a:cubicBezTo>
                    <a:pt x="1" y="3182"/>
                    <a:pt x="901" y="4115"/>
                    <a:pt x="2058" y="4115"/>
                  </a:cubicBezTo>
                  <a:cubicBezTo>
                    <a:pt x="3183" y="4115"/>
                    <a:pt x="4115" y="3182"/>
                    <a:pt x="4115" y="2057"/>
                  </a:cubicBezTo>
                  <a:cubicBezTo>
                    <a:pt x="4115" y="900"/>
                    <a:pt x="3183" y="0"/>
                    <a:pt x="2058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8" name="Google Shape;3988;gcf486a7196_0_0"/>
            <p:cNvSpPr/>
            <p:nvPr/>
          </p:nvSpPr>
          <p:spPr>
            <a:xfrm>
              <a:off x="4672250" y="3370600"/>
              <a:ext cx="89225" cy="89225"/>
            </a:xfrm>
            <a:custGeom>
              <a:rect b="b" l="l" r="r" t="t"/>
              <a:pathLst>
                <a:path extrusionOk="0" h="3569" w="3569">
                  <a:moveTo>
                    <a:pt x="1801" y="0"/>
                  </a:moveTo>
                  <a:cubicBezTo>
                    <a:pt x="804" y="0"/>
                    <a:pt x="0" y="804"/>
                    <a:pt x="0" y="1800"/>
                  </a:cubicBezTo>
                  <a:cubicBezTo>
                    <a:pt x="0" y="2765"/>
                    <a:pt x="804" y="3568"/>
                    <a:pt x="1801" y="3568"/>
                  </a:cubicBezTo>
                  <a:cubicBezTo>
                    <a:pt x="2797" y="3568"/>
                    <a:pt x="3568" y="2765"/>
                    <a:pt x="3568" y="1800"/>
                  </a:cubicBezTo>
                  <a:cubicBezTo>
                    <a:pt x="3568" y="804"/>
                    <a:pt x="2797" y="0"/>
                    <a:pt x="180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9" name="Google Shape;3989;gcf486a7196_0_0"/>
            <p:cNvSpPr/>
            <p:nvPr/>
          </p:nvSpPr>
          <p:spPr>
            <a:xfrm>
              <a:off x="4665825" y="3364175"/>
              <a:ext cx="102875" cy="102875"/>
            </a:xfrm>
            <a:custGeom>
              <a:rect b="b" l="l" r="r" t="t"/>
              <a:pathLst>
                <a:path extrusionOk="0" h="4115" w="4115">
                  <a:moveTo>
                    <a:pt x="2058" y="514"/>
                  </a:moveTo>
                  <a:cubicBezTo>
                    <a:pt x="2893" y="514"/>
                    <a:pt x="3568" y="1189"/>
                    <a:pt x="3568" y="2057"/>
                  </a:cubicBezTo>
                  <a:cubicBezTo>
                    <a:pt x="3568" y="2893"/>
                    <a:pt x="2893" y="3568"/>
                    <a:pt x="2058" y="3568"/>
                  </a:cubicBezTo>
                  <a:cubicBezTo>
                    <a:pt x="1222" y="3568"/>
                    <a:pt x="515" y="2893"/>
                    <a:pt x="515" y="2057"/>
                  </a:cubicBezTo>
                  <a:cubicBezTo>
                    <a:pt x="515" y="1189"/>
                    <a:pt x="1222" y="514"/>
                    <a:pt x="2058" y="514"/>
                  </a:cubicBezTo>
                  <a:close/>
                  <a:moveTo>
                    <a:pt x="2058" y="0"/>
                  </a:moveTo>
                  <a:cubicBezTo>
                    <a:pt x="900" y="0"/>
                    <a:pt x="0" y="900"/>
                    <a:pt x="0" y="2057"/>
                  </a:cubicBezTo>
                  <a:cubicBezTo>
                    <a:pt x="0" y="3182"/>
                    <a:pt x="900" y="4115"/>
                    <a:pt x="2058" y="4115"/>
                  </a:cubicBezTo>
                  <a:cubicBezTo>
                    <a:pt x="3183" y="4115"/>
                    <a:pt x="4115" y="3182"/>
                    <a:pt x="4115" y="2057"/>
                  </a:cubicBezTo>
                  <a:cubicBezTo>
                    <a:pt x="4115" y="900"/>
                    <a:pt x="3183" y="0"/>
                    <a:pt x="2058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0" name="Google Shape;3990;gcf486a7196_0_0"/>
            <p:cNvSpPr/>
            <p:nvPr/>
          </p:nvSpPr>
          <p:spPr>
            <a:xfrm>
              <a:off x="4235900" y="3370600"/>
              <a:ext cx="89225" cy="89225"/>
            </a:xfrm>
            <a:custGeom>
              <a:rect b="b" l="l" r="r" t="t"/>
              <a:pathLst>
                <a:path extrusionOk="0" h="3569" w="3569">
                  <a:moveTo>
                    <a:pt x="1800" y="0"/>
                  </a:moveTo>
                  <a:cubicBezTo>
                    <a:pt x="804" y="0"/>
                    <a:pt x="0" y="804"/>
                    <a:pt x="0" y="1800"/>
                  </a:cubicBezTo>
                  <a:cubicBezTo>
                    <a:pt x="0" y="2765"/>
                    <a:pt x="804" y="3568"/>
                    <a:pt x="1800" y="3568"/>
                  </a:cubicBezTo>
                  <a:cubicBezTo>
                    <a:pt x="2764" y="3568"/>
                    <a:pt x="3568" y="2765"/>
                    <a:pt x="3568" y="1800"/>
                  </a:cubicBezTo>
                  <a:cubicBezTo>
                    <a:pt x="3568" y="804"/>
                    <a:pt x="2764" y="0"/>
                    <a:pt x="18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1" name="Google Shape;3991;gcf486a7196_0_0"/>
            <p:cNvSpPr/>
            <p:nvPr/>
          </p:nvSpPr>
          <p:spPr>
            <a:xfrm>
              <a:off x="4229450" y="3364175"/>
              <a:ext cx="102900" cy="102875"/>
            </a:xfrm>
            <a:custGeom>
              <a:rect b="b" l="l" r="r" t="t"/>
              <a:pathLst>
                <a:path extrusionOk="0" h="4115" w="4116">
                  <a:moveTo>
                    <a:pt x="2058" y="514"/>
                  </a:moveTo>
                  <a:cubicBezTo>
                    <a:pt x="2894" y="514"/>
                    <a:pt x="3569" y="1189"/>
                    <a:pt x="3569" y="2057"/>
                  </a:cubicBezTo>
                  <a:cubicBezTo>
                    <a:pt x="3569" y="2893"/>
                    <a:pt x="2894" y="3568"/>
                    <a:pt x="2058" y="3568"/>
                  </a:cubicBezTo>
                  <a:cubicBezTo>
                    <a:pt x="1222" y="3568"/>
                    <a:pt x="515" y="2893"/>
                    <a:pt x="515" y="2057"/>
                  </a:cubicBezTo>
                  <a:cubicBezTo>
                    <a:pt x="515" y="1189"/>
                    <a:pt x="1222" y="514"/>
                    <a:pt x="2058" y="514"/>
                  </a:cubicBezTo>
                  <a:close/>
                  <a:moveTo>
                    <a:pt x="2058" y="0"/>
                  </a:moveTo>
                  <a:cubicBezTo>
                    <a:pt x="901" y="0"/>
                    <a:pt x="1" y="900"/>
                    <a:pt x="1" y="2057"/>
                  </a:cubicBezTo>
                  <a:cubicBezTo>
                    <a:pt x="1" y="3182"/>
                    <a:pt x="901" y="4115"/>
                    <a:pt x="2058" y="4115"/>
                  </a:cubicBezTo>
                  <a:cubicBezTo>
                    <a:pt x="3183" y="4115"/>
                    <a:pt x="4115" y="3182"/>
                    <a:pt x="4115" y="2057"/>
                  </a:cubicBezTo>
                  <a:cubicBezTo>
                    <a:pt x="4115" y="900"/>
                    <a:pt x="3183" y="0"/>
                    <a:pt x="2058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2" name="Google Shape;3992;gcf486a7196_0_0"/>
            <p:cNvSpPr/>
            <p:nvPr/>
          </p:nvSpPr>
          <p:spPr>
            <a:xfrm>
              <a:off x="3214500" y="3604450"/>
              <a:ext cx="1546975" cy="123775"/>
            </a:xfrm>
            <a:custGeom>
              <a:rect b="b" l="l" r="r" t="t"/>
              <a:pathLst>
                <a:path extrusionOk="0" h="4951" w="61879">
                  <a:moveTo>
                    <a:pt x="1" y="0"/>
                  </a:moveTo>
                  <a:lnTo>
                    <a:pt x="1" y="4951"/>
                  </a:lnTo>
                  <a:lnTo>
                    <a:pt x="61878" y="4951"/>
                  </a:lnTo>
                  <a:lnTo>
                    <a:pt x="61878" y="0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3" name="Google Shape;3993;gcf486a7196_0_0"/>
            <p:cNvSpPr/>
            <p:nvPr/>
          </p:nvSpPr>
          <p:spPr>
            <a:xfrm>
              <a:off x="3207275" y="3598025"/>
              <a:ext cx="1561425" cy="137425"/>
            </a:xfrm>
            <a:custGeom>
              <a:rect b="b" l="l" r="r" t="t"/>
              <a:pathLst>
                <a:path extrusionOk="0" h="5497" w="62457">
                  <a:moveTo>
                    <a:pt x="61910" y="514"/>
                  </a:moveTo>
                  <a:lnTo>
                    <a:pt x="61910" y="4950"/>
                  </a:lnTo>
                  <a:lnTo>
                    <a:pt x="547" y="4950"/>
                  </a:lnTo>
                  <a:lnTo>
                    <a:pt x="547" y="514"/>
                  </a:lnTo>
                  <a:close/>
                  <a:moveTo>
                    <a:pt x="0" y="0"/>
                  </a:moveTo>
                  <a:lnTo>
                    <a:pt x="0" y="5497"/>
                  </a:lnTo>
                  <a:lnTo>
                    <a:pt x="62457" y="5497"/>
                  </a:lnTo>
                  <a:lnTo>
                    <a:pt x="62457" y="0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4" name="Google Shape;3994;gcf486a7196_0_0"/>
            <p:cNvSpPr/>
            <p:nvPr/>
          </p:nvSpPr>
          <p:spPr>
            <a:xfrm>
              <a:off x="3151025" y="3728200"/>
              <a:ext cx="1674725" cy="363250"/>
            </a:xfrm>
            <a:custGeom>
              <a:rect b="b" l="l" r="r" t="t"/>
              <a:pathLst>
                <a:path extrusionOk="0" h="14530" w="66989">
                  <a:moveTo>
                    <a:pt x="0" y="1"/>
                  </a:moveTo>
                  <a:lnTo>
                    <a:pt x="0" y="14530"/>
                  </a:lnTo>
                  <a:lnTo>
                    <a:pt x="66989" y="14530"/>
                  </a:lnTo>
                  <a:lnTo>
                    <a:pt x="6698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5" name="Google Shape;3995;gcf486a7196_0_0"/>
            <p:cNvSpPr/>
            <p:nvPr/>
          </p:nvSpPr>
          <p:spPr>
            <a:xfrm>
              <a:off x="3143775" y="3721775"/>
              <a:ext cx="1688425" cy="376125"/>
            </a:xfrm>
            <a:custGeom>
              <a:rect b="b" l="l" r="r" t="t"/>
              <a:pathLst>
                <a:path extrusionOk="0" h="15045" w="67537">
                  <a:moveTo>
                    <a:pt x="66990" y="547"/>
                  </a:moveTo>
                  <a:lnTo>
                    <a:pt x="66990" y="14530"/>
                  </a:lnTo>
                  <a:lnTo>
                    <a:pt x="547" y="14530"/>
                  </a:lnTo>
                  <a:lnTo>
                    <a:pt x="547" y="547"/>
                  </a:lnTo>
                  <a:close/>
                  <a:moveTo>
                    <a:pt x="1" y="0"/>
                  </a:moveTo>
                  <a:lnTo>
                    <a:pt x="1" y="15044"/>
                  </a:lnTo>
                  <a:lnTo>
                    <a:pt x="67536" y="15044"/>
                  </a:lnTo>
                  <a:lnTo>
                    <a:pt x="67536" y="0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6" name="Google Shape;3996;gcf486a7196_0_0"/>
            <p:cNvSpPr/>
            <p:nvPr/>
          </p:nvSpPr>
          <p:spPr>
            <a:xfrm>
              <a:off x="3358350" y="3821425"/>
              <a:ext cx="95650" cy="177625"/>
            </a:xfrm>
            <a:custGeom>
              <a:rect b="b" l="l" r="r" t="t"/>
              <a:pathLst>
                <a:path extrusionOk="0" h="7105" w="3826">
                  <a:moveTo>
                    <a:pt x="0" y="0"/>
                  </a:moveTo>
                  <a:lnTo>
                    <a:pt x="0" y="7104"/>
                  </a:lnTo>
                  <a:lnTo>
                    <a:pt x="3826" y="7104"/>
                  </a:lnTo>
                  <a:lnTo>
                    <a:pt x="3826" y="0"/>
                  </a:ln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7" name="Google Shape;3997;gcf486a7196_0_0"/>
            <p:cNvSpPr/>
            <p:nvPr/>
          </p:nvSpPr>
          <p:spPr>
            <a:xfrm>
              <a:off x="3351925" y="3814200"/>
              <a:ext cx="108500" cy="191275"/>
            </a:xfrm>
            <a:custGeom>
              <a:rect b="b" l="l" r="r" t="t"/>
              <a:pathLst>
                <a:path extrusionOk="0" h="7651" w="4340">
                  <a:moveTo>
                    <a:pt x="3825" y="546"/>
                  </a:moveTo>
                  <a:lnTo>
                    <a:pt x="3825" y="7104"/>
                  </a:lnTo>
                  <a:lnTo>
                    <a:pt x="515" y="7104"/>
                  </a:lnTo>
                  <a:lnTo>
                    <a:pt x="515" y="546"/>
                  </a:lnTo>
                  <a:close/>
                  <a:moveTo>
                    <a:pt x="0" y="0"/>
                  </a:moveTo>
                  <a:lnTo>
                    <a:pt x="0" y="7650"/>
                  </a:lnTo>
                  <a:lnTo>
                    <a:pt x="4340" y="7650"/>
                  </a:lnTo>
                  <a:lnTo>
                    <a:pt x="4340" y="0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8" name="Google Shape;3998;gcf486a7196_0_0"/>
            <p:cNvSpPr/>
            <p:nvPr/>
          </p:nvSpPr>
          <p:spPr>
            <a:xfrm>
              <a:off x="3505400" y="3821425"/>
              <a:ext cx="95650" cy="177625"/>
            </a:xfrm>
            <a:custGeom>
              <a:rect b="b" l="l" r="r" t="t"/>
              <a:pathLst>
                <a:path extrusionOk="0" h="7105" w="3826">
                  <a:moveTo>
                    <a:pt x="1" y="0"/>
                  </a:moveTo>
                  <a:lnTo>
                    <a:pt x="1" y="7104"/>
                  </a:lnTo>
                  <a:lnTo>
                    <a:pt x="3826" y="7104"/>
                  </a:lnTo>
                  <a:lnTo>
                    <a:pt x="3826" y="0"/>
                  </a:ln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9" name="Google Shape;3999;gcf486a7196_0_0"/>
            <p:cNvSpPr/>
            <p:nvPr/>
          </p:nvSpPr>
          <p:spPr>
            <a:xfrm>
              <a:off x="3498175" y="3814200"/>
              <a:ext cx="109325" cy="191275"/>
            </a:xfrm>
            <a:custGeom>
              <a:rect b="b" l="l" r="r" t="t"/>
              <a:pathLst>
                <a:path extrusionOk="0" h="7651" w="4373">
                  <a:moveTo>
                    <a:pt x="3826" y="546"/>
                  </a:moveTo>
                  <a:lnTo>
                    <a:pt x="3826" y="7104"/>
                  </a:lnTo>
                  <a:lnTo>
                    <a:pt x="547" y="7104"/>
                  </a:lnTo>
                  <a:lnTo>
                    <a:pt x="547" y="546"/>
                  </a:lnTo>
                  <a:close/>
                  <a:moveTo>
                    <a:pt x="0" y="0"/>
                  </a:moveTo>
                  <a:lnTo>
                    <a:pt x="0" y="7650"/>
                  </a:lnTo>
                  <a:lnTo>
                    <a:pt x="4372" y="7650"/>
                  </a:lnTo>
                  <a:lnTo>
                    <a:pt x="4372" y="0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0" name="Google Shape;4000;gcf486a7196_0_0"/>
            <p:cNvSpPr/>
            <p:nvPr/>
          </p:nvSpPr>
          <p:spPr>
            <a:xfrm>
              <a:off x="3651675" y="3821425"/>
              <a:ext cx="95650" cy="177625"/>
            </a:xfrm>
            <a:custGeom>
              <a:rect b="b" l="l" r="r" t="t"/>
              <a:pathLst>
                <a:path extrusionOk="0" h="7105" w="3826">
                  <a:moveTo>
                    <a:pt x="0" y="0"/>
                  </a:moveTo>
                  <a:lnTo>
                    <a:pt x="0" y="7104"/>
                  </a:lnTo>
                  <a:lnTo>
                    <a:pt x="3825" y="7104"/>
                  </a:lnTo>
                  <a:lnTo>
                    <a:pt x="3825" y="0"/>
                  </a:ln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1" name="Google Shape;4001;gcf486a7196_0_0"/>
            <p:cNvSpPr/>
            <p:nvPr/>
          </p:nvSpPr>
          <p:spPr>
            <a:xfrm>
              <a:off x="3645225" y="3814200"/>
              <a:ext cx="108525" cy="191275"/>
            </a:xfrm>
            <a:custGeom>
              <a:rect b="b" l="l" r="r" t="t"/>
              <a:pathLst>
                <a:path extrusionOk="0" h="7651" w="4341">
                  <a:moveTo>
                    <a:pt x="3826" y="546"/>
                  </a:moveTo>
                  <a:lnTo>
                    <a:pt x="3826" y="7104"/>
                  </a:lnTo>
                  <a:lnTo>
                    <a:pt x="515" y="7104"/>
                  </a:lnTo>
                  <a:lnTo>
                    <a:pt x="515" y="546"/>
                  </a:lnTo>
                  <a:close/>
                  <a:moveTo>
                    <a:pt x="1" y="0"/>
                  </a:moveTo>
                  <a:lnTo>
                    <a:pt x="1" y="7650"/>
                  </a:lnTo>
                  <a:lnTo>
                    <a:pt x="4340" y="7650"/>
                  </a:lnTo>
                  <a:lnTo>
                    <a:pt x="4340" y="0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2" name="Google Shape;4002;gcf486a7196_0_0"/>
            <p:cNvSpPr/>
            <p:nvPr/>
          </p:nvSpPr>
          <p:spPr>
            <a:xfrm>
              <a:off x="3231375" y="3821425"/>
              <a:ext cx="76375" cy="177625"/>
            </a:xfrm>
            <a:custGeom>
              <a:rect b="b" l="l" r="r" t="t"/>
              <a:pathLst>
                <a:path extrusionOk="0" h="7105" w="3055">
                  <a:moveTo>
                    <a:pt x="1" y="0"/>
                  </a:moveTo>
                  <a:lnTo>
                    <a:pt x="1" y="7104"/>
                  </a:lnTo>
                  <a:lnTo>
                    <a:pt x="3054" y="7104"/>
                  </a:lnTo>
                  <a:lnTo>
                    <a:pt x="3054" y="0"/>
                  </a:ln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3" name="Google Shape;4003;gcf486a7196_0_0"/>
            <p:cNvSpPr/>
            <p:nvPr/>
          </p:nvSpPr>
          <p:spPr>
            <a:xfrm>
              <a:off x="3224950" y="3814200"/>
              <a:ext cx="89225" cy="191275"/>
            </a:xfrm>
            <a:custGeom>
              <a:rect b="b" l="l" r="r" t="t"/>
              <a:pathLst>
                <a:path extrusionOk="0" h="7651" w="3569">
                  <a:moveTo>
                    <a:pt x="3022" y="546"/>
                  </a:moveTo>
                  <a:lnTo>
                    <a:pt x="3022" y="7104"/>
                  </a:lnTo>
                  <a:lnTo>
                    <a:pt x="515" y="7104"/>
                  </a:lnTo>
                  <a:lnTo>
                    <a:pt x="515" y="546"/>
                  </a:lnTo>
                  <a:close/>
                  <a:moveTo>
                    <a:pt x="0" y="0"/>
                  </a:moveTo>
                  <a:lnTo>
                    <a:pt x="0" y="7650"/>
                  </a:lnTo>
                  <a:lnTo>
                    <a:pt x="3568" y="7650"/>
                  </a:lnTo>
                  <a:lnTo>
                    <a:pt x="3568" y="0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4" name="Google Shape;4004;gcf486a7196_0_0"/>
            <p:cNvSpPr/>
            <p:nvPr/>
          </p:nvSpPr>
          <p:spPr>
            <a:xfrm>
              <a:off x="3797925" y="3821425"/>
              <a:ext cx="587450" cy="177625"/>
            </a:xfrm>
            <a:custGeom>
              <a:rect b="b" l="l" r="r" t="t"/>
              <a:pathLst>
                <a:path extrusionOk="0" h="7105" w="23498">
                  <a:moveTo>
                    <a:pt x="0" y="0"/>
                  </a:moveTo>
                  <a:lnTo>
                    <a:pt x="0" y="7104"/>
                  </a:lnTo>
                  <a:lnTo>
                    <a:pt x="23498" y="7104"/>
                  </a:lnTo>
                  <a:lnTo>
                    <a:pt x="23498" y="0"/>
                  </a:ln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5" name="Google Shape;4005;gcf486a7196_0_0"/>
            <p:cNvSpPr/>
            <p:nvPr/>
          </p:nvSpPr>
          <p:spPr>
            <a:xfrm>
              <a:off x="3791500" y="3814200"/>
              <a:ext cx="600325" cy="191275"/>
            </a:xfrm>
            <a:custGeom>
              <a:rect b="b" l="l" r="r" t="t"/>
              <a:pathLst>
                <a:path extrusionOk="0" h="7651" w="24013">
                  <a:moveTo>
                    <a:pt x="23498" y="546"/>
                  </a:moveTo>
                  <a:lnTo>
                    <a:pt x="23498" y="7104"/>
                  </a:lnTo>
                  <a:lnTo>
                    <a:pt x="547" y="7104"/>
                  </a:lnTo>
                  <a:lnTo>
                    <a:pt x="547" y="546"/>
                  </a:lnTo>
                  <a:close/>
                  <a:moveTo>
                    <a:pt x="0" y="0"/>
                  </a:moveTo>
                  <a:lnTo>
                    <a:pt x="0" y="289"/>
                  </a:lnTo>
                  <a:lnTo>
                    <a:pt x="0" y="7650"/>
                  </a:lnTo>
                  <a:lnTo>
                    <a:pt x="24012" y="7650"/>
                  </a:lnTo>
                  <a:lnTo>
                    <a:pt x="24012" y="0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6" name="Google Shape;4006;gcf486a7196_0_0"/>
            <p:cNvSpPr/>
            <p:nvPr/>
          </p:nvSpPr>
          <p:spPr>
            <a:xfrm>
              <a:off x="4497050" y="3857575"/>
              <a:ext cx="89225" cy="89225"/>
            </a:xfrm>
            <a:custGeom>
              <a:rect b="b" l="l" r="r" t="t"/>
              <a:pathLst>
                <a:path extrusionOk="0" h="3569" w="3569">
                  <a:moveTo>
                    <a:pt x="1801" y="1"/>
                  </a:moveTo>
                  <a:cubicBezTo>
                    <a:pt x="805" y="1"/>
                    <a:pt x="1" y="804"/>
                    <a:pt x="1" y="1801"/>
                  </a:cubicBezTo>
                  <a:cubicBezTo>
                    <a:pt x="1" y="2765"/>
                    <a:pt x="805" y="3569"/>
                    <a:pt x="1801" y="3569"/>
                  </a:cubicBezTo>
                  <a:cubicBezTo>
                    <a:pt x="2765" y="3569"/>
                    <a:pt x="3569" y="2765"/>
                    <a:pt x="3569" y="1801"/>
                  </a:cubicBezTo>
                  <a:cubicBezTo>
                    <a:pt x="3569" y="804"/>
                    <a:pt x="2765" y="1"/>
                    <a:pt x="18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7" name="Google Shape;4007;gcf486a7196_0_0"/>
            <p:cNvSpPr/>
            <p:nvPr/>
          </p:nvSpPr>
          <p:spPr>
            <a:xfrm>
              <a:off x="4490625" y="3851150"/>
              <a:ext cx="102900" cy="102900"/>
            </a:xfrm>
            <a:custGeom>
              <a:rect b="b" l="l" r="r" t="t"/>
              <a:pathLst>
                <a:path extrusionOk="0" h="4116" w="4116">
                  <a:moveTo>
                    <a:pt x="2058" y="515"/>
                  </a:moveTo>
                  <a:cubicBezTo>
                    <a:pt x="2894" y="515"/>
                    <a:pt x="3569" y="1190"/>
                    <a:pt x="3569" y="2058"/>
                  </a:cubicBezTo>
                  <a:cubicBezTo>
                    <a:pt x="3569" y="2894"/>
                    <a:pt x="2894" y="3569"/>
                    <a:pt x="2058" y="3569"/>
                  </a:cubicBezTo>
                  <a:cubicBezTo>
                    <a:pt x="1190" y="3569"/>
                    <a:pt x="515" y="2894"/>
                    <a:pt x="515" y="2058"/>
                  </a:cubicBezTo>
                  <a:cubicBezTo>
                    <a:pt x="515" y="1190"/>
                    <a:pt x="1190" y="515"/>
                    <a:pt x="2058" y="515"/>
                  </a:cubicBezTo>
                  <a:close/>
                  <a:moveTo>
                    <a:pt x="2058" y="1"/>
                  </a:moveTo>
                  <a:cubicBezTo>
                    <a:pt x="901" y="1"/>
                    <a:pt x="1" y="901"/>
                    <a:pt x="1" y="2058"/>
                  </a:cubicBezTo>
                  <a:cubicBezTo>
                    <a:pt x="1" y="3183"/>
                    <a:pt x="901" y="4115"/>
                    <a:pt x="2058" y="4115"/>
                  </a:cubicBezTo>
                  <a:cubicBezTo>
                    <a:pt x="3183" y="4115"/>
                    <a:pt x="4115" y="3183"/>
                    <a:pt x="4115" y="2058"/>
                  </a:cubicBezTo>
                  <a:cubicBezTo>
                    <a:pt x="4115" y="901"/>
                    <a:pt x="3183" y="1"/>
                    <a:pt x="2058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8" name="Google Shape;4008;gcf486a7196_0_0"/>
            <p:cNvSpPr/>
            <p:nvPr/>
          </p:nvSpPr>
          <p:spPr>
            <a:xfrm>
              <a:off x="4672250" y="3857575"/>
              <a:ext cx="89225" cy="89225"/>
            </a:xfrm>
            <a:custGeom>
              <a:rect b="b" l="l" r="r" t="t"/>
              <a:pathLst>
                <a:path extrusionOk="0" h="3569" w="3569">
                  <a:moveTo>
                    <a:pt x="1801" y="1"/>
                  </a:moveTo>
                  <a:cubicBezTo>
                    <a:pt x="804" y="1"/>
                    <a:pt x="0" y="804"/>
                    <a:pt x="0" y="1801"/>
                  </a:cubicBezTo>
                  <a:cubicBezTo>
                    <a:pt x="0" y="2765"/>
                    <a:pt x="804" y="3569"/>
                    <a:pt x="1801" y="3569"/>
                  </a:cubicBezTo>
                  <a:cubicBezTo>
                    <a:pt x="2797" y="3569"/>
                    <a:pt x="3568" y="2765"/>
                    <a:pt x="3568" y="1801"/>
                  </a:cubicBezTo>
                  <a:cubicBezTo>
                    <a:pt x="3568" y="804"/>
                    <a:pt x="2797" y="1"/>
                    <a:pt x="1801" y="1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9" name="Google Shape;4009;gcf486a7196_0_0"/>
            <p:cNvSpPr/>
            <p:nvPr/>
          </p:nvSpPr>
          <p:spPr>
            <a:xfrm>
              <a:off x="4665825" y="3851150"/>
              <a:ext cx="102875" cy="102900"/>
            </a:xfrm>
            <a:custGeom>
              <a:rect b="b" l="l" r="r" t="t"/>
              <a:pathLst>
                <a:path extrusionOk="0" h="4116" w="4115">
                  <a:moveTo>
                    <a:pt x="2058" y="515"/>
                  </a:moveTo>
                  <a:cubicBezTo>
                    <a:pt x="2893" y="515"/>
                    <a:pt x="3568" y="1190"/>
                    <a:pt x="3568" y="2058"/>
                  </a:cubicBezTo>
                  <a:cubicBezTo>
                    <a:pt x="3568" y="2894"/>
                    <a:pt x="2893" y="3569"/>
                    <a:pt x="2058" y="3569"/>
                  </a:cubicBezTo>
                  <a:cubicBezTo>
                    <a:pt x="1222" y="3569"/>
                    <a:pt x="515" y="2894"/>
                    <a:pt x="515" y="2058"/>
                  </a:cubicBezTo>
                  <a:cubicBezTo>
                    <a:pt x="515" y="1190"/>
                    <a:pt x="1222" y="515"/>
                    <a:pt x="2058" y="515"/>
                  </a:cubicBezTo>
                  <a:close/>
                  <a:moveTo>
                    <a:pt x="2058" y="1"/>
                  </a:moveTo>
                  <a:cubicBezTo>
                    <a:pt x="900" y="1"/>
                    <a:pt x="0" y="901"/>
                    <a:pt x="0" y="2058"/>
                  </a:cubicBezTo>
                  <a:cubicBezTo>
                    <a:pt x="0" y="3183"/>
                    <a:pt x="900" y="4115"/>
                    <a:pt x="2058" y="4115"/>
                  </a:cubicBezTo>
                  <a:cubicBezTo>
                    <a:pt x="3183" y="4115"/>
                    <a:pt x="4115" y="3183"/>
                    <a:pt x="4115" y="2058"/>
                  </a:cubicBezTo>
                  <a:cubicBezTo>
                    <a:pt x="4115" y="901"/>
                    <a:pt x="3183" y="1"/>
                    <a:pt x="2058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0" name="Google Shape;4010;gcf486a7196_0_0"/>
            <p:cNvSpPr/>
            <p:nvPr/>
          </p:nvSpPr>
          <p:spPr>
            <a:xfrm>
              <a:off x="4235900" y="3857575"/>
              <a:ext cx="89225" cy="89225"/>
            </a:xfrm>
            <a:custGeom>
              <a:rect b="b" l="l" r="r" t="t"/>
              <a:pathLst>
                <a:path extrusionOk="0" h="3569" w="3569">
                  <a:moveTo>
                    <a:pt x="1800" y="1"/>
                  </a:moveTo>
                  <a:cubicBezTo>
                    <a:pt x="804" y="1"/>
                    <a:pt x="0" y="804"/>
                    <a:pt x="0" y="1801"/>
                  </a:cubicBezTo>
                  <a:cubicBezTo>
                    <a:pt x="0" y="2765"/>
                    <a:pt x="804" y="3569"/>
                    <a:pt x="1800" y="3569"/>
                  </a:cubicBezTo>
                  <a:cubicBezTo>
                    <a:pt x="2764" y="3569"/>
                    <a:pt x="3568" y="2765"/>
                    <a:pt x="3568" y="1801"/>
                  </a:cubicBezTo>
                  <a:cubicBezTo>
                    <a:pt x="3568" y="804"/>
                    <a:pt x="2764" y="1"/>
                    <a:pt x="180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1" name="Google Shape;4011;gcf486a7196_0_0"/>
            <p:cNvSpPr/>
            <p:nvPr/>
          </p:nvSpPr>
          <p:spPr>
            <a:xfrm>
              <a:off x="4229450" y="3851150"/>
              <a:ext cx="102900" cy="102900"/>
            </a:xfrm>
            <a:custGeom>
              <a:rect b="b" l="l" r="r" t="t"/>
              <a:pathLst>
                <a:path extrusionOk="0" h="4116" w="4116">
                  <a:moveTo>
                    <a:pt x="2058" y="515"/>
                  </a:moveTo>
                  <a:cubicBezTo>
                    <a:pt x="2894" y="515"/>
                    <a:pt x="3569" y="1190"/>
                    <a:pt x="3569" y="2058"/>
                  </a:cubicBezTo>
                  <a:cubicBezTo>
                    <a:pt x="3569" y="2894"/>
                    <a:pt x="2894" y="3569"/>
                    <a:pt x="2058" y="3569"/>
                  </a:cubicBezTo>
                  <a:cubicBezTo>
                    <a:pt x="1222" y="3569"/>
                    <a:pt x="515" y="2894"/>
                    <a:pt x="515" y="2058"/>
                  </a:cubicBezTo>
                  <a:cubicBezTo>
                    <a:pt x="515" y="1190"/>
                    <a:pt x="1222" y="515"/>
                    <a:pt x="2058" y="515"/>
                  </a:cubicBezTo>
                  <a:close/>
                  <a:moveTo>
                    <a:pt x="2058" y="1"/>
                  </a:moveTo>
                  <a:cubicBezTo>
                    <a:pt x="901" y="1"/>
                    <a:pt x="1" y="901"/>
                    <a:pt x="1" y="2058"/>
                  </a:cubicBezTo>
                  <a:cubicBezTo>
                    <a:pt x="1" y="3183"/>
                    <a:pt x="901" y="4115"/>
                    <a:pt x="2058" y="4115"/>
                  </a:cubicBezTo>
                  <a:cubicBezTo>
                    <a:pt x="3183" y="4115"/>
                    <a:pt x="4115" y="3183"/>
                    <a:pt x="4115" y="2058"/>
                  </a:cubicBezTo>
                  <a:cubicBezTo>
                    <a:pt x="4115" y="901"/>
                    <a:pt x="3183" y="1"/>
                    <a:pt x="2058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012" name="Google Shape;4012;gcf486a7196_0_0"/>
          <p:cNvGrpSpPr/>
          <p:nvPr/>
        </p:nvGrpSpPr>
        <p:grpSpPr>
          <a:xfrm>
            <a:off x="4929197" y="4053877"/>
            <a:ext cx="635100" cy="734983"/>
            <a:chOff x="731647" y="2728277"/>
            <a:chExt cx="635100" cy="734983"/>
          </a:xfrm>
        </p:grpSpPr>
        <p:grpSp>
          <p:nvGrpSpPr>
            <p:cNvPr id="4013" name="Google Shape;4013;gcf486a7196_0_0"/>
            <p:cNvGrpSpPr/>
            <p:nvPr/>
          </p:nvGrpSpPr>
          <p:grpSpPr>
            <a:xfrm>
              <a:off x="731647" y="2728277"/>
              <a:ext cx="635100" cy="635100"/>
              <a:chOff x="917231" y="2905502"/>
              <a:chExt cx="635100" cy="635100"/>
            </a:xfrm>
          </p:grpSpPr>
          <p:sp>
            <p:nvSpPr>
              <p:cNvPr id="4014" name="Google Shape;4014;gcf486a7196_0_0"/>
              <p:cNvSpPr/>
              <p:nvPr/>
            </p:nvSpPr>
            <p:spPr>
              <a:xfrm>
                <a:off x="917231" y="2905502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15" name="Google Shape;4015;gcf486a7196_0_0"/>
              <p:cNvSpPr/>
              <p:nvPr/>
            </p:nvSpPr>
            <p:spPr>
              <a:xfrm>
                <a:off x="1001931" y="2990252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016" name="Google Shape;4016;gcf486a7196_0_0"/>
            <p:cNvGrpSpPr/>
            <p:nvPr/>
          </p:nvGrpSpPr>
          <p:grpSpPr>
            <a:xfrm>
              <a:off x="961679" y="3436260"/>
              <a:ext cx="175013" cy="27000"/>
              <a:chOff x="5662375" y="212375"/>
              <a:chExt cx="175013" cy="27000"/>
            </a:xfrm>
          </p:grpSpPr>
          <p:sp>
            <p:nvSpPr>
              <p:cNvPr id="4017" name="Google Shape;4017;gcf486a7196_0_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18" name="Google Shape;4018;gcf486a7196_0_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19" name="Google Shape;4019;gcf486a7196_0_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020" name="Google Shape;4020;gcf486a7196_0_0"/>
          <p:cNvSpPr txBox="1"/>
          <p:nvPr>
            <p:ph idx="14" type="title"/>
          </p:nvPr>
        </p:nvSpPr>
        <p:spPr>
          <a:xfrm>
            <a:off x="5011366" y="4205960"/>
            <a:ext cx="4572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4021" name="Google Shape;4021;gcf486a7196_0_0"/>
          <p:cNvSpPr txBox="1"/>
          <p:nvPr>
            <p:ph idx="1" type="subTitle"/>
          </p:nvPr>
        </p:nvSpPr>
        <p:spPr>
          <a:xfrm>
            <a:off x="5679833" y="4153168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Maintainability Process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5" name="Shape 4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6" name="Google Shape;4026;gce79550db8_1_11"/>
          <p:cNvSpPr txBox="1"/>
          <p:nvPr>
            <p:ph type="title"/>
          </p:nvPr>
        </p:nvSpPr>
        <p:spPr>
          <a:xfrm>
            <a:off x="4825897" y="226222"/>
            <a:ext cx="3291900" cy="4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Architectural Diagram</a:t>
            </a:r>
            <a:endParaRPr/>
          </a:p>
        </p:txBody>
      </p:sp>
      <p:pic>
        <p:nvPicPr>
          <p:cNvPr id="4027" name="Google Shape;4027;gce79550db8_1_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8813" y="932628"/>
            <a:ext cx="3906072" cy="3906072"/>
          </a:xfrm>
          <a:prstGeom prst="rect">
            <a:avLst/>
          </a:prstGeom>
          <a:noFill/>
          <a:ln>
            <a:noFill/>
          </a:ln>
        </p:spPr>
      </p:pic>
      <p:sp>
        <p:nvSpPr>
          <p:cNvPr id="4028" name="Google Shape;4028;gce79550db8_1_11"/>
          <p:cNvSpPr txBox="1"/>
          <p:nvPr>
            <p:ph idx="1" type="subTitle"/>
          </p:nvPr>
        </p:nvSpPr>
        <p:spPr>
          <a:xfrm>
            <a:off x="804672" y="1947673"/>
            <a:ext cx="3291900" cy="13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en"/>
              <a:t>To ensure S</a:t>
            </a:r>
            <a:r>
              <a:rPr lang="en"/>
              <a:t>ingle Responsibility for easier maintainability.</a:t>
            </a:r>
            <a:endParaRPr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en"/>
              <a:t>Only one function needs to be changed / modified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2" name="Shape 4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3" name="Google Shape;4033;gce79550db8_1_2"/>
          <p:cNvSpPr txBox="1"/>
          <p:nvPr>
            <p:ph idx="4294967295" type="title"/>
          </p:nvPr>
        </p:nvSpPr>
        <p:spPr>
          <a:xfrm>
            <a:off x="1719072" y="338328"/>
            <a:ext cx="5577900" cy="5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Use Case Diagram </a:t>
            </a:r>
            <a:endParaRPr/>
          </a:p>
        </p:txBody>
      </p:sp>
      <p:pic>
        <p:nvPicPr>
          <p:cNvPr id="4034" name="Google Shape;4034;gce79550db8_1_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3400" y="932625"/>
            <a:ext cx="4479326" cy="406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8" name="Shape 4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9" name="Google Shape;4039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1025" y="882275"/>
            <a:ext cx="4694451" cy="4157675"/>
          </a:xfrm>
          <a:prstGeom prst="rect">
            <a:avLst/>
          </a:prstGeom>
          <a:noFill/>
          <a:ln>
            <a:noFill/>
          </a:ln>
        </p:spPr>
      </p:pic>
      <p:sp>
        <p:nvSpPr>
          <p:cNvPr id="4040" name="Google Shape;4040;p5"/>
          <p:cNvSpPr txBox="1"/>
          <p:nvPr>
            <p:ph type="title"/>
          </p:nvPr>
        </p:nvSpPr>
        <p:spPr>
          <a:xfrm>
            <a:off x="1719072" y="185928"/>
            <a:ext cx="5577900" cy="5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Crowd Density</a:t>
            </a:r>
            <a:r>
              <a:rPr lang="en"/>
              <a:t> Sequence Diagram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4" name="Shape 4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45" name="Google Shape;4045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2650" y="835075"/>
            <a:ext cx="6758695" cy="3927825"/>
          </a:xfrm>
          <a:prstGeom prst="rect">
            <a:avLst/>
          </a:prstGeom>
          <a:noFill/>
          <a:ln>
            <a:noFill/>
          </a:ln>
        </p:spPr>
      </p:pic>
      <p:sp>
        <p:nvSpPr>
          <p:cNvPr id="4046" name="Google Shape;4046;p4"/>
          <p:cNvSpPr txBox="1"/>
          <p:nvPr>
            <p:ph type="title"/>
          </p:nvPr>
        </p:nvSpPr>
        <p:spPr>
          <a:xfrm>
            <a:off x="1452313" y="164575"/>
            <a:ext cx="6239400" cy="5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Waiting Time</a:t>
            </a:r>
            <a:r>
              <a:rPr lang="en"/>
              <a:t> Sequence Diagram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0" name="Shape 4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1" name="Google Shape;4051;gcf195c7100_0_6859"/>
          <p:cNvSpPr txBox="1"/>
          <p:nvPr>
            <p:ph type="title"/>
          </p:nvPr>
        </p:nvSpPr>
        <p:spPr>
          <a:xfrm>
            <a:off x="2363225" y="2703000"/>
            <a:ext cx="4425300" cy="80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700"/>
              <a:t>Software Quality Assurance</a:t>
            </a:r>
            <a:endParaRPr sz="4700"/>
          </a:p>
        </p:txBody>
      </p:sp>
      <p:sp>
        <p:nvSpPr>
          <p:cNvPr id="4052" name="Google Shape;4052;gcf195c7100_0_6859"/>
          <p:cNvSpPr txBox="1"/>
          <p:nvPr>
            <p:ph idx="2" type="title"/>
          </p:nvPr>
        </p:nvSpPr>
        <p:spPr>
          <a:xfrm>
            <a:off x="2971800" y="1161288"/>
            <a:ext cx="2967600" cy="106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6" name="Shape 4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7" name="Google Shape;4057;gcf486a7196_1_30"/>
          <p:cNvSpPr txBox="1"/>
          <p:nvPr>
            <p:ph type="title"/>
          </p:nvPr>
        </p:nvSpPr>
        <p:spPr>
          <a:xfrm>
            <a:off x="1823475" y="338328"/>
            <a:ext cx="5496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Software Quality Programme</a:t>
            </a:r>
            <a:endParaRPr/>
          </a:p>
        </p:txBody>
      </p:sp>
      <p:graphicFrame>
        <p:nvGraphicFramePr>
          <p:cNvPr id="4058" name="Google Shape;4058;gcf486a7196_1_30"/>
          <p:cNvGraphicFramePr/>
          <p:nvPr/>
        </p:nvGraphicFramePr>
        <p:xfrm>
          <a:off x="1456250" y="109186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{4181B0D6-26B9-4764-8503-79EEED08D238}</a:tableStyleId>
              </a:tblPr>
              <a:tblGrid>
                <a:gridCol w="1740325"/>
                <a:gridCol w="4659625"/>
              </a:tblGrid>
              <a:tr h="898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595959"/>
                          </a:solidFill>
                          <a:latin typeface="Barlow Semi Condensed Medium"/>
                          <a:ea typeface="Barlow Semi Condensed Medium"/>
                          <a:cs typeface="Barlow Semi Condensed Medium"/>
                          <a:sym typeface="Barlow Semi Condensed Medium"/>
                        </a:rPr>
                        <a:t>Quality Characteristics</a:t>
                      </a:r>
                      <a:endParaRPr sz="1800">
                        <a:solidFill>
                          <a:srgbClr val="595959"/>
                        </a:solidFill>
                        <a:latin typeface="Barlow Semi Condensed Medium"/>
                        <a:ea typeface="Barlow Semi Condensed Medium"/>
                        <a:cs typeface="Barlow Semi Condensed Medium"/>
                        <a:sym typeface="Barlow Semi Condensed Mediu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EEEE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2"/>
                          </a:solidFill>
                          <a:latin typeface="Barlow Semi Condensed Medium"/>
                          <a:ea typeface="Barlow Semi Condensed Medium"/>
                          <a:cs typeface="Barlow Semi Condensed Medium"/>
                          <a:sym typeface="Barlow Semi Condensed Medium"/>
                        </a:rPr>
                        <a:t>Description</a:t>
                      </a:r>
                      <a:endParaRPr sz="1800">
                        <a:solidFill>
                          <a:schemeClr val="dk2"/>
                        </a:solidFill>
                        <a:latin typeface="Barlow Semi Condensed Medium"/>
                        <a:ea typeface="Barlow Semi Condensed Medium"/>
                        <a:cs typeface="Barlow Semi Condensed Medium"/>
                        <a:sym typeface="Barlow Semi Condensed Mediu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EEEE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  <a:tr h="622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700">
                          <a:solidFill>
                            <a:srgbClr val="77C6FC"/>
                          </a:solidFill>
                          <a:latin typeface="Barlow Semi Condensed"/>
                          <a:ea typeface="Barlow Semi Condensed"/>
                          <a:cs typeface="Barlow Semi Condensed"/>
                          <a:sym typeface="Barlow Semi Condensed"/>
                        </a:rPr>
                        <a:t>Functionality</a:t>
                      </a:r>
                      <a:endParaRPr b="1" sz="1700">
                        <a:solidFill>
                          <a:srgbClr val="77C6FC"/>
                        </a:solidFill>
                        <a:latin typeface="Barlow Semi Condensed"/>
                        <a:ea typeface="Barlow Semi Condensed"/>
                        <a:cs typeface="Barlow Semi Condensed"/>
                        <a:sym typeface="Barlow Semi Condensed"/>
                      </a:endParaRPr>
                    </a:p>
                  </a:txBody>
                  <a:tcPr marT="63500" marB="63500" marR="63500" marL="63500" anchor="ctr">
                    <a:lnL cap="flat" cmpd="sng" w="19050">
                      <a:solidFill>
                        <a:srgbClr val="EEEEE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EEEE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EEEE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EEEE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solidFill>
                            <a:srgbClr val="464646"/>
                          </a:solidFill>
                          <a:latin typeface="Barlow Semi Condensed"/>
                          <a:ea typeface="Barlow Semi Condensed"/>
                          <a:cs typeface="Barlow Semi Condensed"/>
                          <a:sym typeface="Barlow Semi Condensed"/>
                        </a:rPr>
                        <a:t>Provide the 4 main functions; Login, Crowd Density, Waiting Time of restaurants, Covid News in Malls.</a:t>
                      </a:r>
                      <a:endParaRPr sz="1700">
                        <a:solidFill>
                          <a:srgbClr val="464646"/>
                        </a:solidFill>
                        <a:latin typeface="Barlow Semi Condensed"/>
                        <a:ea typeface="Barlow Semi Condensed"/>
                        <a:cs typeface="Barlow Semi Condensed"/>
                        <a:sym typeface="Barlow Semi Condensed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EEEEE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EEEE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EEEE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EEEE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22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700">
                          <a:solidFill>
                            <a:srgbClr val="77C6FC"/>
                          </a:solidFill>
                          <a:latin typeface="Barlow Semi Condensed"/>
                          <a:ea typeface="Barlow Semi Condensed"/>
                          <a:cs typeface="Barlow Semi Condensed"/>
                          <a:sym typeface="Barlow Semi Condensed"/>
                        </a:rPr>
                        <a:t>Usability</a:t>
                      </a:r>
                      <a:endParaRPr b="1" sz="1700">
                        <a:solidFill>
                          <a:srgbClr val="77C6FC"/>
                        </a:solidFill>
                        <a:latin typeface="Barlow Semi Condensed"/>
                        <a:ea typeface="Barlow Semi Condensed"/>
                        <a:cs typeface="Barlow Semi Condensed"/>
                        <a:sym typeface="Barlow Semi Condensed"/>
                      </a:endParaRPr>
                    </a:p>
                  </a:txBody>
                  <a:tcPr marT="63500" marB="63500" marR="63500" marL="63500" anchor="ctr">
                    <a:lnL cap="flat" cmpd="sng" w="19050">
                      <a:solidFill>
                        <a:srgbClr val="EEEEE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EEEE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EEEE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EEEE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365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64646"/>
                        </a:buClr>
                        <a:buSzPts val="1700"/>
                        <a:buFont typeface="Barlow Semi Condensed"/>
                        <a:buAutoNum type="arabicPeriod"/>
                      </a:pPr>
                      <a:r>
                        <a:rPr lang="en" sz="1700">
                          <a:solidFill>
                            <a:srgbClr val="464646"/>
                          </a:solidFill>
                          <a:latin typeface="Barlow Semi Condensed"/>
                          <a:ea typeface="Barlow Semi Condensed"/>
                          <a:cs typeface="Barlow Semi Condensed"/>
                          <a:sym typeface="Barlow Semi Condensed"/>
                        </a:rPr>
                        <a:t>Offer Informative Feedback</a:t>
                      </a:r>
                      <a:endParaRPr sz="1700">
                        <a:solidFill>
                          <a:srgbClr val="464646"/>
                        </a:solidFill>
                        <a:latin typeface="Barlow Semi Condensed"/>
                        <a:ea typeface="Barlow Semi Condensed"/>
                        <a:cs typeface="Barlow Semi Condensed"/>
                        <a:sym typeface="Barlow Semi Condensed"/>
                      </a:endParaRPr>
                    </a:p>
                    <a:p>
                      <a:pPr indent="-3365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64646"/>
                        </a:buClr>
                        <a:buSzPts val="1700"/>
                        <a:buFont typeface="Barlow Semi Condensed"/>
                        <a:buAutoNum type="arabicPeriod"/>
                      </a:pPr>
                      <a:r>
                        <a:rPr lang="en" sz="1700">
                          <a:solidFill>
                            <a:srgbClr val="464646"/>
                          </a:solidFill>
                          <a:latin typeface="Barlow Semi Condensed"/>
                          <a:ea typeface="Barlow Semi Condensed"/>
                          <a:cs typeface="Barlow Semi Condensed"/>
                          <a:sym typeface="Barlow Semi Condensed"/>
                        </a:rPr>
                        <a:t>Reduce short-term memory load</a:t>
                      </a:r>
                      <a:endParaRPr sz="1700">
                        <a:solidFill>
                          <a:srgbClr val="464646"/>
                        </a:solidFill>
                        <a:latin typeface="Barlow Semi Condensed"/>
                        <a:ea typeface="Barlow Semi Condensed"/>
                        <a:cs typeface="Barlow Semi Condensed"/>
                        <a:sym typeface="Barlow Semi Condensed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EEEEE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EEEE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EEEE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EEEE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622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700">
                          <a:solidFill>
                            <a:srgbClr val="77C6FC"/>
                          </a:solidFill>
                          <a:latin typeface="Barlow Semi Condensed"/>
                          <a:ea typeface="Barlow Semi Condensed"/>
                          <a:cs typeface="Barlow Semi Condensed"/>
                          <a:sym typeface="Barlow Semi Condensed"/>
                        </a:rPr>
                        <a:t>Maintainability</a:t>
                      </a:r>
                      <a:endParaRPr b="1" sz="1700">
                        <a:solidFill>
                          <a:srgbClr val="77C6FC"/>
                        </a:solidFill>
                        <a:latin typeface="Barlow Semi Condensed"/>
                        <a:ea typeface="Barlow Semi Condensed"/>
                        <a:cs typeface="Barlow Semi Condensed"/>
                        <a:sym typeface="Barlow Semi Condensed"/>
                      </a:endParaRPr>
                    </a:p>
                  </a:txBody>
                  <a:tcPr marT="63500" marB="63500" marR="63500" marL="63500" anchor="ctr">
                    <a:lnL cap="flat" cmpd="sng" w="19050">
                      <a:solidFill>
                        <a:srgbClr val="EEEEE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EEEE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EEEE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EEEE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solidFill>
                            <a:srgbClr val="464646"/>
                          </a:solidFill>
                          <a:latin typeface="Barlow Semi Condensed"/>
                          <a:ea typeface="Barlow Semi Condensed"/>
                          <a:cs typeface="Barlow Semi Condensed"/>
                          <a:sym typeface="Barlow Semi Condensed"/>
                        </a:rPr>
                        <a:t>Easy to maintain and update </a:t>
                      </a:r>
                      <a:r>
                        <a:rPr lang="en" sz="1700">
                          <a:solidFill>
                            <a:srgbClr val="464646"/>
                          </a:solidFill>
                          <a:latin typeface="Barlow Semi Condensed"/>
                          <a:ea typeface="Barlow Semi Condensed"/>
                          <a:cs typeface="Barlow Semi Condensed"/>
                          <a:sym typeface="Barlow Semi Condensed"/>
                        </a:rPr>
                        <a:t>features</a:t>
                      </a:r>
                      <a:endParaRPr sz="1700">
                        <a:solidFill>
                          <a:srgbClr val="464646"/>
                        </a:solidFill>
                        <a:latin typeface="Barlow Semi Condensed"/>
                        <a:ea typeface="Barlow Semi Condensed"/>
                        <a:cs typeface="Barlow Semi Condensed"/>
                        <a:sym typeface="Barlow Semi Condensed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EEEEE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EEEE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EEEE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EEEE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22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700">
                          <a:solidFill>
                            <a:srgbClr val="77C6FC"/>
                          </a:solidFill>
                          <a:latin typeface="Barlow Semi Condensed"/>
                          <a:ea typeface="Barlow Semi Condensed"/>
                          <a:cs typeface="Barlow Semi Condensed"/>
                          <a:sym typeface="Barlow Semi Condensed"/>
                        </a:rPr>
                        <a:t>Portability</a:t>
                      </a:r>
                      <a:endParaRPr b="1" sz="1700">
                        <a:solidFill>
                          <a:srgbClr val="77C6FC"/>
                        </a:solidFill>
                        <a:latin typeface="Barlow Semi Condensed"/>
                        <a:ea typeface="Barlow Semi Condensed"/>
                        <a:cs typeface="Barlow Semi Condensed"/>
                        <a:sym typeface="Barlow Semi Condensed"/>
                      </a:endParaRPr>
                    </a:p>
                  </a:txBody>
                  <a:tcPr marT="63500" marB="63500" marR="63500" marL="63500" anchor="ctr">
                    <a:lnL cap="flat" cmpd="sng" w="19050">
                      <a:solidFill>
                        <a:srgbClr val="EEEEE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EEEE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EEEE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EEEE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solidFill>
                            <a:srgbClr val="464646"/>
                          </a:solidFill>
                          <a:latin typeface="Barlow Semi Condensed"/>
                          <a:ea typeface="Barlow Semi Condensed"/>
                          <a:cs typeface="Barlow Semi Condensed"/>
                          <a:sym typeface="Barlow Semi Condensed"/>
                        </a:rPr>
                        <a:t>Compatible with iOS and </a:t>
                      </a:r>
                      <a:r>
                        <a:rPr lang="en" sz="1700">
                          <a:solidFill>
                            <a:srgbClr val="464646"/>
                          </a:solidFill>
                          <a:latin typeface="Barlow Semi Condensed"/>
                          <a:ea typeface="Barlow Semi Condensed"/>
                          <a:cs typeface="Barlow Semi Condensed"/>
                          <a:sym typeface="Barlow Semi Condensed"/>
                        </a:rPr>
                        <a:t>Android</a:t>
                      </a:r>
                      <a:r>
                        <a:rPr lang="en" sz="1700">
                          <a:solidFill>
                            <a:srgbClr val="464646"/>
                          </a:solidFill>
                          <a:latin typeface="Barlow Semi Condensed"/>
                          <a:ea typeface="Barlow Semi Condensed"/>
                          <a:cs typeface="Barlow Semi Condensed"/>
                          <a:sym typeface="Barlow Semi Condensed"/>
                        </a:rPr>
                        <a:t> Devices</a:t>
                      </a:r>
                      <a:endParaRPr sz="1700">
                        <a:solidFill>
                          <a:srgbClr val="464646"/>
                        </a:solidFill>
                        <a:latin typeface="Barlow Semi Condensed"/>
                        <a:ea typeface="Barlow Semi Condensed"/>
                        <a:cs typeface="Barlow Semi Condensed"/>
                        <a:sym typeface="Barlow Semi Condensed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EEEEE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EEEE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EEEE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EEEE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2" name="Shape 4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63" name="Google Shape;4063;gcf486a7196_1_1715"/>
          <p:cNvGrpSpPr/>
          <p:nvPr/>
        </p:nvGrpSpPr>
        <p:grpSpPr>
          <a:xfrm>
            <a:off x="4929197" y="659448"/>
            <a:ext cx="635100" cy="734640"/>
            <a:chOff x="731647" y="573573"/>
            <a:chExt cx="635100" cy="734640"/>
          </a:xfrm>
        </p:grpSpPr>
        <p:grpSp>
          <p:nvGrpSpPr>
            <p:cNvPr id="4064" name="Google Shape;4064;gcf486a7196_1_1715"/>
            <p:cNvGrpSpPr/>
            <p:nvPr/>
          </p:nvGrpSpPr>
          <p:grpSpPr>
            <a:xfrm>
              <a:off x="731647" y="573573"/>
              <a:ext cx="635100" cy="635100"/>
              <a:chOff x="917231" y="750460"/>
              <a:chExt cx="635100" cy="635100"/>
            </a:xfrm>
          </p:grpSpPr>
          <p:sp>
            <p:nvSpPr>
              <p:cNvPr id="4065" name="Google Shape;4065;gcf486a7196_1_1715"/>
              <p:cNvSpPr/>
              <p:nvPr/>
            </p:nvSpPr>
            <p:spPr>
              <a:xfrm>
                <a:off x="917231" y="750460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66" name="Google Shape;4066;gcf486a7196_1_1715"/>
              <p:cNvSpPr/>
              <p:nvPr/>
            </p:nvSpPr>
            <p:spPr>
              <a:xfrm>
                <a:off x="1001943" y="835185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067" name="Google Shape;4067;gcf486a7196_1_1715"/>
            <p:cNvGrpSpPr/>
            <p:nvPr/>
          </p:nvGrpSpPr>
          <p:grpSpPr>
            <a:xfrm>
              <a:off x="961679" y="1281213"/>
              <a:ext cx="175013" cy="27000"/>
              <a:chOff x="5662375" y="212375"/>
              <a:chExt cx="175013" cy="27000"/>
            </a:xfrm>
          </p:grpSpPr>
          <p:sp>
            <p:nvSpPr>
              <p:cNvPr id="4068" name="Google Shape;4068;gcf486a7196_1_1715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69" name="Google Shape;4069;gcf486a7196_1_1715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70" name="Google Shape;4070;gcf486a7196_1_1715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4071" name="Google Shape;4071;gcf486a7196_1_1715"/>
          <p:cNvGrpSpPr/>
          <p:nvPr/>
        </p:nvGrpSpPr>
        <p:grpSpPr>
          <a:xfrm>
            <a:off x="4929197" y="1507735"/>
            <a:ext cx="635100" cy="733491"/>
            <a:chOff x="731647" y="1650460"/>
            <a:chExt cx="635100" cy="733491"/>
          </a:xfrm>
        </p:grpSpPr>
        <p:grpSp>
          <p:nvGrpSpPr>
            <p:cNvPr id="4072" name="Google Shape;4072;gcf486a7196_1_1715"/>
            <p:cNvGrpSpPr/>
            <p:nvPr/>
          </p:nvGrpSpPr>
          <p:grpSpPr>
            <a:xfrm>
              <a:off x="731647" y="1650460"/>
              <a:ext cx="635100" cy="635100"/>
              <a:chOff x="917231" y="1827973"/>
              <a:chExt cx="635100" cy="635100"/>
            </a:xfrm>
          </p:grpSpPr>
          <p:sp>
            <p:nvSpPr>
              <p:cNvPr id="4073" name="Google Shape;4073;gcf486a7196_1_1715"/>
              <p:cNvSpPr/>
              <p:nvPr/>
            </p:nvSpPr>
            <p:spPr>
              <a:xfrm>
                <a:off x="917231" y="1827973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74" name="Google Shape;4074;gcf486a7196_1_1715"/>
              <p:cNvSpPr/>
              <p:nvPr/>
            </p:nvSpPr>
            <p:spPr>
              <a:xfrm>
                <a:off x="1001931" y="1912710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075" name="Google Shape;4075;gcf486a7196_1_1715"/>
            <p:cNvGrpSpPr/>
            <p:nvPr/>
          </p:nvGrpSpPr>
          <p:grpSpPr>
            <a:xfrm>
              <a:off x="961679" y="2356951"/>
              <a:ext cx="175013" cy="27000"/>
              <a:chOff x="5662375" y="212375"/>
              <a:chExt cx="175013" cy="27000"/>
            </a:xfrm>
          </p:grpSpPr>
          <p:sp>
            <p:nvSpPr>
              <p:cNvPr id="4076" name="Google Shape;4076;gcf486a7196_1_1715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77" name="Google Shape;4077;gcf486a7196_1_1715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78" name="Google Shape;4078;gcf486a7196_1_1715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4079" name="Google Shape;4079;gcf486a7196_1_1715"/>
          <p:cNvGrpSpPr/>
          <p:nvPr/>
        </p:nvGrpSpPr>
        <p:grpSpPr>
          <a:xfrm>
            <a:off x="4929197" y="2356952"/>
            <a:ext cx="635100" cy="734983"/>
            <a:chOff x="731647" y="2728277"/>
            <a:chExt cx="635100" cy="734983"/>
          </a:xfrm>
        </p:grpSpPr>
        <p:grpSp>
          <p:nvGrpSpPr>
            <p:cNvPr id="4080" name="Google Shape;4080;gcf486a7196_1_1715"/>
            <p:cNvGrpSpPr/>
            <p:nvPr/>
          </p:nvGrpSpPr>
          <p:grpSpPr>
            <a:xfrm>
              <a:off x="731647" y="2728277"/>
              <a:ext cx="635100" cy="635100"/>
              <a:chOff x="917231" y="2905502"/>
              <a:chExt cx="635100" cy="635100"/>
            </a:xfrm>
          </p:grpSpPr>
          <p:sp>
            <p:nvSpPr>
              <p:cNvPr id="4081" name="Google Shape;4081;gcf486a7196_1_1715"/>
              <p:cNvSpPr/>
              <p:nvPr/>
            </p:nvSpPr>
            <p:spPr>
              <a:xfrm>
                <a:off x="917231" y="2905502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82" name="Google Shape;4082;gcf486a7196_1_1715"/>
              <p:cNvSpPr/>
              <p:nvPr/>
            </p:nvSpPr>
            <p:spPr>
              <a:xfrm>
                <a:off x="1001931" y="2990252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083" name="Google Shape;4083;gcf486a7196_1_1715"/>
            <p:cNvGrpSpPr/>
            <p:nvPr/>
          </p:nvGrpSpPr>
          <p:grpSpPr>
            <a:xfrm>
              <a:off x="961679" y="3436260"/>
              <a:ext cx="175013" cy="27000"/>
              <a:chOff x="5662375" y="212375"/>
              <a:chExt cx="175013" cy="27000"/>
            </a:xfrm>
          </p:grpSpPr>
          <p:sp>
            <p:nvSpPr>
              <p:cNvPr id="4084" name="Google Shape;4084;gcf486a7196_1_1715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85" name="Google Shape;4085;gcf486a7196_1_1715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86" name="Google Shape;4086;gcf486a7196_1_1715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087" name="Google Shape;4087;gcf486a7196_1_1715"/>
          <p:cNvSpPr txBox="1"/>
          <p:nvPr>
            <p:ph type="title"/>
          </p:nvPr>
        </p:nvSpPr>
        <p:spPr>
          <a:xfrm>
            <a:off x="1121324" y="390216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Standard Metrics</a:t>
            </a:r>
            <a:endParaRPr/>
          </a:p>
        </p:txBody>
      </p:sp>
      <p:sp>
        <p:nvSpPr>
          <p:cNvPr id="4088" name="Google Shape;4088;gcf486a7196_1_1715"/>
          <p:cNvSpPr txBox="1"/>
          <p:nvPr>
            <p:ph idx="9" type="title"/>
          </p:nvPr>
        </p:nvSpPr>
        <p:spPr>
          <a:xfrm>
            <a:off x="5011366" y="808251"/>
            <a:ext cx="4572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4089" name="Google Shape;4089;gcf486a7196_1_1715"/>
          <p:cNvSpPr txBox="1"/>
          <p:nvPr>
            <p:ph idx="13" type="title"/>
          </p:nvPr>
        </p:nvSpPr>
        <p:spPr>
          <a:xfrm>
            <a:off x="5011366" y="1658643"/>
            <a:ext cx="4572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4090" name="Google Shape;4090;gcf486a7196_1_1715"/>
          <p:cNvSpPr txBox="1"/>
          <p:nvPr>
            <p:ph idx="14" type="title"/>
          </p:nvPr>
        </p:nvSpPr>
        <p:spPr>
          <a:xfrm>
            <a:off x="5011366" y="2509035"/>
            <a:ext cx="4572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4091" name="Google Shape;4091;gcf486a7196_1_1715"/>
          <p:cNvSpPr txBox="1"/>
          <p:nvPr>
            <p:ph idx="1" type="subTitle"/>
          </p:nvPr>
        </p:nvSpPr>
        <p:spPr>
          <a:xfrm>
            <a:off x="5679821" y="789956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Cyclomatic Complexity</a:t>
            </a:r>
            <a:endParaRPr/>
          </a:p>
        </p:txBody>
      </p:sp>
      <p:sp>
        <p:nvSpPr>
          <p:cNvPr id="4092" name="Google Shape;4092;gcf486a7196_1_1715"/>
          <p:cNvSpPr txBox="1"/>
          <p:nvPr>
            <p:ph idx="1" type="subTitle"/>
          </p:nvPr>
        </p:nvSpPr>
        <p:spPr>
          <a:xfrm>
            <a:off x="5679826" y="1564150"/>
            <a:ext cx="32460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Length of Identifiers</a:t>
            </a:r>
            <a:endParaRPr/>
          </a:p>
        </p:txBody>
      </p:sp>
      <p:sp>
        <p:nvSpPr>
          <p:cNvPr id="4093" name="Google Shape;4093;gcf486a7196_1_1715"/>
          <p:cNvSpPr txBox="1"/>
          <p:nvPr>
            <p:ph idx="1" type="subTitle"/>
          </p:nvPr>
        </p:nvSpPr>
        <p:spPr>
          <a:xfrm>
            <a:off x="5679833" y="2456243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Fan-in/Fan-out</a:t>
            </a:r>
            <a:endParaRPr/>
          </a:p>
        </p:txBody>
      </p:sp>
      <p:grpSp>
        <p:nvGrpSpPr>
          <p:cNvPr id="4094" name="Google Shape;4094;gcf486a7196_1_1715"/>
          <p:cNvGrpSpPr/>
          <p:nvPr/>
        </p:nvGrpSpPr>
        <p:grpSpPr>
          <a:xfrm>
            <a:off x="4929197" y="3209027"/>
            <a:ext cx="635100" cy="734983"/>
            <a:chOff x="731647" y="2728277"/>
            <a:chExt cx="635100" cy="734983"/>
          </a:xfrm>
        </p:grpSpPr>
        <p:grpSp>
          <p:nvGrpSpPr>
            <p:cNvPr id="4095" name="Google Shape;4095;gcf486a7196_1_1715"/>
            <p:cNvGrpSpPr/>
            <p:nvPr/>
          </p:nvGrpSpPr>
          <p:grpSpPr>
            <a:xfrm>
              <a:off x="731647" y="2728277"/>
              <a:ext cx="635100" cy="635100"/>
              <a:chOff x="917231" y="2905502"/>
              <a:chExt cx="635100" cy="635100"/>
            </a:xfrm>
          </p:grpSpPr>
          <p:sp>
            <p:nvSpPr>
              <p:cNvPr id="4096" name="Google Shape;4096;gcf486a7196_1_1715"/>
              <p:cNvSpPr/>
              <p:nvPr/>
            </p:nvSpPr>
            <p:spPr>
              <a:xfrm>
                <a:off x="917231" y="2905502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97" name="Google Shape;4097;gcf486a7196_1_1715"/>
              <p:cNvSpPr/>
              <p:nvPr/>
            </p:nvSpPr>
            <p:spPr>
              <a:xfrm>
                <a:off x="1001931" y="2990252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098" name="Google Shape;4098;gcf486a7196_1_1715"/>
            <p:cNvGrpSpPr/>
            <p:nvPr/>
          </p:nvGrpSpPr>
          <p:grpSpPr>
            <a:xfrm>
              <a:off x="961679" y="3436260"/>
              <a:ext cx="175013" cy="27000"/>
              <a:chOff x="5662375" y="212375"/>
              <a:chExt cx="175013" cy="27000"/>
            </a:xfrm>
          </p:grpSpPr>
          <p:sp>
            <p:nvSpPr>
              <p:cNvPr id="4099" name="Google Shape;4099;gcf486a7196_1_1715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00" name="Google Shape;4100;gcf486a7196_1_1715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01" name="Google Shape;4101;gcf486a7196_1_1715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102" name="Google Shape;4102;gcf486a7196_1_1715"/>
          <p:cNvSpPr txBox="1"/>
          <p:nvPr>
            <p:ph idx="14" type="title"/>
          </p:nvPr>
        </p:nvSpPr>
        <p:spPr>
          <a:xfrm>
            <a:off x="5011366" y="3361110"/>
            <a:ext cx="4572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4103" name="Google Shape;4103;gcf486a7196_1_1715"/>
          <p:cNvSpPr txBox="1"/>
          <p:nvPr>
            <p:ph idx="1" type="subTitle"/>
          </p:nvPr>
        </p:nvSpPr>
        <p:spPr>
          <a:xfrm>
            <a:off x="5679824" y="3308325"/>
            <a:ext cx="29505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Depth of Conditional Nesting</a:t>
            </a:r>
            <a:endParaRPr/>
          </a:p>
        </p:txBody>
      </p:sp>
      <p:grpSp>
        <p:nvGrpSpPr>
          <p:cNvPr id="4104" name="Google Shape;4104;gcf486a7196_1_1715"/>
          <p:cNvGrpSpPr/>
          <p:nvPr/>
        </p:nvGrpSpPr>
        <p:grpSpPr>
          <a:xfrm>
            <a:off x="4929197" y="4053877"/>
            <a:ext cx="635100" cy="734983"/>
            <a:chOff x="731647" y="2728277"/>
            <a:chExt cx="635100" cy="734983"/>
          </a:xfrm>
        </p:grpSpPr>
        <p:grpSp>
          <p:nvGrpSpPr>
            <p:cNvPr id="4105" name="Google Shape;4105;gcf486a7196_1_1715"/>
            <p:cNvGrpSpPr/>
            <p:nvPr/>
          </p:nvGrpSpPr>
          <p:grpSpPr>
            <a:xfrm>
              <a:off x="731647" y="2728277"/>
              <a:ext cx="635100" cy="635100"/>
              <a:chOff x="917231" y="2905502"/>
              <a:chExt cx="635100" cy="635100"/>
            </a:xfrm>
          </p:grpSpPr>
          <p:sp>
            <p:nvSpPr>
              <p:cNvPr id="4106" name="Google Shape;4106;gcf486a7196_1_1715"/>
              <p:cNvSpPr/>
              <p:nvPr/>
            </p:nvSpPr>
            <p:spPr>
              <a:xfrm>
                <a:off x="917231" y="2905502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07" name="Google Shape;4107;gcf486a7196_1_1715"/>
              <p:cNvSpPr/>
              <p:nvPr/>
            </p:nvSpPr>
            <p:spPr>
              <a:xfrm>
                <a:off x="1001931" y="2990252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108" name="Google Shape;4108;gcf486a7196_1_1715"/>
            <p:cNvGrpSpPr/>
            <p:nvPr/>
          </p:nvGrpSpPr>
          <p:grpSpPr>
            <a:xfrm>
              <a:off x="961679" y="3436260"/>
              <a:ext cx="175013" cy="27000"/>
              <a:chOff x="5662375" y="212375"/>
              <a:chExt cx="175013" cy="27000"/>
            </a:xfrm>
          </p:grpSpPr>
          <p:sp>
            <p:nvSpPr>
              <p:cNvPr id="4109" name="Google Shape;4109;gcf486a7196_1_1715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10" name="Google Shape;4110;gcf486a7196_1_1715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11" name="Google Shape;4111;gcf486a7196_1_1715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112" name="Google Shape;4112;gcf486a7196_1_1715"/>
          <p:cNvSpPr txBox="1"/>
          <p:nvPr>
            <p:ph idx="14" type="title"/>
          </p:nvPr>
        </p:nvSpPr>
        <p:spPr>
          <a:xfrm>
            <a:off x="5011366" y="4205960"/>
            <a:ext cx="4572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4113" name="Google Shape;4113;gcf486a7196_1_1715"/>
          <p:cNvSpPr txBox="1"/>
          <p:nvPr>
            <p:ph idx="1" type="subTitle"/>
          </p:nvPr>
        </p:nvSpPr>
        <p:spPr>
          <a:xfrm>
            <a:off x="5679833" y="4160393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Length of Code</a:t>
            </a:r>
            <a:endParaRPr/>
          </a:p>
        </p:txBody>
      </p:sp>
      <p:grpSp>
        <p:nvGrpSpPr>
          <p:cNvPr id="4114" name="Google Shape;4114;gcf486a7196_1_1715"/>
          <p:cNvGrpSpPr/>
          <p:nvPr/>
        </p:nvGrpSpPr>
        <p:grpSpPr>
          <a:xfrm>
            <a:off x="528912" y="1003245"/>
            <a:ext cx="3799942" cy="3853658"/>
            <a:chOff x="1744400" y="429725"/>
            <a:chExt cx="4623925" cy="4948200"/>
          </a:xfrm>
        </p:grpSpPr>
        <p:sp>
          <p:nvSpPr>
            <p:cNvPr id="4115" name="Google Shape;4115;gcf486a7196_1_1715"/>
            <p:cNvSpPr/>
            <p:nvPr/>
          </p:nvSpPr>
          <p:spPr>
            <a:xfrm>
              <a:off x="1744400" y="430000"/>
              <a:ext cx="4623925" cy="4588575"/>
            </a:xfrm>
            <a:custGeom>
              <a:rect b="b" l="l" r="r" t="t"/>
              <a:pathLst>
                <a:path extrusionOk="0" h="183543" w="184957">
                  <a:moveTo>
                    <a:pt x="93830" y="1"/>
                  </a:moveTo>
                  <a:cubicBezTo>
                    <a:pt x="76191" y="1"/>
                    <a:pt x="57391" y="6440"/>
                    <a:pt x="42281" y="19249"/>
                  </a:cubicBezTo>
                  <a:cubicBezTo>
                    <a:pt x="12606" y="44404"/>
                    <a:pt x="7524" y="71664"/>
                    <a:pt x="7524" y="71664"/>
                  </a:cubicBezTo>
                  <a:cubicBezTo>
                    <a:pt x="7524" y="71664"/>
                    <a:pt x="0" y="103754"/>
                    <a:pt x="20916" y="131716"/>
                  </a:cubicBezTo>
                  <a:cubicBezTo>
                    <a:pt x="41831" y="159679"/>
                    <a:pt x="78300" y="170544"/>
                    <a:pt x="107611" y="180117"/>
                  </a:cubicBezTo>
                  <a:cubicBezTo>
                    <a:pt x="114704" y="182434"/>
                    <a:pt x="121689" y="183542"/>
                    <a:pt x="128348" y="183542"/>
                  </a:cubicBezTo>
                  <a:cubicBezTo>
                    <a:pt x="149206" y="183542"/>
                    <a:pt x="166871" y="172670"/>
                    <a:pt x="174681" y="154008"/>
                  </a:cubicBezTo>
                  <a:cubicBezTo>
                    <a:pt x="184956" y="129386"/>
                    <a:pt x="164181" y="116107"/>
                    <a:pt x="159577" y="83933"/>
                  </a:cubicBezTo>
                  <a:cubicBezTo>
                    <a:pt x="155001" y="51759"/>
                    <a:pt x="158650" y="42495"/>
                    <a:pt x="137257" y="18013"/>
                  </a:cubicBezTo>
                  <a:cubicBezTo>
                    <a:pt x="126757" y="5984"/>
                    <a:pt x="110833" y="1"/>
                    <a:pt x="93830" y="1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6" name="Google Shape;4116;gcf486a7196_1_1715"/>
            <p:cNvSpPr/>
            <p:nvPr/>
          </p:nvSpPr>
          <p:spPr>
            <a:xfrm>
              <a:off x="1899500" y="429725"/>
              <a:ext cx="4282125" cy="4588850"/>
            </a:xfrm>
            <a:custGeom>
              <a:rect b="b" l="l" r="r" t="t"/>
              <a:pathLst>
                <a:path extrusionOk="0" h="183554" w="171285">
                  <a:moveTo>
                    <a:pt x="170470" y="133468"/>
                  </a:moveTo>
                  <a:lnTo>
                    <a:pt x="170470" y="147814"/>
                  </a:lnTo>
                  <a:cubicBezTo>
                    <a:pt x="171032" y="145372"/>
                    <a:pt x="171285" y="143013"/>
                    <a:pt x="171285" y="140711"/>
                  </a:cubicBezTo>
                  <a:cubicBezTo>
                    <a:pt x="171285" y="138241"/>
                    <a:pt x="171004" y="135854"/>
                    <a:pt x="170470" y="133468"/>
                  </a:cubicBezTo>
                  <a:close/>
                  <a:moveTo>
                    <a:pt x="87622" y="0"/>
                  </a:moveTo>
                  <a:cubicBezTo>
                    <a:pt x="70777" y="0"/>
                    <a:pt x="52893" y="5896"/>
                    <a:pt x="38126" y="17575"/>
                  </a:cubicBezTo>
                  <a:lnTo>
                    <a:pt x="103147" y="17575"/>
                  </a:lnTo>
                  <a:lnTo>
                    <a:pt x="103147" y="91805"/>
                  </a:lnTo>
                  <a:lnTo>
                    <a:pt x="3931" y="91805"/>
                  </a:lnTo>
                  <a:lnTo>
                    <a:pt x="3931" y="63169"/>
                  </a:lnTo>
                  <a:cubicBezTo>
                    <a:pt x="1910" y="68419"/>
                    <a:pt x="1320" y="71675"/>
                    <a:pt x="1320" y="71675"/>
                  </a:cubicBezTo>
                  <a:cubicBezTo>
                    <a:pt x="1320" y="71675"/>
                    <a:pt x="1" y="77290"/>
                    <a:pt x="1" y="85853"/>
                  </a:cubicBezTo>
                  <a:cubicBezTo>
                    <a:pt x="1" y="97785"/>
                    <a:pt x="2555" y="115444"/>
                    <a:pt x="14712" y="131727"/>
                  </a:cubicBezTo>
                  <a:cubicBezTo>
                    <a:pt x="35627" y="159690"/>
                    <a:pt x="72096" y="170555"/>
                    <a:pt x="101407" y="180128"/>
                  </a:cubicBezTo>
                  <a:cubicBezTo>
                    <a:pt x="108509" y="182458"/>
                    <a:pt x="115500" y="183553"/>
                    <a:pt x="122154" y="183553"/>
                  </a:cubicBezTo>
                  <a:cubicBezTo>
                    <a:pt x="143013" y="183553"/>
                    <a:pt x="160672" y="172688"/>
                    <a:pt x="168477" y="154019"/>
                  </a:cubicBezTo>
                  <a:cubicBezTo>
                    <a:pt x="169095" y="152503"/>
                    <a:pt x="169628" y="151015"/>
                    <a:pt x="170021" y="149583"/>
                  </a:cubicBezTo>
                  <a:lnTo>
                    <a:pt x="100452" y="149583"/>
                  </a:lnTo>
                  <a:lnTo>
                    <a:pt x="100452" y="98290"/>
                  </a:lnTo>
                  <a:lnTo>
                    <a:pt x="100452" y="97167"/>
                  </a:lnTo>
                  <a:lnTo>
                    <a:pt x="100452" y="94079"/>
                  </a:lnTo>
                  <a:lnTo>
                    <a:pt x="117465" y="94079"/>
                  </a:lnTo>
                  <a:lnTo>
                    <a:pt x="119402" y="97167"/>
                  </a:lnTo>
                  <a:lnTo>
                    <a:pt x="156349" y="97167"/>
                  </a:lnTo>
                  <a:cubicBezTo>
                    <a:pt x="155114" y="93124"/>
                    <a:pt x="154075" y="88745"/>
                    <a:pt x="153373" y="83944"/>
                  </a:cubicBezTo>
                  <a:cubicBezTo>
                    <a:pt x="148797" y="51770"/>
                    <a:pt x="152446" y="42506"/>
                    <a:pt x="131053" y="18024"/>
                  </a:cubicBezTo>
                  <a:cubicBezTo>
                    <a:pt x="120554" y="6008"/>
                    <a:pt x="104635" y="0"/>
                    <a:pt x="87622" y="0"/>
                  </a:cubicBezTo>
                  <a:close/>
                </a:path>
              </a:pathLst>
            </a:custGeom>
            <a:solidFill>
              <a:srgbClr val="D6E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7" name="Google Shape;4117;gcf486a7196_1_1715"/>
            <p:cNvSpPr/>
            <p:nvPr/>
          </p:nvSpPr>
          <p:spPr>
            <a:xfrm>
              <a:off x="4410775" y="2781675"/>
              <a:ext cx="1750500" cy="1387625"/>
            </a:xfrm>
            <a:custGeom>
              <a:rect b="b" l="l" r="r" t="t"/>
              <a:pathLst>
                <a:path extrusionOk="0" h="55505" w="70020">
                  <a:moveTo>
                    <a:pt x="1" y="1"/>
                  </a:moveTo>
                  <a:lnTo>
                    <a:pt x="1" y="55505"/>
                  </a:lnTo>
                  <a:lnTo>
                    <a:pt x="70019" y="55505"/>
                  </a:lnTo>
                  <a:lnTo>
                    <a:pt x="70019" y="3089"/>
                  </a:lnTo>
                  <a:lnTo>
                    <a:pt x="18951" y="3089"/>
                  </a:lnTo>
                  <a:lnTo>
                    <a:pt x="17014" y="1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8" name="Google Shape;4118;gcf486a7196_1_1715"/>
            <p:cNvSpPr/>
            <p:nvPr/>
          </p:nvSpPr>
          <p:spPr>
            <a:xfrm>
              <a:off x="4424125" y="2894675"/>
              <a:ext cx="1725925" cy="1246550"/>
            </a:xfrm>
            <a:custGeom>
              <a:rect b="b" l="l" r="r" t="t"/>
              <a:pathLst>
                <a:path extrusionOk="0" h="49862" w="69037">
                  <a:moveTo>
                    <a:pt x="0" y="1"/>
                  </a:moveTo>
                  <a:lnTo>
                    <a:pt x="0" y="49862"/>
                  </a:lnTo>
                  <a:lnTo>
                    <a:pt x="69036" y="49862"/>
                  </a:lnTo>
                  <a:lnTo>
                    <a:pt x="690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9" name="Google Shape;4119;gcf486a7196_1_1715"/>
            <p:cNvSpPr/>
            <p:nvPr/>
          </p:nvSpPr>
          <p:spPr>
            <a:xfrm>
              <a:off x="6118425" y="2900300"/>
              <a:ext cx="26000" cy="749625"/>
            </a:xfrm>
            <a:custGeom>
              <a:rect b="b" l="l" r="r" t="t"/>
              <a:pathLst>
                <a:path extrusionOk="0" h="29985" w="1040">
                  <a:moveTo>
                    <a:pt x="1" y="1"/>
                  </a:moveTo>
                  <a:lnTo>
                    <a:pt x="1" y="29984"/>
                  </a:lnTo>
                  <a:lnTo>
                    <a:pt x="1040" y="29984"/>
                  </a:lnTo>
                  <a:lnTo>
                    <a:pt x="1040" y="1"/>
                  </a:lnTo>
                  <a:close/>
                </a:path>
              </a:pathLst>
            </a:custGeom>
            <a:solidFill>
              <a:srgbClr val="D4D4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0" name="Google Shape;4120;gcf486a7196_1_1715"/>
            <p:cNvSpPr/>
            <p:nvPr/>
          </p:nvSpPr>
          <p:spPr>
            <a:xfrm>
              <a:off x="6118425" y="3649900"/>
              <a:ext cx="26000" cy="485025"/>
            </a:xfrm>
            <a:custGeom>
              <a:rect b="b" l="l" r="r" t="t"/>
              <a:pathLst>
                <a:path extrusionOk="0" h="19401" w="1040">
                  <a:moveTo>
                    <a:pt x="1" y="0"/>
                  </a:moveTo>
                  <a:lnTo>
                    <a:pt x="1" y="19400"/>
                  </a:lnTo>
                  <a:lnTo>
                    <a:pt x="1040" y="19400"/>
                  </a:lnTo>
                  <a:lnTo>
                    <a:pt x="1040" y="0"/>
                  </a:lnTo>
                  <a:close/>
                </a:path>
              </a:pathLst>
            </a:custGeom>
            <a:solidFill>
              <a:srgbClr val="B0B0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1" name="Google Shape;4121;gcf486a7196_1_1715"/>
            <p:cNvSpPr/>
            <p:nvPr/>
          </p:nvSpPr>
          <p:spPr>
            <a:xfrm>
              <a:off x="4417100" y="2877850"/>
              <a:ext cx="1735050" cy="67400"/>
            </a:xfrm>
            <a:custGeom>
              <a:rect b="b" l="l" r="r" t="t"/>
              <a:pathLst>
                <a:path extrusionOk="0" h="2696" w="69402">
                  <a:moveTo>
                    <a:pt x="1" y="0"/>
                  </a:moveTo>
                  <a:lnTo>
                    <a:pt x="1" y="2695"/>
                  </a:lnTo>
                  <a:lnTo>
                    <a:pt x="69401" y="2695"/>
                  </a:lnTo>
                  <a:lnTo>
                    <a:pt x="69401" y="0"/>
                  </a:ln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2" name="Google Shape;4122;gcf486a7196_1_1715"/>
            <p:cNvSpPr/>
            <p:nvPr/>
          </p:nvSpPr>
          <p:spPr>
            <a:xfrm>
              <a:off x="4411500" y="2871525"/>
              <a:ext cx="1746975" cy="80050"/>
            </a:xfrm>
            <a:custGeom>
              <a:rect b="b" l="l" r="r" t="t"/>
              <a:pathLst>
                <a:path extrusionOk="0" h="3202" w="69879">
                  <a:moveTo>
                    <a:pt x="69401" y="478"/>
                  </a:moveTo>
                  <a:lnTo>
                    <a:pt x="69401" y="2724"/>
                  </a:lnTo>
                  <a:lnTo>
                    <a:pt x="449" y="2724"/>
                  </a:lnTo>
                  <a:lnTo>
                    <a:pt x="449" y="478"/>
                  </a:lnTo>
                  <a:close/>
                  <a:moveTo>
                    <a:pt x="0" y="0"/>
                  </a:moveTo>
                  <a:lnTo>
                    <a:pt x="0" y="3201"/>
                  </a:lnTo>
                  <a:lnTo>
                    <a:pt x="69878" y="3201"/>
                  </a:lnTo>
                  <a:lnTo>
                    <a:pt x="69878" y="2948"/>
                  </a:lnTo>
                  <a:lnTo>
                    <a:pt x="69878" y="0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3" name="Google Shape;4123;gcf486a7196_1_1715"/>
            <p:cNvSpPr/>
            <p:nvPr/>
          </p:nvSpPr>
          <p:spPr>
            <a:xfrm>
              <a:off x="4417800" y="2888375"/>
              <a:ext cx="1737850" cy="1258475"/>
            </a:xfrm>
            <a:custGeom>
              <a:rect b="b" l="l" r="r" t="t"/>
              <a:pathLst>
                <a:path extrusionOk="0" h="50339" w="69514">
                  <a:moveTo>
                    <a:pt x="69065" y="478"/>
                  </a:moveTo>
                  <a:lnTo>
                    <a:pt x="69065" y="49861"/>
                  </a:lnTo>
                  <a:lnTo>
                    <a:pt x="478" y="49861"/>
                  </a:lnTo>
                  <a:lnTo>
                    <a:pt x="478" y="478"/>
                  </a:lnTo>
                  <a:close/>
                  <a:moveTo>
                    <a:pt x="253" y="0"/>
                  </a:moveTo>
                  <a:cubicBezTo>
                    <a:pt x="197" y="0"/>
                    <a:pt x="113" y="28"/>
                    <a:pt x="85" y="85"/>
                  </a:cubicBezTo>
                  <a:cubicBezTo>
                    <a:pt x="29" y="113"/>
                    <a:pt x="1" y="169"/>
                    <a:pt x="1" y="253"/>
                  </a:cubicBezTo>
                  <a:lnTo>
                    <a:pt x="1" y="50114"/>
                  </a:lnTo>
                  <a:cubicBezTo>
                    <a:pt x="1" y="50170"/>
                    <a:pt x="29" y="50226"/>
                    <a:pt x="85" y="50282"/>
                  </a:cubicBezTo>
                  <a:cubicBezTo>
                    <a:pt x="113" y="50310"/>
                    <a:pt x="197" y="50338"/>
                    <a:pt x="253" y="50338"/>
                  </a:cubicBezTo>
                  <a:lnTo>
                    <a:pt x="69289" y="50338"/>
                  </a:lnTo>
                  <a:cubicBezTo>
                    <a:pt x="69345" y="50338"/>
                    <a:pt x="69402" y="50310"/>
                    <a:pt x="69458" y="50282"/>
                  </a:cubicBezTo>
                  <a:cubicBezTo>
                    <a:pt x="69514" y="50226"/>
                    <a:pt x="69514" y="50170"/>
                    <a:pt x="69514" y="50114"/>
                  </a:cubicBezTo>
                  <a:lnTo>
                    <a:pt x="69514" y="253"/>
                  </a:lnTo>
                  <a:cubicBezTo>
                    <a:pt x="69514" y="169"/>
                    <a:pt x="69514" y="113"/>
                    <a:pt x="69458" y="85"/>
                  </a:cubicBezTo>
                  <a:cubicBezTo>
                    <a:pt x="69402" y="28"/>
                    <a:pt x="69345" y="0"/>
                    <a:pt x="69289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4" name="Google Shape;4124;gcf486a7196_1_1715"/>
            <p:cNvSpPr/>
            <p:nvPr/>
          </p:nvSpPr>
          <p:spPr>
            <a:xfrm>
              <a:off x="5191975" y="2989450"/>
              <a:ext cx="141800" cy="21075"/>
            </a:xfrm>
            <a:custGeom>
              <a:rect b="b" l="l" r="r" t="t"/>
              <a:pathLst>
                <a:path extrusionOk="0" h="843" w="5672">
                  <a:moveTo>
                    <a:pt x="421" y="0"/>
                  </a:moveTo>
                  <a:cubicBezTo>
                    <a:pt x="197" y="0"/>
                    <a:pt x="0" y="197"/>
                    <a:pt x="0" y="421"/>
                  </a:cubicBezTo>
                  <a:cubicBezTo>
                    <a:pt x="0" y="674"/>
                    <a:pt x="197" y="842"/>
                    <a:pt x="421" y="842"/>
                  </a:cubicBezTo>
                  <a:lnTo>
                    <a:pt x="5250" y="842"/>
                  </a:lnTo>
                  <a:cubicBezTo>
                    <a:pt x="5475" y="842"/>
                    <a:pt x="5671" y="674"/>
                    <a:pt x="5671" y="421"/>
                  </a:cubicBezTo>
                  <a:cubicBezTo>
                    <a:pt x="5671" y="197"/>
                    <a:pt x="5475" y="0"/>
                    <a:pt x="5250" y="0"/>
                  </a:cubicBezTo>
                  <a:close/>
                </a:path>
              </a:pathLst>
            </a:custGeom>
            <a:solidFill>
              <a:srgbClr val="D4D4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5" name="Google Shape;4125;gcf486a7196_1_1715"/>
            <p:cNvSpPr/>
            <p:nvPr/>
          </p:nvSpPr>
          <p:spPr>
            <a:xfrm>
              <a:off x="5433400" y="2989450"/>
              <a:ext cx="141800" cy="21075"/>
            </a:xfrm>
            <a:custGeom>
              <a:rect b="b" l="l" r="r" t="t"/>
              <a:pathLst>
                <a:path extrusionOk="0" h="843" w="5672">
                  <a:moveTo>
                    <a:pt x="422" y="0"/>
                  </a:moveTo>
                  <a:cubicBezTo>
                    <a:pt x="197" y="0"/>
                    <a:pt x="1" y="197"/>
                    <a:pt x="1" y="421"/>
                  </a:cubicBezTo>
                  <a:cubicBezTo>
                    <a:pt x="1" y="674"/>
                    <a:pt x="197" y="842"/>
                    <a:pt x="422" y="842"/>
                  </a:cubicBezTo>
                  <a:lnTo>
                    <a:pt x="5251" y="842"/>
                  </a:lnTo>
                  <a:cubicBezTo>
                    <a:pt x="5504" y="842"/>
                    <a:pt x="5672" y="674"/>
                    <a:pt x="5672" y="421"/>
                  </a:cubicBezTo>
                  <a:cubicBezTo>
                    <a:pt x="5672" y="197"/>
                    <a:pt x="5504" y="0"/>
                    <a:pt x="5251" y="0"/>
                  </a:cubicBezTo>
                  <a:close/>
                </a:path>
              </a:pathLst>
            </a:custGeom>
            <a:solidFill>
              <a:srgbClr val="D4D4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6" name="Google Shape;4126;gcf486a7196_1_1715"/>
            <p:cNvSpPr/>
            <p:nvPr/>
          </p:nvSpPr>
          <p:spPr>
            <a:xfrm>
              <a:off x="5674850" y="2989450"/>
              <a:ext cx="141800" cy="21075"/>
            </a:xfrm>
            <a:custGeom>
              <a:rect b="b" l="l" r="r" t="t"/>
              <a:pathLst>
                <a:path extrusionOk="0" h="843" w="5672">
                  <a:moveTo>
                    <a:pt x="422" y="0"/>
                  </a:moveTo>
                  <a:cubicBezTo>
                    <a:pt x="197" y="0"/>
                    <a:pt x="1" y="197"/>
                    <a:pt x="1" y="421"/>
                  </a:cubicBezTo>
                  <a:cubicBezTo>
                    <a:pt x="1" y="674"/>
                    <a:pt x="197" y="842"/>
                    <a:pt x="422" y="842"/>
                  </a:cubicBezTo>
                  <a:lnTo>
                    <a:pt x="5251" y="842"/>
                  </a:lnTo>
                  <a:cubicBezTo>
                    <a:pt x="5503" y="842"/>
                    <a:pt x="5672" y="674"/>
                    <a:pt x="5672" y="421"/>
                  </a:cubicBezTo>
                  <a:cubicBezTo>
                    <a:pt x="5672" y="197"/>
                    <a:pt x="5503" y="0"/>
                    <a:pt x="5251" y="0"/>
                  </a:cubicBezTo>
                  <a:close/>
                </a:path>
              </a:pathLst>
            </a:custGeom>
            <a:solidFill>
              <a:srgbClr val="D4D4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7" name="Google Shape;4127;gcf486a7196_1_1715"/>
            <p:cNvSpPr/>
            <p:nvPr/>
          </p:nvSpPr>
          <p:spPr>
            <a:xfrm>
              <a:off x="5916300" y="2989450"/>
              <a:ext cx="142500" cy="21075"/>
            </a:xfrm>
            <a:custGeom>
              <a:rect b="b" l="l" r="r" t="t"/>
              <a:pathLst>
                <a:path extrusionOk="0" h="843" w="5700">
                  <a:moveTo>
                    <a:pt x="421" y="0"/>
                  </a:moveTo>
                  <a:cubicBezTo>
                    <a:pt x="197" y="0"/>
                    <a:pt x="0" y="197"/>
                    <a:pt x="0" y="421"/>
                  </a:cubicBezTo>
                  <a:cubicBezTo>
                    <a:pt x="0" y="674"/>
                    <a:pt x="197" y="842"/>
                    <a:pt x="421" y="842"/>
                  </a:cubicBezTo>
                  <a:lnTo>
                    <a:pt x="5250" y="842"/>
                  </a:lnTo>
                  <a:cubicBezTo>
                    <a:pt x="5503" y="842"/>
                    <a:pt x="5699" y="674"/>
                    <a:pt x="5699" y="421"/>
                  </a:cubicBezTo>
                  <a:cubicBezTo>
                    <a:pt x="5699" y="197"/>
                    <a:pt x="5503" y="0"/>
                    <a:pt x="5250" y="0"/>
                  </a:cubicBezTo>
                  <a:close/>
                </a:path>
              </a:pathLst>
            </a:custGeom>
            <a:solidFill>
              <a:srgbClr val="D4D4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8" name="Google Shape;4128;gcf486a7196_1_1715"/>
            <p:cNvSpPr/>
            <p:nvPr/>
          </p:nvSpPr>
          <p:spPr>
            <a:xfrm>
              <a:off x="5778025" y="3646400"/>
              <a:ext cx="113725" cy="357975"/>
            </a:xfrm>
            <a:custGeom>
              <a:rect b="b" l="l" r="r" t="t"/>
              <a:pathLst>
                <a:path extrusionOk="0" h="14319" w="4549">
                  <a:moveTo>
                    <a:pt x="1" y="0"/>
                  </a:moveTo>
                  <a:lnTo>
                    <a:pt x="1" y="14318"/>
                  </a:lnTo>
                  <a:lnTo>
                    <a:pt x="4549" y="14318"/>
                  </a:lnTo>
                  <a:lnTo>
                    <a:pt x="4549" y="0"/>
                  </a:ln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9" name="Google Shape;4129;gcf486a7196_1_1715"/>
            <p:cNvSpPr/>
            <p:nvPr/>
          </p:nvSpPr>
          <p:spPr>
            <a:xfrm>
              <a:off x="5772400" y="3640075"/>
              <a:ext cx="124975" cy="370600"/>
            </a:xfrm>
            <a:custGeom>
              <a:rect b="b" l="l" r="r" t="t"/>
              <a:pathLst>
                <a:path extrusionOk="0" h="14824" w="4999">
                  <a:moveTo>
                    <a:pt x="4521" y="478"/>
                  </a:moveTo>
                  <a:lnTo>
                    <a:pt x="4521" y="14347"/>
                  </a:lnTo>
                  <a:lnTo>
                    <a:pt x="450" y="14347"/>
                  </a:lnTo>
                  <a:lnTo>
                    <a:pt x="450" y="478"/>
                  </a:lnTo>
                  <a:close/>
                  <a:moveTo>
                    <a:pt x="1" y="0"/>
                  </a:moveTo>
                  <a:lnTo>
                    <a:pt x="1" y="253"/>
                  </a:lnTo>
                  <a:lnTo>
                    <a:pt x="1" y="14824"/>
                  </a:lnTo>
                  <a:lnTo>
                    <a:pt x="4998" y="14824"/>
                  </a:lnTo>
                  <a:lnTo>
                    <a:pt x="4998" y="0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0" name="Google Shape;4130;gcf486a7196_1_1715"/>
            <p:cNvSpPr/>
            <p:nvPr/>
          </p:nvSpPr>
          <p:spPr>
            <a:xfrm>
              <a:off x="5651700" y="3878000"/>
              <a:ext cx="113725" cy="126375"/>
            </a:xfrm>
            <a:custGeom>
              <a:rect b="b" l="l" r="r" t="t"/>
              <a:pathLst>
                <a:path extrusionOk="0" h="5055" w="4549">
                  <a:moveTo>
                    <a:pt x="0" y="1"/>
                  </a:moveTo>
                  <a:lnTo>
                    <a:pt x="0" y="5054"/>
                  </a:lnTo>
                  <a:lnTo>
                    <a:pt x="4548" y="5054"/>
                  </a:lnTo>
                  <a:lnTo>
                    <a:pt x="4548" y="1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1" name="Google Shape;4131;gcf486a7196_1_1715"/>
            <p:cNvSpPr/>
            <p:nvPr/>
          </p:nvSpPr>
          <p:spPr>
            <a:xfrm>
              <a:off x="5646075" y="3872400"/>
              <a:ext cx="124950" cy="138275"/>
            </a:xfrm>
            <a:custGeom>
              <a:rect b="b" l="l" r="r" t="t"/>
              <a:pathLst>
                <a:path extrusionOk="0" h="5531" w="4998">
                  <a:moveTo>
                    <a:pt x="4549" y="477"/>
                  </a:moveTo>
                  <a:lnTo>
                    <a:pt x="4549" y="5054"/>
                  </a:lnTo>
                  <a:lnTo>
                    <a:pt x="450" y="5054"/>
                  </a:lnTo>
                  <a:lnTo>
                    <a:pt x="450" y="477"/>
                  </a:lnTo>
                  <a:close/>
                  <a:moveTo>
                    <a:pt x="225" y="0"/>
                  </a:moveTo>
                  <a:cubicBezTo>
                    <a:pt x="169" y="0"/>
                    <a:pt x="113" y="28"/>
                    <a:pt x="57" y="56"/>
                  </a:cubicBezTo>
                  <a:cubicBezTo>
                    <a:pt x="29" y="112"/>
                    <a:pt x="1" y="169"/>
                    <a:pt x="1" y="225"/>
                  </a:cubicBezTo>
                  <a:lnTo>
                    <a:pt x="1" y="5278"/>
                  </a:lnTo>
                  <a:cubicBezTo>
                    <a:pt x="1" y="5362"/>
                    <a:pt x="29" y="5419"/>
                    <a:pt x="57" y="5447"/>
                  </a:cubicBezTo>
                  <a:cubicBezTo>
                    <a:pt x="113" y="5503"/>
                    <a:pt x="169" y="5531"/>
                    <a:pt x="225" y="5531"/>
                  </a:cubicBezTo>
                  <a:lnTo>
                    <a:pt x="4773" y="5531"/>
                  </a:lnTo>
                  <a:cubicBezTo>
                    <a:pt x="4829" y="5531"/>
                    <a:pt x="4886" y="5503"/>
                    <a:pt x="4942" y="5447"/>
                  </a:cubicBezTo>
                  <a:cubicBezTo>
                    <a:pt x="4970" y="5419"/>
                    <a:pt x="4998" y="5362"/>
                    <a:pt x="4998" y="5278"/>
                  </a:cubicBezTo>
                  <a:lnTo>
                    <a:pt x="4998" y="225"/>
                  </a:lnTo>
                  <a:cubicBezTo>
                    <a:pt x="4998" y="169"/>
                    <a:pt x="4970" y="112"/>
                    <a:pt x="4942" y="56"/>
                  </a:cubicBezTo>
                  <a:cubicBezTo>
                    <a:pt x="4886" y="28"/>
                    <a:pt x="4829" y="0"/>
                    <a:pt x="4773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2" name="Google Shape;4132;gcf486a7196_1_1715"/>
            <p:cNvSpPr/>
            <p:nvPr/>
          </p:nvSpPr>
          <p:spPr>
            <a:xfrm>
              <a:off x="5525350" y="3171925"/>
              <a:ext cx="113725" cy="832450"/>
            </a:xfrm>
            <a:custGeom>
              <a:rect b="b" l="l" r="r" t="t"/>
              <a:pathLst>
                <a:path extrusionOk="0" h="33298" w="4549">
                  <a:moveTo>
                    <a:pt x="1" y="0"/>
                  </a:moveTo>
                  <a:lnTo>
                    <a:pt x="1" y="33297"/>
                  </a:lnTo>
                  <a:lnTo>
                    <a:pt x="4549" y="33297"/>
                  </a:lnTo>
                  <a:lnTo>
                    <a:pt x="4549" y="0"/>
                  </a:ln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3" name="Google Shape;4133;gcf486a7196_1_1715"/>
            <p:cNvSpPr/>
            <p:nvPr/>
          </p:nvSpPr>
          <p:spPr>
            <a:xfrm>
              <a:off x="5519750" y="3166300"/>
              <a:ext cx="124950" cy="844375"/>
            </a:xfrm>
            <a:custGeom>
              <a:rect b="b" l="l" r="r" t="t"/>
              <a:pathLst>
                <a:path extrusionOk="0" h="33775" w="4998">
                  <a:moveTo>
                    <a:pt x="4548" y="450"/>
                  </a:moveTo>
                  <a:lnTo>
                    <a:pt x="4548" y="33298"/>
                  </a:lnTo>
                  <a:lnTo>
                    <a:pt x="477" y="33298"/>
                  </a:lnTo>
                  <a:lnTo>
                    <a:pt x="477" y="450"/>
                  </a:lnTo>
                  <a:close/>
                  <a:moveTo>
                    <a:pt x="0" y="1"/>
                  </a:moveTo>
                  <a:lnTo>
                    <a:pt x="0" y="225"/>
                  </a:lnTo>
                  <a:lnTo>
                    <a:pt x="0" y="33775"/>
                  </a:lnTo>
                  <a:lnTo>
                    <a:pt x="4997" y="33775"/>
                  </a:lnTo>
                  <a:lnTo>
                    <a:pt x="4997" y="1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4" name="Google Shape;4134;gcf486a7196_1_1715"/>
            <p:cNvSpPr/>
            <p:nvPr/>
          </p:nvSpPr>
          <p:spPr>
            <a:xfrm>
              <a:off x="5399725" y="3214025"/>
              <a:ext cx="113025" cy="790350"/>
            </a:xfrm>
            <a:custGeom>
              <a:rect b="b" l="l" r="r" t="t"/>
              <a:pathLst>
                <a:path extrusionOk="0" h="31614" w="4521">
                  <a:moveTo>
                    <a:pt x="0" y="1"/>
                  </a:moveTo>
                  <a:lnTo>
                    <a:pt x="0" y="31613"/>
                  </a:lnTo>
                  <a:lnTo>
                    <a:pt x="4520" y="31613"/>
                  </a:lnTo>
                  <a:lnTo>
                    <a:pt x="45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5" name="Google Shape;4135;gcf486a7196_1_1715"/>
            <p:cNvSpPr/>
            <p:nvPr/>
          </p:nvSpPr>
          <p:spPr>
            <a:xfrm>
              <a:off x="5393400" y="3208425"/>
              <a:ext cx="125650" cy="802250"/>
            </a:xfrm>
            <a:custGeom>
              <a:rect b="b" l="l" r="r" t="t"/>
              <a:pathLst>
                <a:path extrusionOk="0" h="32090" w="5026">
                  <a:moveTo>
                    <a:pt x="4549" y="478"/>
                  </a:moveTo>
                  <a:lnTo>
                    <a:pt x="4549" y="31613"/>
                  </a:lnTo>
                  <a:lnTo>
                    <a:pt x="478" y="31613"/>
                  </a:lnTo>
                  <a:lnTo>
                    <a:pt x="478" y="478"/>
                  </a:lnTo>
                  <a:close/>
                  <a:moveTo>
                    <a:pt x="253" y="0"/>
                  </a:moveTo>
                  <a:cubicBezTo>
                    <a:pt x="169" y="0"/>
                    <a:pt x="113" y="28"/>
                    <a:pt x="85" y="57"/>
                  </a:cubicBezTo>
                  <a:cubicBezTo>
                    <a:pt x="29" y="113"/>
                    <a:pt x="1" y="169"/>
                    <a:pt x="1" y="225"/>
                  </a:cubicBezTo>
                  <a:lnTo>
                    <a:pt x="1" y="31837"/>
                  </a:lnTo>
                  <a:cubicBezTo>
                    <a:pt x="1" y="31921"/>
                    <a:pt x="29" y="31978"/>
                    <a:pt x="85" y="32006"/>
                  </a:cubicBezTo>
                  <a:cubicBezTo>
                    <a:pt x="113" y="32062"/>
                    <a:pt x="169" y="32090"/>
                    <a:pt x="253" y="32090"/>
                  </a:cubicBezTo>
                  <a:lnTo>
                    <a:pt x="4773" y="32090"/>
                  </a:lnTo>
                  <a:cubicBezTo>
                    <a:pt x="4858" y="32090"/>
                    <a:pt x="4914" y="32062"/>
                    <a:pt x="4942" y="32006"/>
                  </a:cubicBezTo>
                  <a:cubicBezTo>
                    <a:pt x="4998" y="31978"/>
                    <a:pt x="5026" y="31921"/>
                    <a:pt x="5026" y="31837"/>
                  </a:cubicBezTo>
                  <a:lnTo>
                    <a:pt x="5026" y="225"/>
                  </a:lnTo>
                  <a:cubicBezTo>
                    <a:pt x="5026" y="169"/>
                    <a:pt x="4998" y="113"/>
                    <a:pt x="4942" y="57"/>
                  </a:cubicBezTo>
                  <a:cubicBezTo>
                    <a:pt x="4914" y="28"/>
                    <a:pt x="4858" y="0"/>
                    <a:pt x="4773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6" name="Google Shape;4136;gcf486a7196_1_1715"/>
            <p:cNvSpPr/>
            <p:nvPr/>
          </p:nvSpPr>
          <p:spPr>
            <a:xfrm>
              <a:off x="5273375" y="3646400"/>
              <a:ext cx="113725" cy="357975"/>
            </a:xfrm>
            <a:custGeom>
              <a:rect b="b" l="l" r="r" t="t"/>
              <a:pathLst>
                <a:path extrusionOk="0" h="14319" w="4549">
                  <a:moveTo>
                    <a:pt x="1" y="0"/>
                  </a:moveTo>
                  <a:lnTo>
                    <a:pt x="1" y="14318"/>
                  </a:lnTo>
                  <a:lnTo>
                    <a:pt x="4549" y="14318"/>
                  </a:lnTo>
                  <a:lnTo>
                    <a:pt x="4549" y="0"/>
                  </a:ln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7" name="Google Shape;4137;gcf486a7196_1_1715"/>
            <p:cNvSpPr/>
            <p:nvPr/>
          </p:nvSpPr>
          <p:spPr>
            <a:xfrm>
              <a:off x="5267075" y="3640075"/>
              <a:ext cx="125650" cy="370600"/>
            </a:xfrm>
            <a:custGeom>
              <a:rect b="b" l="l" r="r" t="t"/>
              <a:pathLst>
                <a:path extrusionOk="0" h="14824" w="5026">
                  <a:moveTo>
                    <a:pt x="4548" y="478"/>
                  </a:moveTo>
                  <a:lnTo>
                    <a:pt x="4548" y="14347"/>
                  </a:lnTo>
                  <a:lnTo>
                    <a:pt x="477" y="14347"/>
                  </a:lnTo>
                  <a:lnTo>
                    <a:pt x="477" y="478"/>
                  </a:lnTo>
                  <a:close/>
                  <a:moveTo>
                    <a:pt x="0" y="0"/>
                  </a:moveTo>
                  <a:lnTo>
                    <a:pt x="0" y="253"/>
                  </a:lnTo>
                  <a:lnTo>
                    <a:pt x="0" y="14824"/>
                  </a:lnTo>
                  <a:lnTo>
                    <a:pt x="5026" y="14824"/>
                  </a:lnTo>
                  <a:lnTo>
                    <a:pt x="5026" y="0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8" name="Google Shape;4138;gcf486a7196_1_1715"/>
            <p:cNvSpPr/>
            <p:nvPr/>
          </p:nvSpPr>
          <p:spPr>
            <a:xfrm>
              <a:off x="5147050" y="3530575"/>
              <a:ext cx="113725" cy="473800"/>
            </a:xfrm>
            <a:custGeom>
              <a:rect b="b" l="l" r="r" t="t"/>
              <a:pathLst>
                <a:path extrusionOk="0" h="18952" w="4549">
                  <a:moveTo>
                    <a:pt x="0" y="1"/>
                  </a:moveTo>
                  <a:lnTo>
                    <a:pt x="0" y="18951"/>
                  </a:lnTo>
                  <a:lnTo>
                    <a:pt x="4549" y="18951"/>
                  </a:lnTo>
                  <a:lnTo>
                    <a:pt x="4549" y="1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9" name="Google Shape;4139;gcf486a7196_1_1715"/>
            <p:cNvSpPr/>
            <p:nvPr/>
          </p:nvSpPr>
          <p:spPr>
            <a:xfrm>
              <a:off x="5141425" y="3524275"/>
              <a:ext cx="124975" cy="486400"/>
            </a:xfrm>
            <a:custGeom>
              <a:rect b="b" l="l" r="r" t="t"/>
              <a:pathLst>
                <a:path extrusionOk="0" h="19456" w="4999">
                  <a:moveTo>
                    <a:pt x="4521" y="477"/>
                  </a:moveTo>
                  <a:lnTo>
                    <a:pt x="4521" y="18979"/>
                  </a:lnTo>
                  <a:lnTo>
                    <a:pt x="450" y="18979"/>
                  </a:lnTo>
                  <a:lnTo>
                    <a:pt x="450" y="477"/>
                  </a:lnTo>
                  <a:close/>
                  <a:moveTo>
                    <a:pt x="225" y="0"/>
                  </a:moveTo>
                  <a:cubicBezTo>
                    <a:pt x="169" y="0"/>
                    <a:pt x="113" y="28"/>
                    <a:pt x="57" y="84"/>
                  </a:cubicBezTo>
                  <a:cubicBezTo>
                    <a:pt x="29" y="112"/>
                    <a:pt x="1" y="168"/>
                    <a:pt x="1" y="253"/>
                  </a:cubicBezTo>
                  <a:lnTo>
                    <a:pt x="1" y="19203"/>
                  </a:lnTo>
                  <a:cubicBezTo>
                    <a:pt x="1" y="19287"/>
                    <a:pt x="29" y="19344"/>
                    <a:pt x="57" y="19372"/>
                  </a:cubicBezTo>
                  <a:cubicBezTo>
                    <a:pt x="113" y="19428"/>
                    <a:pt x="169" y="19456"/>
                    <a:pt x="225" y="19456"/>
                  </a:cubicBezTo>
                  <a:lnTo>
                    <a:pt x="4774" y="19456"/>
                  </a:lnTo>
                  <a:cubicBezTo>
                    <a:pt x="4830" y="19456"/>
                    <a:pt x="4886" y="19428"/>
                    <a:pt x="4942" y="19372"/>
                  </a:cubicBezTo>
                  <a:cubicBezTo>
                    <a:pt x="4970" y="19344"/>
                    <a:pt x="4998" y="19287"/>
                    <a:pt x="4998" y="19203"/>
                  </a:cubicBezTo>
                  <a:lnTo>
                    <a:pt x="4998" y="253"/>
                  </a:lnTo>
                  <a:cubicBezTo>
                    <a:pt x="4998" y="168"/>
                    <a:pt x="4970" y="112"/>
                    <a:pt x="4942" y="84"/>
                  </a:cubicBezTo>
                  <a:cubicBezTo>
                    <a:pt x="4886" y="28"/>
                    <a:pt x="4830" y="0"/>
                    <a:pt x="4774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0" name="Google Shape;4140;gcf486a7196_1_1715"/>
            <p:cNvSpPr/>
            <p:nvPr/>
          </p:nvSpPr>
          <p:spPr>
            <a:xfrm>
              <a:off x="5020700" y="3941175"/>
              <a:ext cx="113750" cy="63200"/>
            </a:xfrm>
            <a:custGeom>
              <a:rect b="b" l="l" r="r" t="t"/>
              <a:pathLst>
                <a:path extrusionOk="0" h="2528" w="4550">
                  <a:moveTo>
                    <a:pt x="1" y="0"/>
                  </a:moveTo>
                  <a:lnTo>
                    <a:pt x="1" y="2527"/>
                  </a:lnTo>
                  <a:lnTo>
                    <a:pt x="4549" y="2527"/>
                  </a:lnTo>
                  <a:lnTo>
                    <a:pt x="4549" y="0"/>
                  </a:ln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1" name="Google Shape;4141;gcf486a7196_1_1715"/>
            <p:cNvSpPr/>
            <p:nvPr/>
          </p:nvSpPr>
          <p:spPr>
            <a:xfrm>
              <a:off x="5015100" y="3935550"/>
              <a:ext cx="124950" cy="75125"/>
            </a:xfrm>
            <a:custGeom>
              <a:rect b="b" l="l" r="r" t="t"/>
              <a:pathLst>
                <a:path extrusionOk="0" h="3005" w="4998">
                  <a:moveTo>
                    <a:pt x="4548" y="478"/>
                  </a:moveTo>
                  <a:lnTo>
                    <a:pt x="4548" y="2528"/>
                  </a:lnTo>
                  <a:lnTo>
                    <a:pt x="450" y="2528"/>
                  </a:lnTo>
                  <a:lnTo>
                    <a:pt x="475" y="478"/>
                  </a:lnTo>
                  <a:close/>
                  <a:moveTo>
                    <a:pt x="0" y="1"/>
                  </a:moveTo>
                  <a:lnTo>
                    <a:pt x="0" y="225"/>
                  </a:lnTo>
                  <a:lnTo>
                    <a:pt x="0" y="3005"/>
                  </a:lnTo>
                  <a:lnTo>
                    <a:pt x="4998" y="3005"/>
                  </a:lnTo>
                  <a:lnTo>
                    <a:pt x="4998" y="1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2" name="Google Shape;4142;gcf486a7196_1_1715"/>
            <p:cNvSpPr/>
            <p:nvPr/>
          </p:nvSpPr>
          <p:spPr>
            <a:xfrm>
              <a:off x="4894375" y="3878000"/>
              <a:ext cx="113725" cy="126375"/>
            </a:xfrm>
            <a:custGeom>
              <a:rect b="b" l="l" r="r" t="t"/>
              <a:pathLst>
                <a:path extrusionOk="0" h="5055" w="4549">
                  <a:moveTo>
                    <a:pt x="0" y="1"/>
                  </a:moveTo>
                  <a:lnTo>
                    <a:pt x="0" y="5054"/>
                  </a:lnTo>
                  <a:lnTo>
                    <a:pt x="4549" y="5054"/>
                  </a:lnTo>
                  <a:lnTo>
                    <a:pt x="454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3" name="Google Shape;4143;gcf486a7196_1_1715"/>
            <p:cNvSpPr/>
            <p:nvPr/>
          </p:nvSpPr>
          <p:spPr>
            <a:xfrm>
              <a:off x="4888750" y="3872400"/>
              <a:ext cx="125675" cy="138275"/>
            </a:xfrm>
            <a:custGeom>
              <a:rect b="b" l="l" r="r" t="t"/>
              <a:pathLst>
                <a:path extrusionOk="0" h="5531" w="5027">
                  <a:moveTo>
                    <a:pt x="4549" y="477"/>
                  </a:moveTo>
                  <a:lnTo>
                    <a:pt x="4549" y="5054"/>
                  </a:lnTo>
                  <a:lnTo>
                    <a:pt x="478" y="5054"/>
                  </a:lnTo>
                  <a:lnTo>
                    <a:pt x="478" y="477"/>
                  </a:lnTo>
                  <a:close/>
                  <a:moveTo>
                    <a:pt x="225" y="0"/>
                  </a:moveTo>
                  <a:cubicBezTo>
                    <a:pt x="169" y="0"/>
                    <a:pt x="113" y="28"/>
                    <a:pt x="57" y="56"/>
                  </a:cubicBezTo>
                  <a:cubicBezTo>
                    <a:pt x="29" y="112"/>
                    <a:pt x="1" y="169"/>
                    <a:pt x="1" y="225"/>
                  </a:cubicBezTo>
                  <a:lnTo>
                    <a:pt x="1" y="5278"/>
                  </a:lnTo>
                  <a:cubicBezTo>
                    <a:pt x="1" y="5362"/>
                    <a:pt x="29" y="5419"/>
                    <a:pt x="57" y="5447"/>
                  </a:cubicBezTo>
                  <a:cubicBezTo>
                    <a:pt x="113" y="5503"/>
                    <a:pt x="169" y="5531"/>
                    <a:pt x="225" y="5531"/>
                  </a:cubicBezTo>
                  <a:lnTo>
                    <a:pt x="4774" y="5531"/>
                  </a:lnTo>
                  <a:cubicBezTo>
                    <a:pt x="4830" y="5531"/>
                    <a:pt x="4914" y="5503"/>
                    <a:pt x="4942" y="5447"/>
                  </a:cubicBezTo>
                  <a:cubicBezTo>
                    <a:pt x="4998" y="5419"/>
                    <a:pt x="5026" y="5362"/>
                    <a:pt x="5026" y="5278"/>
                  </a:cubicBezTo>
                  <a:lnTo>
                    <a:pt x="5026" y="225"/>
                  </a:lnTo>
                  <a:cubicBezTo>
                    <a:pt x="5026" y="169"/>
                    <a:pt x="4998" y="112"/>
                    <a:pt x="4942" y="56"/>
                  </a:cubicBezTo>
                  <a:cubicBezTo>
                    <a:pt x="4914" y="28"/>
                    <a:pt x="4830" y="0"/>
                    <a:pt x="4774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4" name="Google Shape;4144;gcf486a7196_1_1715"/>
            <p:cNvSpPr/>
            <p:nvPr/>
          </p:nvSpPr>
          <p:spPr>
            <a:xfrm>
              <a:off x="4768750" y="3646400"/>
              <a:ext cx="113025" cy="357975"/>
            </a:xfrm>
            <a:custGeom>
              <a:rect b="b" l="l" r="r" t="t"/>
              <a:pathLst>
                <a:path extrusionOk="0" h="14319" w="4521">
                  <a:moveTo>
                    <a:pt x="0" y="0"/>
                  </a:moveTo>
                  <a:lnTo>
                    <a:pt x="0" y="14318"/>
                  </a:lnTo>
                  <a:lnTo>
                    <a:pt x="4520" y="14318"/>
                  </a:lnTo>
                  <a:lnTo>
                    <a:pt x="4520" y="0"/>
                  </a:ln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5" name="Google Shape;4145;gcf486a7196_1_1715"/>
            <p:cNvSpPr/>
            <p:nvPr/>
          </p:nvSpPr>
          <p:spPr>
            <a:xfrm>
              <a:off x="4762425" y="3640075"/>
              <a:ext cx="125650" cy="370600"/>
            </a:xfrm>
            <a:custGeom>
              <a:rect b="b" l="l" r="r" t="t"/>
              <a:pathLst>
                <a:path extrusionOk="0" h="14824" w="5026">
                  <a:moveTo>
                    <a:pt x="4549" y="478"/>
                  </a:moveTo>
                  <a:lnTo>
                    <a:pt x="4549" y="14347"/>
                  </a:lnTo>
                  <a:lnTo>
                    <a:pt x="478" y="14347"/>
                  </a:lnTo>
                  <a:lnTo>
                    <a:pt x="478" y="478"/>
                  </a:lnTo>
                  <a:close/>
                  <a:moveTo>
                    <a:pt x="0" y="0"/>
                  </a:moveTo>
                  <a:lnTo>
                    <a:pt x="0" y="253"/>
                  </a:lnTo>
                  <a:lnTo>
                    <a:pt x="0" y="14824"/>
                  </a:lnTo>
                  <a:lnTo>
                    <a:pt x="5026" y="14824"/>
                  </a:lnTo>
                  <a:lnTo>
                    <a:pt x="5026" y="0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6" name="Google Shape;4146;gcf486a7196_1_1715"/>
            <p:cNvSpPr/>
            <p:nvPr/>
          </p:nvSpPr>
          <p:spPr>
            <a:xfrm>
              <a:off x="4673275" y="3320025"/>
              <a:ext cx="283600" cy="242875"/>
            </a:xfrm>
            <a:custGeom>
              <a:rect b="b" l="l" r="r" t="t"/>
              <a:pathLst>
                <a:path extrusionOk="0" h="9715" w="11344">
                  <a:moveTo>
                    <a:pt x="9403" y="365"/>
                  </a:moveTo>
                  <a:lnTo>
                    <a:pt x="10976" y="9263"/>
                  </a:lnTo>
                  <a:lnTo>
                    <a:pt x="10976" y="9263"/>
                  </a:lnTo>
                  <a:cubicBezTo>
                    <a:pt x="10495" y="9332"/>
                    <a:pt x="9998" y="9377"/>
                    <a:pt x="9546" y="9377"/>
                  </a:cubicBezTo>
                  <a:cubicBezTo>
                    <a:pt x="5167" y="9377"/>
                    <a:pt x="1292" y="6233"/>
                    <a:pt x="506" y="1769"/>
                  </a:cubicBezTo>
                  <a:cubicBezTo>
                    <a:pt x="406" y="1319"/>
                    <a:pt x="373" y="825"/>
                    <a:pt x="367" y="365"/>
                  </a:cubicBezTo>
                  <a:close/>
                  <a:moveTo>
                    <a:pt x="197" y="0"/>
                  </a:moveTo>
                  <a:cubicBezTo>
                    <a:pt x="141" y="0"/>
                    <a:pt x="85" y="28"/>
                    <a:pt x="57" y="56"/>
                  </a:cubicBezTo>
                  <a:cubicBezTo>
                    <a:pt x="29" y="84"/>
                    <a:pt x="1" y="141"/>
                    <a:pt x="1" y="197"/>
                  </a:cubicBezTo>
                  <a:cubicBezTo>
                    <a:pt x="1" y="730"/>
                    <a:pt x="57" y="1292"/>
                    <a:pt x="141" y="1853"/>
                  </a:cubicBezTo>
                  <a:cubicBezTo>
                    <a:pt x="955" y="6457"/>
                    <a:pt x="4998" y="9714"/>
                    <a:pt x="9546" y="9714"/>
                  </a:cubicBezTo>
                  <a:cubicBezTo>
                    <a:pt x="10080" y="9714"/>
                    <a:pt x="10641" y="9686"/>
                    <a:pt x="11203" y="9574"/>
                  </a:cubicBezTo>
                  <a:cubicBezTo>
                    <a:pt x="11259" y="9574"/>
                    <a:pt x="11287" y="9546"/>
                    <a:pt x="11315" y="9518"/>
                  </a:cubicBezTo>
                  <a:cubicBezTo>
                    <a:pt x="11343" y="9461"/>
                    <a:pt x="11343" y="9433"/>
                    <a:pt x="11343" y="9377"/>
                  </a:cubicBezTo>
                  <a:lnTo>
                    <a:pt x="9715" y="141"/>
                  </a:lnTo>
                  <a:cubicBezTo>
                    <a:pt x="9715" y="56"/>
                    <a:pt x="9631" y="0"/>
                    <a:pt x="9546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7" name="Google Shape;4147;gcf486a7196_1_1715"/>
            <p:cNvSpPr/>
            <p:nvPr/>
          </p:nvSpPr>
          <p:spPr>
            <a:xfrm>
              <a:off x="4905600" y="3314400"/>
              <a:ext cx="197250" cy="245675"/>
            </a:xfrm>
            <a:custGeom>
              <a:rect b="b" l="l" r="r" t="t"/>
              <a:pathLst>
                <a:path extrusionOk="0" h="9827" w="7890">
                  <a:moveTo>
                    <a:pt x="501" y="816"/>
                  </a:moveTo>
                  <a:lnTo>
                    <a:pt x="7383" y="6206"/>
                  </a:lnTo>
                  <a:lnTo>
                    <a:pt x="7383" y="6206"/>
                  </a:lnTo>
                  <a:cubicBezTo>
                    <a:pt x="5953" y="7957"/>
                    <a:pt x="4238" y="9000"/>
                    <a:pt x="2020" y="9431"/>
                  </a:cubicBezTo>
                  <a:lnTo>
                    <a:pt x="2020" y="9431"/>
                  </a:lnTo>
                  <a:lnTo>
                    <a:pt x="501" y="816"/>
                  </a:lnTo>
                  <a:close/>
                  <a:moveTo>
                    <a:pt x="1" y="1"/>
                  </a:moveTo>
                  <a:lnTo>
                    <a:pt x="85" y="450"/>
                  </a:lnTo>
                  <a:lnTo>
                    <a:pt x="1741" y="9827"/>
                  </a:lnTo>
                  <a:lnTo>
                    <a:pt x="1910" y="9799"/>
                  </a:lnTo>
                  <a:cubicBezTo>
                    <a:pt x="4352" y="9378"/>
                    <a:pt x="6233" y="8227"/>
                    <a:pt x="7777" y="6289"/>
                  </a:cubicBezTo>
                  <a:lnTo>
                    <a:pt x="7890" y="614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8" name="Google Shape;4148;gcf486a7196_1_1715"/>
            <p:cNvSpPr/>
            <p:nvPr/>
          </p:nvSpPr>
          <p:spPr>
            <a:xfrm>
              <a:off x="4789800" y="3086300"/>
              <a:ext cx="361475" cy="386750"/>
            </a:xfrm>
            <a:custGeom>
              <a:rect b="b" l="l" r="r" t="t"/>
              <a:pathLst>
                <a:path extrusionOk="0" h="15470" w="14459">
                  <a:moveTo>
                    <a:pt x="4885" y="337"/>
                  </a:moveTo>
                  <a:cubicBezTo>
                    <a:pt x="8058" y="337"/>
                    <a:pt x="11146" y="1994"/>
                    <a:pt x="12831" y="4942"/>
                  </a:cubicBezTo>
                  <a:cubicBezTo>
                    <a:pt x="13701" y="6401"/>
                    <a:pt x="14094" y="7974"/>
                    <a:pt x="14094" y="9546"/>
                  </a:cubicBezTo>
                  <a:cubicBezTo>
                    <a:pt x="14094" y="11484"/>
                    <a:pt x="13483" y="13395"/>
                    <a:pt x="12237" y="15048"/>
                  </a:cubicBezTo>
                  <a:lnTo>
                    <a:pt x="12237" y="15048"/>
                  </a:lnTo>
                  <a:lnTo>
                    <a:pt x="5019" y="9422"/>
                  </a:lnTo>
                  <a:lnTo>
                    <a:pt x="442" y="1482"/>
                  </a:lnTo>
                  <a:lnTo>
                    <a:pt x="442" y="1482"/>
                  </a:lnTo>
                  <a:cubicBezTo>
                    <a:pt x="1856" y="702"/>
                    <a:pt x="3371" y="337"/>
                    <a:pt x="4885" y="337"/>
                  </a:cubicBezTo>
                  <a:close/>
                  <a:moveTo>
                    <a:pt x="4885" y="0"/>
                  </a:moveTo>
                  <a:cubicBezTo>
                    <a:pt x="3257" y="0"/>
                    <a:pt x="1629" y="393"/>
                    <a:pt x="113" y="1264"/>
                  </a:cubicBezTo>
                  <a:cubicBezTo>
                    <a:pt x="28" y="1320"/>
                    <a:pt x="0" y="1432"/>
                    <a:pt x="57" y="1516"/>
                  </a:cubicBezTo>
                  <a:lnTo>
                    <a:pt x="4745" y="9630"/>
                  </a:lnTo>
                  <a:lnTo>
                    <a:pt x="4773" y="9658"/>
                  </a:lnTo>
                  <a:lnTo>
                    <a:pt x="12157" y="15441"/>
                  </a:lnTo>
                  <a:cubicBezTo>
                    <a:pt x="12185" y="15470"/>
                    <a:pt x="12241" y="15470"/>
                    <a:pt x="12297" y="15470"/>
                  </a:cubicBezTo>
                  <a:cubicBezTo>
                    <a:pt x="12325" y="15470"/>
                    <a:pt x="12381" y="15441"/>
                    <a:pt x="12409" y="15413"/>
                  </a:cubicBezTo>
                  <a:cubicBezTo>
                    <a:pt x="13757" y="13673"/>
                    <a:pt x="14459" y="11623"/>
                    <a:pt x="14459" y="9546"/>
                  </a:cubicBezTo>
                  <a:cubicBezTo>
                    <a:pt x="14459" y="7917"/>
                    <a:pt x="14010" y="6289"/>
                    <a:pt x="13139" y="4773"/>
                  </a:cubicBezTo>
                  <a:cubicBezTo>
                    <a:pt x="11371" y="1713"/>
                    <a:pt x="8170" y="0"/>
                    <a:pt x="4885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9" name="Google Shape;4149;gcf486a7196_1_1715"/>
            <p:cNvSpPr/>
            <p:nvPr/>
          </p:nvSpPr>
          <p:spPr>
            <a:xfrm>
              <a:off x="4797525" y="3210525"/>
              <a:ext cx="228825" cy="228125"/>
            </a:xfrm>
            <a:custGeom>
              <a:rect b="b" l="l" r="r" t="t"/>
              <a:pathLst>
                <a:path extrusionOk="0" h="9125" w="9153">
                  <a:moveTo>
                    <a:pt x="4576" y="1"/>
                  </a:moveTo>
                  <a:cubicBezTo>
                    <a:pt x="2050" y="1"/>
                    <a:pt x="0" y="2050"/>
                    <a:pt x="0" y="4577"/>
                  </a:cubicBezTo>
                  <a:cubicBezTo>
                    <a:pt x="0" y="7075"/>
                    <a:pt x="2050" y="9125"/>
                    <a:pt x="4576" y="9125"/>
                  </a:cubicBezTo>
                  <a:cubicBezTo>
                    <a:pt x="7103" y="9125"/>
                    <a:pt x="9153" y="7075"/>
                    <a:pt x="9153" y="4577"/>
                  </a:cubicBezTo>
                  <a:cubicBezTo>
                    <a:pt x="9153" y="2050"/>
                    <a:pt x="7103" y="1"/>
                    <a:pt x="45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0" name="Google Shape;4150;gcf486a7196_1_1715"/>
            <p:cNvSpPr/>
            <p:nvPr/>
          </p:nvSpPr>
          <p:spPr>
            <a:xfrm>
              <a:off x="4793300" y="3206325"/>
              <a:ext cx="237250" cy="236550"/>
            </a:xfrm>
            <a:custGeom>
              <a:rect b="b" l="l" r="r" t="t"/>
              <a:pathLst>
                <a:path extrusionOk="0" h="9462" w="9490">
                  <a:moveTo>
                    <a:pt x="4745" y="337"/>
                  </a:moveTo>
                  <a:cubicBezTo>
                    <a:pt x="5953" y="337"/>
                    <a:pt x="7047" y="842"/>
                    <a:pt x="7862" y="1628"/>
                  </a:cubicBezTo>
                  <a:cubicBezTo>
                    <a:pt x="8648" y="2415"/>
                    <a:pt x="9125" y="3510"/>
                    <a:pt x="9125" y="4745"/>
                  </a:cubicBezTo>
                  <a:cubicBezTo>
                    <a:pt x="9125" y="5952"/>
                    <a:pt x="8648" y="7047"/>
                    <a:pt x="7862" y="7833"/>
                  </a:cubicBezTo>
                  <a:cubicBezTo>
                    <a:pt x="7047" y="8619"/>
                    <a:pt x="5953" y="9124"/>
                    <a:pt x="4745" y="9124"/>
                  </a:cubicBezTo>
                  <a:cubicBezTo>
                    <a:pt x="3538" y="9124"/>
                    <a:pt x="2443" y="8619"/>
                    <a:pt x="1629" y="7833"/>
                  </a:cubicBezTo>
                  <a:cubicBezTo>
                    <a:pt x="843" y="7047"/>
                    <a:pt x="366" y="5952"/>
                    <a:pt x="366" y="4745"/>
                  </a:cubicBezTo>
                  <a:cubicBezTo>
                    <a:pt x="366" y="3510"/>
                    <a:pt x="843" y="2415"/>
                    <a:pt x="1629" y="1628"/>
                  </a:cubicBezTo>
                  <a:cubicBezTo>
                    <a:pt x="2443" y="842"/>
                    <a:pt x="3538" y="337"/>
                    <a:pt x="4745" y="337"/>
                  </a:cubicBezTo>
                  <a:close/>
                  <a:moveTo>
                    <a:pt x="4745" y="0"/>
                  </a:moveTo>
                  <a:cubicBezTo>
                    <a:pt x="2134" y="0"/>
                    <a:pt x="1" y="2106"/>
                    <a:pt x="1" y="4745"/>
                  </a:cubicBezTo>
                  <a:cubicBezTo>
                    <a:pt x="1" y="7356"/>
                    <a:pt x="2134" y="9461"/>
                    <a:pt x="4745" y="9461"/>
                  </a:cubicBezTo>
                  <a:cubicBezTo>
                    <a:pt x="7356" y="9461"/>
                    <a:pt x="9490" y="7356"/>
                    <a:pt x="9490" y="4745"/>
                  </a:cubicBezTo>
                  <a:cubicBezTo>
                    <a:pt x="9490" y="2106"/>
                    <a:pt x="7356" y="0"/>
                    <a:pt x="4745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1" name="Google Shape;4151;gcf486a7196_1_1715"/>
            <p:cNvSpPr/>
            <p:nvPr/>
          </p:nvSpPr>
          <p:spPr>
            <a:xfrm>
              <a:off x="5243200" y="4242275"/>
              <a:ext cx="278675" cy="11950"/>
            </a:xfrm>
            <a:custGeom>
              <a:rect b="b" l="l" r="r" t="t"/>
              <a:pathLst>
                <a:path extrusionOk="0" h="478" w="11147">
                  <a:moveTo>
                    <a:pt x="1" y="1"/>
                  </a:moveTo>
                  <a:lnTo>
                    <a:pt x="1" y="478"/>
                  </a:lnTo>
                  <a:lnTo>
                    <a:pt x="11146" y="478"/>
                  </a:lnTo>
                  <a:lnTo>
                    <a:pt x="11146" y="1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2" name="Google Shape;4152;gcf486a7196_1_1715"/>
            <p:cNvSpPr/>
            <p:nvPr/>
          </p:nvSpPr>
          <p:spPr>
            <a:xfrm>
              <a:off x="5243200" y="4290000"/>
              <a:ext cx="278675" cy="11250"/>
            </a:xfrm>
            <a:custGeom>
              <a:rect b="b" l="l" r="r" t="t"/>
              <a:pathLst>
                <a:path extrusionOk="0" h="450" w="11147">
                  <a:moveTo>
                    <a:pt x="1" y="1"/>
                  </a:moveTo>
                  <a:lnTo>
                    <a:pt x="1" y="450"/>
                  </a:lnTo>
                  <a:lnTo>
                    <a:pt x="11146" y="450"/>
                  </a:lnTo>
                  <a:lnTo>
                    <a:pt x="11146" y="1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3" name="Google Shape;4153;gcf486a7196_1_1715"/>
            <p:cNvSpPr/>
            <p:nvPr/>
          </p:nvSpPr>
          <p:spPr>
            <a:xfrm>
              <a:off x="5243200" y="4337025"/>
              <a:ext cx="278675" cy="11950"/>
            </a:xfrm>
            <a:custGeom>
              <a:rect b="b" l="l" r="r" t="t"/>
              <a:pathLst>
                <a:path extrusionOk="0" h="478" w="11147">
                  <a:moveTo>
                    <a:pt x="1" y="1"/>
                  </a:moveTo>
                  <a:lnTo>
                    <a:pt x="1" y="478"/>
                  </a:lnTo>
                  <a:lnTo>
                    <a:pt x="11146" y="478"/>
                  </a:lnTo>
                  <a:lnTo>
                    <a:pt x="11146" y="1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4" name="Google Shape;4154;gcf486a7196_1_1715"/>
            <p:cNvSpPr/>
            <p:nvPr/>
          </p:nvSpPr>
          <p:spPr>
            <a:xfrm>
              <a:off x="5243200" y="4384750"/>
              <a:ext cx="278675" cy="11250"/>
            </a:xfrm>
            <a:custGeom>
              <a:rect b="b" l="l" r="r" t="t"/>
              <a:pathLst>
                <a:path extrusionOk="0" h="450" w="11147">
                  <a:moveTo>
                    <a:pt x="1" y="1"/>
                  </a:moveTo>
                  <a:lnTo>
                    <a:pt x="1" y="450"/>
                  </a:lnTo>
                  <a:lnTo>
                    <a:pt x="11146" y="450"/>
                  </a:lnTo>
                  <a:lnTo>
                    <a:pt x="11146" y="1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5" name="Google Shape;4155;gcf486a7196_1_1715"/>
            <p:cNvSpPr/>
            <p:nvPr/>
          </p:nvSpPr>
          <p:spPr>
            <a:xfrm>
              <a:off x="5568175" y="3960825"/>
              <a:ext cx="277950" cy="389575"/>
            </a:xfrm>
            <a:custGeom>
              <a:rect b="b" l="l" r="r" t="t"/>
              <a:pathLst>
                <a:path extrusionOk="0" h="15583" w="11118">
                  <a:moveTo>
                    <a:pt x="10669" y="1"/>
                  </a:moveTo>
                  <a:lnTo>
                    <a:pt x="10669" y="15105"/>
                  </a:lnTo>
                  <a:lnTo>
                    <a:pt x="0" y="15105"/>
                  </a:lnTo>
                  <a:lnTo>
                    <a:pt x="0" y="15582"/>
                  </a:lnTo>
                  <a:lnTo>
                    <a:pt x="11118" y="15582"/>
                  </a:lnTo>
                  <a:lnTo>
                    <a:pt x="11118" y="1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6" name="Google Shape;4156;gcf486a7196_1_1715"/>
            <p:cNvSpPr/>
            <p:nvPr/>
          </p:nvSpPr>
          <p:spPr>
            <a:xfrm>
              <a:off x="1997775" y="759600"/>
              <a:ext cx="2480425" cy="1965250"/>
            </a:xfrm>
            <a:custGeom>
              <a:rect b="b" l="l" r="r" t="t"/>
              <a:pathLst>
                <a:path extrusionOk="0" h="78610" w="99217">
                  <a:moveTo>
                    <a:pt x="0" y="1"/>
                  </a:moveTo>
                  <a:lnTo>
                    <a:pt x="0" y="78610"/>
                  </a:lnTo>
                  <a:lnTo>
                    <a:pt x="99216" y="78610"/>
                  </a:lnTo>
                  <a:lnTo>
                    <a:pt x="99216" y="4380"/>
                  </a:lnTo>
                  <a:lnTo>
                    <a:pt x="26839" y="4380"/>
                  </a:lnTo>
                  <a:lnTo>
                    <a:pt x="24088" y="1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7" name="Google Shape;4157;gcf486a7196_1_1715"/>
            <p:cNvSpPr/>
            <p:nvPr/>
          </p:nvSpPr>
          <p:spPr>
            <a:xfrm>
              <a:off x="2016000" y="918925"/>
              <a:ext cx="2445350" cy="1766625"/>
            </a:xfrm>
            <a:custGeom>
              <a:rect b="b" l="l" r="r" t="t"/>
              <a:pathLst>
                <a:path extrusionOk="0" h="70665" w="97814">
                  <a:moveTo>
                    <a:pt x="1" y="1"/>
                  </a:moveTo>
                  <a:lnTo>
                    <a:pt x="1" y="70665"/>
                  </a:lnTo>
                  <a:lnTo>
                    <a:pt x="97813" y="70665"/>
                  </a:lnTo>
                  <a:lnTo>
                    <a:pt x="9781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8" name="Google Shape;4158;gcf486a7196_1_1715"/>
            <p:cNvSpPr/>
            <p:nvPr/>
          </p:nvSpPr>
          <p:spPr>
            <a:xfrm>
              <a:off x="4417100" y="924550"/>
              <a:ext cx="38625" cy="1064750"/>
            </a:xfrm>
            <a:custGeom>
              <a:rect b="b" l="l" r="r" t="t"/>
              <a:pathLst>
                <a:path extrusionOk="0" h="42590" w="1545">
                  <a:moveTo>
                    <a:pt x="1" y="0"/>
                  </a:moveTo>
                  <a:lnTo>
                    <a:pt x="1" y="42590"/>
                  </a:lnTo>
                  <a:lnTo>
                    <a:pt x="1545" y="42590"/>
                  </a:lnTo>
                  <a:lnTo>
                    <a:pt x="1545" y="0"/>
                  </a:lnTo>
                  <a:close/>
                </a:path>
              </a:pathLst>
            </a:custGeom>
            <a:solidFill>
              <a:srgbClr val="D4D4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9" name="Google Shape;4159;gcf486a7196_1_1715"/>
            <p:cNvSpPr/>
            <p:nvPr/>
          </p:nvSpPr>
          <p:spPr>
            <a:xfrm>
              <a:off x="4417100" y="1989275"/>
              <a:ext cx="38625" cy="689975"/>
            </a:xfrm>
            <a:custGeom>
              <a:rect b="b" l="l" r="r" t="t"/>
              <a:pathLst>
                <a:path extrusionOk="0" h="27599" w="1545">
                  <a:moveTo>
                    <a:pt x="1" y="1"/>
                  </a:moveTo>
                  <a:lnTo>
                    <a:pt x="1" y="27598"/>
                  </a:lnTo>
                  <a:lnTo>
                    <a:pt x="1545" y="27598"/>
                  </a:lnTo>
                  <a:lnTo>
                    <a:pt x="1545" y="1"/>
                  </a:lnTo>
                  <a:close/>
                </a:path>
              </a:pathLst>
            </a:custGeom>
            <a:solidFill>
              <a:srgbClr val="B0B0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0" name="Google Shape;4160;gcf486a7196_1_1715"/>
            <p:cNvSpPr/>
            <p:nvPr/>
          </p:nvSpPr>
          <p:spPr>
            <a:xfrm>
              <a:off x="2006175" y="895050"/>
              <a:ext cx="2458675" cy="96200"/>
            </a:xfrm>
            <a:custGeom>
              <a:rect b="b" l="l" r="r" t="t"/>
              <a:pathLst>
                <a:path extrusionOk="0" h="3848" w="98347">
                  <a:moveTo>
                    <a:pt x="1" y="1"/>
                  </a:moveTo>
                  <a:lnTo>
                    <a:pt x="1" y="3847"/>
                  </a:lnTo>
                  <a:lnTo>
                    <a:pt x="98347" y="3847"/>
                  </a:lnTo>
                  <a:lnTo>
                    <a:pt x="98347" y="1"/>
                  </a:ln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1" name="Google Shape;4161;gcf486a7196_1_1715"/>
            <p:cNvSpPr/>
            <p:nvPr/>
          </p:nvSpPr>
          <p:spPr>
            <a:xfrm>
              <a:off x="2000575" y="889450"/>
              <a:ext cx="2469900" cy="107400"/>
            </a:xfrm>
            <a:custGeom>
              <a:rect b="b" l="l" r="r" t="t"/>
              <a:pathLst>
                <a:path extrusionOk="0" h="4296" w="98796">
                  <a:moveTo>
                    <a:pt x="98346" y="450"/>
                  </a:moveTo>
                  <a:lnTo>
                    <a:pt x="98346" y="3847"/>
                  </a:lnTo>
                  <a:lnTo>
                    <a:pt x="478" y="3847"/>
                  </a:lnTo>
                  <a:lnTo>
                    <a:pt x="478" y="450"/>
                  </a:lnTo>
                  <a:close/>
                  <a:moveTo>
                    <a:pt x="0" y="0"/>
                  </a:moveTo>
                  <a:lnTo>
                    <a:pt x="0" y="4296"/>
                  </a:lnTo>
                  <a:lnTo>
                    <a:pt x="98795" y="4296"/>
                  </a:lnTo>
                  <a:lnTo>
                    <a:pt x="98795" y="4071"/>
                  </a:lnTo>
                  <a:lnTo>
                    <a:pt x="98795" y="0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2" name="Google Shape;4162;gcf486a7196_1_1715"/>
            <p:cNvSpPr/>
            <p:nvPr/>
          </p:nvSpPr>
          <p:spPr>
            <a:xfrm>
              <a:off x="2010400" y="913300"/>
              <a:ext cx="2457275" cy="1777875"/>
            </a:xfrm>
            <a:custGeom>
              <a:rect b="b" l="l" r="r" t="t"/>
              <a:pathLst>
                <a:path extrusionOk="0" h="71115" w="98291">
                  <a:moveTo>
                    <a:pt x="97813" y="450"/>
                  </a:moveTo>
                  <a:lnTo>
                    <a:pt x="97813" y="70637"/>
                  </a:lnTo>
                  <a:lnTo>
                    <a:pt x="450" y="70637"/>
                  </a:lnTo>
                  <a:lnTo>
                    <a:pt x="450" y="450"/>
                  </a:lnTo>
                  <a:close/>
                  <a:moveTo>
                    <a:pt x="225" y="1"/>
                  </a:moveTo>
                  <a:cubicBezTo>
                    <a:pt x="169" y="1"/>
                    <a:pt x="113" y="29"/>
                    <a:pt x="57" y="57"/>
                  </a:cubicBezTo>
                  <a:cubicBezTo>
                    <a:pt x="28" y="113"/>
                    <a:pt x="0" y="169"/>
                    <a:pt x="0" y="226"/>
                  </a:cubicBezTo>
                  <a:lnTo>
                    <a:pt x="0" y="70890"/>
                  </a:lnTo>
                  <a:cubicBezTo>
                    <a:pt x="0" y="70946"/>
                    <a:pt x="28" y="71002"/>
                    <a:pt x="57" y="71030"/>
                  </a:cubicBezTo>
                  <a:cubicBezTo>
                    <a:pt x="113" y="71086"/>
                    <a:pt x="169" y="71114"/>
                    <a:pt x="225" y="71114"/>
                  </a:cubicBezTo>
                  <a:lnTo>
                    <a:pt x="98037" y="71114"/>
                  </a:lnTo>
                  <a:cubicBezTo>
                    <a:pt x="98122" y="71114"/>
                    <a:pt x="98178" y="71086"/>
                    <a:pt x="98206" y="71030"/>
                  </a:cubicBezTo>
                  <a:cubicBezTo>
                    <a:pt x="98262" y="71002"/>
                    <a:pt x="98290" y="70946"/>
                    <a:pt x="98290" y="70890"/>
                  </a:cubicBezTo>
                  <a:lnTo>
                    <a:pt x="98290" y="226"/>
                  </a:lnTo>
                  <a:cubicBezTo>
                    <a:pt x="98290" y="169"/>
                    <a:pt x="98262" y="113"/>
                    <a:pt x="98206" y="57"/>
                  </a:cubicBezTo>
                  <a:cubicBezTo>
                    <a:pt x="98178" y="29"/>
                    <a:pt x="98122" y="1"/>
                    <a:pt x="98037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3" name="Google Shape;4163;gcf486a7196_1_1715"/>
            <p:cNvSpPr/>
            <p:nvPr/>
          </p:nvSpPr>
          <p:spPr>
            <a:xfrm>
              <a:off x="3103900" y="1053675"/>
              <a:ext cx="201475" cy="30225"/>
            </a:xfrm>
            <a:custGeom>
              <a:rect b="b" l="l" r="r" t="t"/>
              <a:pathLst>
                <a:path extrusionOk="0" h="1209" w="8059">
                  <a:moveTo>
                    <a:pt x="618" y="1"/>
                  </a:moveTo>
                  <a:cubicBezTo>
                    <a:pt x="282" y="1"/>
                    <a:pt x="1" y="254"/>
                    <a:pt x="1" y="590"/>
                  </a:cubicBezTo>
                  <a:cubicBezTo>
                    <a:pt x="1" y="927"/>
                    <a:pt x="282" y="1208"/>
                    <a:pt x="618" y="1208"/>
                  </a:cubicBezTo>
                  <a:lnTo>
                    <a:pt x="7441" y="1208"/>
                  </a:lnTo>
                  <a:cubicBezTo>
                    <a:pt x="7778" y="1208"/>
                    <a:pt x="8058" y="927"/>
                    <a:pt x="8058" y="590"/>
                  </a:cubicBezTo>
                  <a:cubicBezTo>
                    <a:pt x="8058" y="254"/>
                    <a:pt x="7778" y="1"/>
                    <a:pt x="7441" y="1"/>
                  </a:cubicBezTo>
                  <a:close/>
                </a:path>
              </a:pathLst>
            </a:custGeom>
            <a:solidFill>
              <a:srgbClr val="D4D4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4" name="Google Shape;4164;gcf486a7196_1_1715"/>
            <p:cNvSpPr/>
            <p:nvPr/>
          </p:nvSpPr>
          <p:spPr>
            <a:xfrm>
              <a:off x="3446425" y="1053675"/>
              <a:ext cx="200750" cy="30225"/>
            </a:xfrm>
            <a:custGeom>
              <a:rect b="b" l="l" r="r" t="t"/>
              <a:pathLst>
                <a:path extrusionOk="0" h="1209" w="8030">
                  <a:moveTo>
                    <a:pt x="590" y="1"/>
                  </a:moveTo>
                  <a:cubicBezTo>
                    <a:pt x="253" y="1"/>
                    <a:pt x="0" y="254"/>
                    <a:pt x="0" y="590"/>
                  </a:cubicBezTo>
                  <a:cubicBezTo>
                    <a:pt x="0" y="927"/>
                    <a:pt x="253" y="1208"/>
                    <a:pt x="590" y="1208"/>
                  </a:cubicBezTo>
                  <a:lnTo>
                    <a:pt x="7440" y="1208"/>
                  </a:lnTo>
                  <a:cubicBezTo>
                    <a:pt x="7777" y="1208"/>
                    <a:pt x="8030" y="927"/>
                    <a:pt x="8030" y="590"/>
                  </a:cubicBezTo>
                  <a:cubicBezTo>
                    <a:pt x="8030" y="254"/>
                    <a:pt x="7777" y="1"/>
                    <a:pt x="7440" y="1"/>
                  </a:cubicBezTo>
                  <a:close/>
                </a:path>
              </a:pathLst>
            </a:custGeom>
            <a:solidFill>
              <a:srgbClr val="D4D4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5" name="Google Shape;4165;gcf486a7196_1_1715"/>
            <p:cNvSpPr/>
            <p:nvPr/>
          </p:nvSpPr>
          <p:spPr>
            <a:xfrm>
              <a:off x="3788225" y="1053675"/>
              <a:ext cx="201475" cy="30225"/>
            </a:xfrm>
            <a:custGeom>
              <a:rect b="b" l="l" r="r" t="t"/>
              <a:pathLst>
                <a:path extrusionOk="0" h="1209" w="8059">
                  <a:moveTo>
                    <a:pt x="618" y="1"/>
                  </a:moveTo>
                  <a:cubicBezTo>
                    <a:pt x="281" y="1"/>
                    <a:pt x="1" y="254"/>
                    <a:pt x="1" y="590"/>
                  </a:cubicBezTo>
                  <a:cubicBezTo>
                    <a:pt x="1" y="927"/>
                    <a:pt x="281" y="1208"/>
                    <a:pt x="618" y="1208"/>
                  </a:cubicBezTo>
                  <a:lnTo>
                    <a:pt x="7440" y="1208"/>
                  </a:lnTo>
                  <a:cubicBezTo>
                    <a:pt x="7777" y="1208"/>
                    <a:pt x="8058" y="927"/>
                    <a:pt x="8058" y="590"/>
                  </a:cubicBezTo>
                  <a:cubicBezTo>
                    <a:pt x="8058" y="254"/>
                    <a:pt x="7777" y="1"/>
                    <a:pt x="7440" y="1"/>
                  </a:cubicBezTo>
                  <a:close/>
                </a:path>
              </a:pathLst>
            </a:custGeom>
            <a:solidFill>
              <a:srgbClr val="D4D4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6" name="Google Shape;4166;gcf486a7196_1_1715"/>
            <p:cNvSpPr/>
            <p:nvPr/>
          </p:nvSpPr>
          <p:spPr>
            <a:xfrm>
              <a:off x="4130750" y="1053675"/>
              <a:ext cx="201450" cy="30225"/>
            </a:xfrm>
            <a:custGeom>
              <a:rect b="b" l="l" r="r" t="t"/>
              <a:pathLst>
                <a:path extrusionOk="0" h="1209" w="8058">
                  <a:moveTo>
                    <a:pt x="590" y="1"/>
                  </a:moveTo>
                  <a:cubicBezTo>
                    <a:pt x="253" y="1"/>
                    <a:pt x="0" y="254"/>
                    <a:pt x="0" y="590"/>
                  </a:cubicBezTo>
                  <a:cubicBezTo>
                    <a:pt x="0" y="927"/>
                    <a:pt x="253" y="1208"/>
                    <a:pt x="590" y="1208"/>
                  </a:cubicBezTo>
                  <a:lnTo>
                    <a:pt x="7440" y="1208"/>
                  </a:lnTo>
                  <a:cubicBezTo>
                    <a:pt x="7777" y="1208"/>
                    <a:pt x="8058" y="927"/>
                    <a:pt x="8058" y="590"/>
                  </a:cubicBezTo>
                  <a:cubicBezTo>
                    <a:pt x="8058" y="254"/>
                    <a:pt x="7777" y="1"/>
                    <a:pt x="7440" y="1"/>
                  </a:cubicBezTo>
                  <a:close/>
                </a:path>
              </a:pathLst>
            </a:custGeom>
            <a:solidFill>
              <a:srgbClr val="D4D4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7" name="Google Shape;4167;gcf486a7196_1_1715"/>
            <p:cNvSpPr/>
            <p:nvPr/>
          </p:nvSpPr>
          <p:spPr>
            <a:xfrm>
              <a:off x="2149375" y="1931025"/>
              <a:ext cx="2203175" cy="5625"/>
            </a:xfrm>
            <a:custGeom>
              <a:rect b="b" l="l" r="r" t="t"/>
              <a:pathLst>
                <a:path extrusionOk="0" h="225" w="88127">
                  <a:moveTo>
                    <a:pt x="0" y="0"/>
                  </a:moveTo>
                  <a:lnTo>
                    <a:pt x="0" y="225"/>
                  </a:lnTo>
                  <a:lnTo>
                    <a:pt x="88127" y="225"/>
                  </a:lnTo>
                  <a:lnTo>
                    <a:pt x="88127" y="0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8" name="Google Shape;4168;gcf486a7196_1_1715"/>
            <p:cNvSpPr/>
            <p:nvPr/>
          </p:nvSpPr>
          <p:spPr>
            <a:xfrm>
              <a:off x="2146550" y="1916975"/>
              <a:ext cx="5650" cy="16875"/>
            </a:xfrm>
            <a:custGeom>
              <a:rect b="b" l="l" r="r" t="t"/>
              <a:pathLst>
                <a:path extrusionOk="0" h="675" w="226">
                  <a:moveTo>
                    <a:pt x="1" y="1"/>
                  </a:moveTo>
                  <a:lnTo>
                    <a:pt x="1" y="675"/>
                  </a:lnTo>
                  <a:lnTo>
                    <a:pt x="225" y="675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9" name="Google Shape;4169;gcf486a7196_1_1715"/>
            <p:cNvSpPr/>
            <p:nvPr/>
          </p:nvSpPr>
          <p:spPr>
            <a:xfrm>
              <a:off x="2421700" y="1916975"/>
              <a:ext cx="6325" cy="16875"/>
            </a:xfrm>
            <a:custGeom>
              <a:rect b="b" l="l" r="r" t="t"/>
              <a:pathLst>
                <a:path extrusionOk="0" h="675" w="253">
                  <a:moveTo>
                    <a:pt x="0" y="1"/>
                  </a:moveTo>
                  <a:lnTo>
                    <a:pt x="0" y="675"/>
                  </a:lnTo>
                  <a:lnTo>
                    <a:pt x="253" y="675"/>
                  </a:lnTo>
                  <a:lnTo>
                    <a:pt x="253" y="1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0" name="Google Shape;4170;gcf486a7196_1_1715"/>
            <p:cNvSpPr/>
            <p:nvPr/>
          </p:nvSpPr>
          <p:spPr>
            <a:xfrm>
              <a:off x="2697525" y="1916975"/>
              <a:ext cx="5650" cy="16875"/>
            </a:xfrm>
            <a:custGeom>
              <a:rect b="b" l="l" r="r" t="t"/>
              <a:pathLst>
                <a:path extrusionOk="0" h="675" w="226">
                  <a:moveTo>
                    <a:pt x="1" y="1"/>
                  </a:moveTo>
                  <a:lnTo>
                    <a:pt x="1" y="675"/>
                  </a:lnTo>
                  <a:lnTo>
                    <a:pt x="225" y="675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1" name="Google Shape;4171;gcf486a7196_1_1715"/>
            <p:cNvSpPr/>
            <p:nvPr/>
          </p:nvSpPr>
          <p:spPr>
            <a:xfrm>
              <a:off x="2972650" y="1916975"/>
              <a:ext cx="5650" cy="16875"/>
            </a:xfrm>
            <a:custGeom>
              <a:rect b="b" l="l" r="r" t="t"/>
              <a:pathLst>
                <a:path extrusionOk="0" h="675" w="226">
                  <a:moveTo>
                    <a:pt x="1" y="1"/>
                  </a:moveTo>
                  <a:lnTo>
                    <a:pt x="1" y="675"/>
                  </a:lnTo>
                  <a:lnTo>
                    <a:pt x="225" y="675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2" name="Google Shape;4172;gcf486a7196_1_1715"/>
            <p:cNvSpPr/>
            <p:nvPr/>
          </p:nvSpPr>
          <p:spPr>
            <a:xfrm>
              <a:off x="3247800" y="1916975"/>
              <a:ext cx="6325" cy="16875"/>
            </a:xfrm>
            <a:custGeom>
              <a:rect b="b" l="l" r="r" t="t"/>
              <a:pathLst>
                <a:path extrusionOk="0" h="675" w="253">
                  <a:moveTo>
                    <a:pt x="0" y="1"/>
                  </a:moveTo>
                  <a:lnTo>
                    <a:pt x="0" y="675"/>
                  </a:lnTo>
                  <a:lnTo>
                    <a:pt x="253" y="675"/>
                  </a:lnTo>
                  <a:lnTo>
                    <a:pt x="253" y="1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3" name="Google Shape;4173;gcf486a7196_1_1715"/>
            <p:cNvSpPr/>
            <p:nvPr/>
          </p:nvSpPr>
          <p:spPr>
            <a:xfrm>
              <a:off x="3523625" y="1916975"/>
              <a:ext cx="5650" cy="16875"/>
            </a:xfrm>
            <a:custGeom>
              <a:rect b="b" l="l" r="r" t="t"/>
              <a:pathLst>
                <a:path extrusionOk="0" h="675" w="226">
                  <a:moveTo>
                    <a:pt x="1" y="1"/>
                  </a:moveTo>
                  <a:lnTo>
                    <a:pt x="1" y="675"/>
                  </a:lnTo>
                  <a:lnTo>
                    <a:pt x="225" y="675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4" name="Google Shape;4174;gcf486a7196_1_1715"/>
            <p:cNvSpPr/>
            <p:nvPr/>
          </p:nvSpPr>
          <p:spPr>
            <a:xfrm>
              <a:off x="3798750" y="1916975"/>
              <a:ext cx="5650" cy="16875"/>
            </a:xfrm>
            <a:custGeom>
              <a:rect b="b" l="l" r="r" t="t"/>
              <a:pathLst>
                <a:path extrusionOk="0" h="675" w="226">
                  <a:moveTo>
                    <a:pt x="1" y="1"/>
                  </a:moveTo>
                  <a:lnTo>
                    <a:pt x="1" y="675"/>
                  </a:lnTo>
                  <a:lnTo>
                    <a:pt x="225" y="675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5" name="Google Shape;4175;gcf486a7196_1_1715"/>
            <p:cNvSpPr/>
            <p:nvPr/>
          </p:nvSpPr>
          <p:spPr>
            <a:xfrm>
              <a:off x="4073900" y="1916975"/>
              <a:ext cx="6325" cy="16875"/>
            </a:xfrm>
            <a:custGeom>
              <a:rect b="b" l="l" r="r" t="t"/>
              <a:pathLst>
                <a:path extrusionOk="0" h="675" w="253">
                  <a:moveTo>
                    <a:pt x="0" y="1"/>
                  </a:moveTo>
                  <a:lnTo>
                    <a:pt x="0" y="675"/>
                  </a:lnTo>
                  <a:lnTo>
                    <a:pt x="253" y="675"/>
                  </a:lnTo>
                  <a:lnTo>
                    <a:pt x="253" y="1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6" name="Google Shape;4176;gcf486a7196_1_1715"/>
            <p:cNvSpPr/>
            <p:nvPr/>
          </p:nvSpPr>
          <p:spPr>
            <a:xfrm>
              <a:off x="4349725" y="1916975"/>
              <a:ext cx="5650" cy="16875"/>
            </a:xfrm>
            <a:custGeom>
              <a:rect b="b" l="l" r="r" t="t"/>
              <a:pathLst>
                <a:path extrusionOk="0" h="675" w="226">
                  <a:moveTo>
                    <a:pt x="0" y="1"/>
                  </a:moveTo>
                  <a:lnTo>
                    <a:pt x="0" y="675"/>
                  </a:lnTo>
                  <a:lnTo>
                    <a:pt x="225" y="675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7" name="Google Shape;4177;gcf486a7196_1_1715"/>
            <p:cNvSpPr/>
            <p:nvPr/>
          </p:nvSpPr>
          <p:spPr>
            <a:xfrm>
              <a:off x="2274300" y="1744725"/>
              <a:ext cx="301125" cy="108725"/>
            </a:xfrm>
            <a:custGeom>
              <a:rect b="b" l="l" r="r" t="t"/>
              <a:pathLst>
                <a:path extrusionOk="0" h="4349" w="12045">
                  <a:moveTo>
                    <a:pt x="11502" y="0"/>
                  </a:moveTo>
                  <a:cubicBezTo>
                    <a:pt x="11467" y="0"/>
                    <a:pt x="11432" y="4"/>
                    <a:pt x="11399" y="13"/>
                  </a:cubicBezTo>
                  <a:lnTo>
                    <a:pt x="365" y="3438"/>
                  </a:lnTo>
                  <a:cubicBezTo>
                    <a:pt x="141" y="3494"/>
                    <a:pt x="0" y="3775"/>
                    <a:pt x="57" y="4027"/>
                  </a:cubicBezTo>
                  <a:cubicBezTo>
                    <a:pt x="128" y="4218"/>
                    <a:pt x="322" y="4348"/>
                    <a:pt x="534" y="4348"/>
                  </a:cubicBezTo>
                  <a:cubicBezTo>
                    <a:pt x="571" y="4348"/>
                    <a:pt x="608" y="4344"/>
                    <a:pt x="646" y="4336"/>
                  </a:cubicBezTo>
                  <a:lnTo>
                    <a:pt x="11680" y="911"/>
                  </a:lnTo>
                  <a:cubicBezTo>
                    <a:pt x="11904" y="827"/>
                    <a:pt x="12045" y="574"/>
                    <a:pt x="11988" y="321"/>
                  </a:cubicBezTo>
                  <a:cubicBezTo>
                    <a:pt x="11917" y="130"/>
                    <a:pt x="11703" y="0"/>
                    <a:pt x="11502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8" name="Google Shape;4178;gcf486a7196_1_1715"/>
            <p:cNvSpPr/>
            <p:nvPr/>
          </p:nvSpPr>
          <p:spPr>
            <a:xfrm>
              <a:off x="2549425" y="1557275"/>
              <a:ext cx="301825" cy="210775"/>
            </a:xfrm>
            <a:custGeom>
              <a:rect b="b" l="l" r="r" t="t"/>
              <a:pathLst>
                <a:path extrusionOk="0" h="8431" w="12073">
                  <a:moveTo>
                    <a:pt x="11555" y="1"/>
                  </a:moveTo>
                  <a:cubicBezTo>
                    <a:pt x="11459" y="1"/>
                    <a:pt x="11364" y="32"/>
                    <a:pt x="11287" y="99"/>
                  </a:cubicBezTo>
                  <a:lnTo>
                    <a:pt x="253" y="7595"/>
                  </a:lnTo>
                  <a:cubicBezTo>
                    <a:pt x="57" y="7735"/>
                    <a:pt x="1" y="8016"/>
                    <a:pt x="141" y="8240"/>
                  </a:cubicBezTo>
                  <a:cubicBezTo>
                    <a:pt x="229" y="8363"/>
                    <a:pt x="370" y="8431"/>
                    <a:pt x="519" y="8431"/>
                  </a:cubicBezTo>
                  <a:cubicBezTo>
                    <a:pt x="609" y="8431"/>
                    <a:pt x="702" y="8406"/>
                    <a:pt x="787" y="8353"/>
                  </a:cubicBezTo>
                  <a:lnTo>
                    <a:pt x="11792" y="857"/>
                  </a:lnTo>
                  <a:cubicBezTo>
                    <a:pt x="12017" y="716"/>
                    <a:pt x="12073" y="436"/>
                    <a:pt x="11933" y="211"/>
                  </a:cubicBezTo>
                  <a:cubicBezTo>
                    <a:pt x="11848" y="75"/>
                    <a:pt x="11701" y="1"/>
                    <a:pt x="11555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9" name="Google Shape;4179;gcf486a7196_1_1715"/>
            <p:cNvSpPr/>
            <p:nvPr/>
          </p:nvSpPr>
          <p:spPr>
            <a:xfrm>
              <a:off x="2824575" y="1301875"/>
              <a:ext cx="301825" cy="278950"/>
            </a:xfrm>
            <a:custGeom>
              <a:rect b="b" l="l" r="r" t="t"/>
              <a:pathLst>
                <a:path extrusionOk="0" h="11158" w="12073">
                  <a:moveTo>
                    <a:pt x="11550" y="1"/>
                  </a:moveTo>
                  <a:cubicBezTo>
                    <a:pt x="11438" y="1"/>
                    <a:pt x="11324" y="43"/>
                    <a:pt x="11230" y="124"/>
                  </a:cubicBezTo>
                  <a:lnTo>
                    <a:pt x="225" y="10343"/>
                  </a:lnTo>
                  <a:cubicBezTo>
                    <a:pt x="28" y="10511"/>
                    <a:pt x="0" y="10820"/>
                    <a:pt x="197" y="11017"/>
                  </a:cubicBezTo>
                  <a:cubicBezTo>
                    <a:pt x="288" y="11108"/>
                    <a:pt x="412" y="11158"/>
                    <a:pt x="538" y="11158"/>
                  </a:cubicBezTo>
                  <a:cubicBezTo>
                    <a:pt x="644" y="11158"/>
                    <a:pt x="752" y="11122"/>
                    <a:pt x="842" y="11045"/>
                  </a:cubicBezTo>
                  <a:lnTo>
                    <a:pt x="11876" y="826"/>
                  </a:lnTo>
                  <a:cubicBezTo>
                    <a:pt x="12044" y="629"/>
                    <a:pt x="12072" y="348"/>
                    <a:pt x="11876" y="152"/>
                  </a:cubicBezTo>
                  <a:cubicBezTo>
                    <a:pt x="11788" y="50"/>
                    <a:pt x="11670" y="1"/>
                    <a:pt x="11550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0" name="Google Shape;4180;gcf486a7196_1_1715"/>
            <p:cNvSpPr/>
            <p:nvPr/>
          </p:nvSpPr>
          <p:spPr>
            <a:xfrm>
              <a:off x="3101100" y="1276175"/>
              <a:ext cx="299725" cy="49225"/>
            </a:xfrm>
            <a:custGeom>
              <a:rect b="b" l="l" r="r" t="t"/>
              <a:pathLst>
                <a:path extrusionOk="0" h="1969" w="11989">
                  <a:moveTo>
                    <a:pt x="11455" y="1"/>
                  </a:moveTo>
                  <a:lnTo>
                    <a:pt x="450" y="1039"/>
                  </a:lnTo>
                  <a:cubicBezTo>
                    <a:pt x="197" y="1067"/>
                    <a:pt x="1" y="1292"/>
                    <a:pt x="29" y="1545"/>
                  </a:cubicBezTo>
                  <a:cubicBezTo>
                    <a:pt x="55" y="1781"/>
                    <a:pt x="253" y="1968"/>
                    <a:pt x="486" y="1968"/>
                  </a:cubicBezTo>
                  <a:cubicBezTo>
                    <a:pt x="502" y="1968"/>
                    <a:pt x="518" y="1968"/>
                    <a:pt x="534" y="1966"/>
                  </a:cubicBezTo>
                  <a:lnTo>
                    <a:pt x="11539" y="955"/>
                  </a:lnTo>
                  <a:cubicBezTo>
                    <a:pt x="11792" y="927"/>
                    <a:pt x="11988" y="702"/>
                    <a:pt x="11960" y="422"/>
                  </a:cubicBezTo>
                  <a:cubicBezTo>
                    <a:pt x="11932" y="169"/>
                    <a:pt x="11708" y="1"/>
                    <a:pt x="11455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1" name="Google Shape;4181;gcf486a7196_1_1715"/>
            <p:cNvSpPr/>
            <p:nvPr/>
          </p:nvSpPr>
          <p:spPr>
            <a:xfrm>
              <a:off x="3375525" y="1276375"/>
              <a:ext cx="301825" cy="210900"/>
            </a:xfrm>
            <a:custGeom>
              <a:rect b="b" l="l" r="r" t="t"/>
              <a:pathLst>
                <a:path extrusionOk="0" h="8436" w="12073">
                  <a:moveTo>
                    <a:pt x="527" y="0"/>
                  </a:moveTo>
                  <a:cubicBezTo>
                    <a:pt x="375" y="0"/>
                    <a:pt x="230" y="75"/>
                    <a:pt x="141" y="217"/>
                  </a:cubicBezTo>
                  <a:cubicBezTo>
                    <a:pt x="1" y="414"/>
                    <a:pt x="57" y="723"/>
                    <a:pt x="253" y="863"/>
                  </a:cubicBezTo>
                  <a:lnTo>
                    <a:pt x="11287" y="8359"/>
                  </a:lnTo>
                  <a:cubicBezTo>
                    <a:pt x="11359" y="8410"/>
                    <a:pt x="11446" y="8435"/>
                    <a:pt x="11534" y="8435"/>
                  </a:cubicBezTo>
                  <a:cubicBezTo>
                    <a:pt x="11687" y="8435"/>
                    <a:pt x="11844" y="8361"/>
                    <a:pt x="11933" y="8218"/>
                  </a:cubicBezTo>
                  <a:cubicBezTo>
                    <a:pt x="12073" y="8022"/>
                    <a:pt x="12017" y="7713"/>
                    <a:pt x="11792" y="7573"/>
                  </a:cubicBezTo>
                  <a:lnTo>
                    <a:pt x="787" y="77"/>
                  </a:lnTo>
                  <a:cubicBezTo>
                    <a:pt x="704" y="25"/>
                    <a:pt x="615" y="0"/>
                    <a:pt x="527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2" name="Google Shape;4182;gcf486a7196_1_1715"/>
            <p:cNvSpPr/>
            <p:nvPr/>
          </p:nvSpPr>
          <p:spPr>
            <a:xfrm>
              <a:off x="3650675" y="1463775"/>
              <a:ext cx="301825" cy="202300"/>
            </a:xfrm>
            <a:custGeom>
              <a:rect b="b" l="l" r="r" t="t"/>
              <a:pathLst>
                <a:path extrusionOk="0" h="8092" w="12073">
                  <a:moveTo>
                    <a:pt x="526" y="0"/>
                  </a:moveTo>
                  <a:cubicBezTo>
                    <a:pt x="374" y="0"/>
                    <a:pt x="229" y="75"/>
                    <a:pt x="140" y="217"/>
                  </a:cubicBezTo>
                  <a:cubicBezTo>
                    <a:pt x="0" y="442"/>
                    <a:pt x="56" y="722"/>
                    <a:pt x="281" y="863"/>
                  </a:cubicBezTo>
                  <a:lnTo>
                    <a:pt x="11286" y="8022"/>
                  </a:lnTo>
                  <a:cubicBezTo>
                    <a:pt x="11363" y="8070"/>
                    <a:pt x="11446" y="8092"/>
                    <a:pt x="11528" y="8092"/>
                  </a:cubicBezTo>
                  <a:cubicBezTo>
                    <a:pt x="11686" y="8092"/>
                    <a:pt x="11839" y="8011"/>
                    <a:pt x="11932" y="7882"/>
                  </a:cubicBezTo>
                  <a:cubicBezTo>
                    <a:pt x="12072" y="7657"/>
                    <a:pt x="12016" y="7376"/>
                    <a:pt x="11791" y="7236"/>
                  </a:cubicBezTo>
                  <a:lnTo>
                    <a:pt x="786" y="77"/>
                  </a:lnTo>
                  <a:cubicBezTo>
                    <a:pt x="704" y="25"/>
                    <a:pt x="614" y="0"/>
                    <a:pt x="526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3" name="Google Shape;4183;gcf486a7196_1_1715"/>
            <p:cNvSpPr/>
            <p:nvPr/>
          </p:nvSpPr>
          <p:spPr>
            <a:xfrm>
              <a:off x="3925800" y="1267900"/>
              <a:ext cx="301825" cy="398225"/>
            </a:xfrm>
            <a:custGeom>
              <a:rect b="b" l="l" r="r" t="t"/>
              <a:pathLst>
                <a:path extrusionOk="0" h="15929" w="12073">
                  <a:moveTo>
                    <a:pt x="11572" y="1"/>
                  </a:moveTo>
                  <a:cubicBezTo>
                    <a:pt x="11427" y="1"/>
                    <a:pt x="11279" y="69"/>
                    <a:pt x="11174" y="191"/>
                  </a:cubicBezTo>
                  <a:lnTo>
                    <a:pt x="169" y="15183"/>
                  </a:lnTo>
                  <a:cubicBezTo>
                    <a:pt x="0" y="15380"/>
                    <a:pt x="56" y="15688"/>
                    <a:pt x="253" y="15829"/>
                  </a:cubicBezTo>
                  <a:cubicBezTo>
                    <a:pt x="344" y="15897"/>
                    <a:pt x="445" y="15929"/>
                    <a:pt x="543" y="15929"/>
                  </a:cubicBezTo>
                  <a:cubicBezTo>
                    <a:pt x="687" y="15929"/>
                    <a:pt x="827" y="15861"/>
                    <a:pt x="927" y="15745"/>
                  </a:cubicBezTo>
                  <a:lnTo>
                    <a:pt x="11932" y="753"/>
                  </a:lnTo>
                  <a:cubicBezTo>
                    <a:pt x="12072" y="528"/>
                    <a:pt x="12044" y="247"/>
                    <a:pt x="11820" y="79"/>
                  </a:cubicBezTo>
                  <a:cubicBezTo>
                    <a:pt x="11746" y="26"/>
                    <a:pt x="11659" y="1"/>
                    <a:pt x="11572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4" name="Google Shape;4184;gcf486a7196_1_1715"/>
            <p:cNvSpPr/>
            <p:nvPr/>
          </p:nvSpPr>
          <p:spPr>
            <a:xfrm>
              <a:off x="2251850" y="1806800"/>
              <a:ext cx="70200" cy="70200"/>
            </a:xfrm>
            <a:custGeom>
              <a:rect b="b" l="l" r="r" t="t"/>
              <a:pathLst>
                <a:path extrusionOk="0" h="2808" w="2808">
                  <a:moveTo>
                    <a:pt x="1404" y="0"/>
                  </a:moveTo>
                  <a:cubicBezTo>
                    <a:pt x="646" y="0"/>
                    <a:pt x="0" y="618"/>
                    <a:pt x="0" y="1404"/>
                  </a:cubicBezTo>
                  <a:cubicBezTo>
                    <a:pt x="0" y="2162"/>
                    <a:pt x="646" y="2808"/>
                    <a:pt x="1404" y="2808"/>
                  </a:cubicBezTo>
                  <a:cubicBezTo>
                    <a:pt x="2190" y="2808"/>
                    <a:pt x="2808" y="2162"/>
                    <a:pt x="2808" y="1404"/>
                  </a:cubicBezTo>
                  <a:cubicBezTo>
                    <a:pt x="2808" y="618"/>
                    <a:pt x="2190" y="0"/>
                    <a:pt x="1404" y="0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5" name="Google Shape;4185;gcf486a7196_1_1715"/>
            <p:cNvSpPr/>
            <p:nvPr/>
          </p:nvSpPr>
          <p:spPr>
            <a:xfrm>
              <a:off x="2246225" y="1800475"/>
              <a:ext cx="82150" cy="82150"/>
            </a:xfrm>
            <a:custGeom>
              <a:rect b="b" l="l" r="r" t="t"/>
              <a:pathLst>
                <a:path extrusionOk="0" h="3286" w="3286">
                  <a:moveTo>
                    <a:pt x="1629" y="478"/>
                  </a:moveTo>
                  <a:cubicBezTo>
                    <a:pt x="2275" y="478"/>
                    <a:pt x="2808" y="1011"/>
                    <a:pt x="2808" y="1657"/>
                  </a:cubicBezTo>
                  <a:cubicBezTo>
                    <a:pt x="2808" y="2303"/>
                    <a:pt x="2275" y="2808"/>
                    <a:pt x="1629" y="2808"/>
                  </a:cubicBezTo>
                  <a:cubicBezTo>
                    <a:pt x="983" y="2808"/>
                    <a:pt x="478" y="2303"/>
                    <a:pt x="478" y="1657"/>
                  </a:cubicBezTo>
                  <a:cubicBezTo>
                    <a:pt x="478" y="1011"/>
                    <a:pt x="983" y="478"/>
                    <a:pt x="1629" y="478"/>
                  </a:cubicBezTo>
                  <a:close/>
                  <a:moveTo>
                    <a:pt x="1629" y="0"/>
                  </a:moveTo>
                  <a:cubicBezTo>
                    <a:pt x="730" y="0"/>
                    <a:pt x="0" y="730"/>
                    <a:pt x="0" y="1657"/>
                  </a:cubicBezTo>
                  <a:cubicBezTo>
                    <a:pt x="0" y="2555"/>
                    <a:pt x="730" y="3285"/>
                    <a:pt x="1629" y="3285"/>
                  </a:cubicBezTo>
                  <a:cubicBezTo>
                    <a:pt x="2527" y="3285"/>
                    <a:pt x="3285" y="2555"/>
                    <a:pt x="3285" y="1657"/>
                  </a:cubicBezTo>
                  <a:cubicBezTo>
                    <a:pt x="3285" y="730"/>
                    <a:pt x="2527" y="0"/>
                    <a:pt x="1629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6" name="Google Shape;4186;gcf486a7196_1_1715"/>
            <p:cNvSpPr/>
            <p:nvPr/>
          </p:nvSpPr>
          <p:spPr>
            <a:xfrm>
              <a:off x="2527675" y="1721150"/>
              <a:ext cx="70200" cy="70225"/>
            </a:xfrm>
            <a:custGeom>
              <a:rect b="b" l="l" r="r" t="t"/>
              <a:pathLst>
                <a:path extrusionOk="0" h="2809" w="2808">
                  <a:moveTo>
                    <a:pt x="1404" y="1"/>
                  </a:moveTo>
                  <a:cubicBezTo>
                    <a:pt x="618" y="1"/>
                    <a:pt x="0" y="647"/>
                    <a:pt x="0" y="1405"/>
                  </a:cubicBezTo>
                  <a:cubicBezTo>
                    <a:pt x="0" y="2191"/>
                    <a:pt x="618" y="2808"/>
                    <a:pt x="1404" y="2808"/>
                  </a:cubicBezTo>
                  <a:cubicBezTo>
                    <a:pt x="2162" y="2808"/>
                    <a:pt x="2808" y="2191"/>
                    <a:pt x="2808" y="1405"/>
                  </a:cubicBezTo>
                  <a:cubicBezTo>
                    <a:pt x="2808" y="647"/>
                    <a:pt x="2162" y="1"/>
                    <a:pt x="1404" y="1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7" name="Google Shape;4187;gcf486a7196_1_1715"/>
            <p:cNvSpPr/>
            <p:nvPr/>
          </p:nvSpPr>
          <p:spPr>
            <a:xfrm>
              <a:off x="2521350" y="1715550"/>
              <a:ext cx="82150" cy="82150"/>
            </a:xfrm>
            <a:custGeom>
              <a:rect b="b" l="l" r="r" t="t"/>
              <a:pathLst>
                <a:path extrusionOk="0" h="3286" w="3286">
                  <a:moveTo>
                    <a:pt x="1657" y="478"/>
                  </a:moveTo>
                  <a:cubicBezTo>
                    <a:pt x="2303" y="478"/>
                    <a:pt x="2808" y="983"/>
                    <a:pt x="2808" y="1629"/>
                  </a:cubicBezTo>
                  <a:cubicBezTo>
                    <a:pt x="2808" y="2274"/>
                    <a:pt x="2303" y="2808"/>
                    <a:pt x="1657" y="2808"/>
                  </a:cubicBezTo>
                  <a:cubicBezTo>
                    <a:pt x="1011" y="2808"/>
                    <a:pt x="478" y="2274"/>
                    <a:pt x="478" y="1629"/>
                  </a:cubicBezTo>
                  <a:cubicBezTo>
                    <a:pt x="478" y="983"/>
                    <a:pt x="1011" y="478"/>
                    <a:pt x="1657" y="478"/>
                  </a:cubicBezTo>
                  <a:close/>
                  <a:moveTo>
                    <a:pt x="1657" y="0"/>
                  </a:moveTo>
                  <a:cubicBezTo>
                    <a:pt x="731" y="0"/>
                    <a:pt x="1" y="730"/>
                    <a:pt x="1" y="1629"/>
                  </a:cubicBezTo>
                  <a:cubicBezTo>
                    <a:pt x="1" y="2555"/>
                    <a:pt x="731" y="3285"/>
                    <a:pt x="1657" y="3285"/>
                  </a:cubicBezTo>
                  <a:cubicBezTo>
                    <a:pt x="2556" y="3285"/>
                    <a:pt x="3286" y="2555"/>
                    <a:pt x="3286" y="1629"/>
                  </a:cubicBezTo>
                  <a:cubicBezTo>
                    <a:pt x="3286" y="730"/>
                    <a:pt x="2556" y="0"/>
                    <a:pt x="1657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8" name="Google Shape;4188;gcf486a7196_1_1715"/>
            <p:cNvSpPr/>
            <p:nvPr/>
          </p:nvSpPr>
          <p:spPr>
            <a:xfrm>
              <a:off x="2802800" y="1533775"/>
              <a:ext cx="70225" cy="70200"/>
            </a:xfrm>
            <a:custGeom>
              <a:rect b="b" l="l" r="r" t="t"/>
              <a:pathLst>
                <a:path extrusionOk="0" h="2808" w="2809">
                  <a:moveTo>
                    <a:pt x="1404" y="0"/>
                  </a:moveTo>
                  <a:cubicBezTo>
                    <a:pt x="618" y="0"/>
                    <a:pt x="1" y="646"/>
                    <a:pt x="1" y="1404"/>
                  </a:cubicBezTo>
                  <a:cubicBezTo>
                    <a:pt x="1" y="2190"/>
                    <a:pt x="618" y="2807"/>
                    <a:pt x="1404" y="2807"/>
                  </a:cubicBezTo>
                  <a:cubicBezTo>
                    <a:pt x="2191" y="2807"/>
                    <a:pt x="2808" y="2190"/>
                    <a:pt x="2808" y="1404"/>
                  </a:cubicBezTo>
                  <a:cubicBezTo>
                    <a:pt x="2808" y="646"/>
                    <a:pt x="2191" y="0"/>
                    <a:pt x="1404" y="0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9" name="Google Shape;4189;gcf486a7196_1_1715"/>
            <p:cNvSpPr/>
            <p:nvPr/>
          </p:nvSpPr>
          <p:spPr>
            <a:xfrm>
              <a:off x="2797200" y="1528150"/>
              <a:ext cx="81425" cy="82150"/>
            </a:xfrm>
            <a:custGeom>
              <a:rect b="b" l="l" r="r" t="t"/>
              <a:pathLst>
                <a:path extrusionOk="0" h="3286" w="3257">
                  <a:moveTo>
                    <a:pt x="1628" y="478"/>
                  </a:moveTo>
                  <a:cubicBezTo>
                    <a:pt x="2274" y="478"/>
                    <a:pt x="2808" y="983"/>
                    <a:pt x="2808" y="1629"/>
                  </a:cubicBezTo>
                  <a:cubicBezTo>
                    <a:pt x="2808" y="2274"/>
                    <a:pt x="2274" y="2808"/>
                    <a:pt x="1628" y="2808"/>
                  </a:cubicBezTo>
                  <a:cubicBezTo>
                    <a:pt x="983" y="2808"/>
                    <a:pt x="449" y="2274"/>
                    <a:pt x="449" y="1629"/>
                  </a:cubicBezTo>
                  <a:cubicBezTo>
                    <a:pt x="449" y="983"/>
                    <a:pt x="983" y="478"/>
                    <a:pt x="1628" y="478"/>
                  </a:cubicBezTo>
                  <a:close/>
                  <a:moveTo>
                    <a:pt x="1628" y="0"/>
                  </a:moveTo>
                  <a:cubicBezTo>
                    <a:pt x="730" y="0"/>
                    <a:pt x="0" y="730"/>
                    <a:pt x="0" y="1629"/>
                  </a:cubicBezTo>
                  <a:cubicBezTo>
                    <a:pt x="0" y="2555"/>
                    <a:pt x="730" y="3285"/>
                    <a:pt x="1628" y="3285"/>
                  </a:cubicBezTo>
                  <a:cubicBezTo>
                    <a:pt x="2527" y="3285"/>
                    <a:pt x="3257" y="2555"/>
                    <a:pt x="3257" y="1629"/>
                  </a:cubicBezTo>
                  <a:cubicBezTo>
                    <a:pt x="3257" y="730"/>
                    <a:pt x="2527" y="0"/>
                    <a:pt x="1628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0" name="Google Shape;4190;gcf486a7196_1_1715"/>
            <p:cNvSpPr/>
            <p:nvPr/>
          </p:nvSpPr>
          <p:spPr>
            <a:xfrm>
              <a:off x="3077950" y="1278275"/>
              <a:ext cx="70200" cy="70225"/>
            </a:xfrm>
            <a:custGeom>
              <a:rect b="b" l="l" r="r" t="t"/>
              <a:pathLst>
                <a:path extrusionOk="0" h="2809" w="2808">
                  <a:moveTo>
                    <a:pt x="1404" y="1"/>
                  </a:moveTo>
                  <a:cubicBezTo>
                    <a:pt x="646" y="1"/>
                    <a:pt x="0" y="647"/>
                    <a:pt x="0" y="1405"/>
                  </a:cubicBezTo>
                  <a:cubicBezTo>
                    <a:pt x="0" y="2191"/>
                    <a:pt x="646" y="2808"/>
                    <a:pt x="1404" y="2808"/>
                  </a:cubicBezTo>
                  <a:cubicBezTo>
                    <a:pt x="2190" y="2808"/>
                    <a:pt x="2808" y="2191"/>
                    <a:pt x="2808" y="1405"/>
                  </a:cubicBezTo>
                  <a:cubicBezTo>
                    <a:pt x="2808" y="647"/>
                    <a:pt x="2190" y="1"/>
                    <a:pt x="1404" y="1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1" name="Google Shape;4191;gcf486a7196_1_1715"/>
            <p:cNvSpPr/>
            <p:nvPr/>
          </p:nvSpPr>
          <p:spPr>
            <a:xfrm>
              <a:off x="3072325" y="1272675"/>
              <a:ext cx="82150" cy="82125"/>
            </a:xfrm>
            <a:custGeom>
              <a:rect b="b" l="l" r="r" t="t"/>
              <a:pathLst>
                <a:path extrusionOk="0" h="3285" w="3286">
                  <a:moveTo>
                    <a:pt x="1629" y="477"/>
                  </a:moveTo>
                  <a:cubicBezTo>
                    <a:pt x="2275" y="477"/>
                    <a:pt x="2808" y="983"/>
                    <a:pt x="2808" y="1629"/>
                  </a:cubicBezTo>
                  <a:cubicBezTo>
                    <a:pt x="2808" y="2274"/>
                    <a:pt x="2275" y="2808"/>
                    <a:pt x="1629" y="2808"/>
                  </a:cubicBezTo>
                  <a:cubicBezTo>
                    <a:pt x="983" y="2808"/>
                    <a:pt x="478" y="2274"/>
                    <a:pt x="478" y="1629"/>
                  </a:cubicBezTo>
                  <a:cubicBezTo>
                    <a:pt x="478" y="983"/>
                    <a:pt x="983" y="477"/>
                    <a:pt x="1629" y="477"/>
                  </a:cubicBezTo>
                  <a:close/>
                  <a:moveTo>
                    <a:pt x="1629" y="0"/>
                  </a:moveTo>
                  <a:cubicBezTo>
                    <a:pt x="730" y="0"/>
                    <a:pt x="0" y="730"/>
                    <a:pt x="0" y="1629"/>
                  </a:cubicBezTo>
                  <a:cubicBezTo>
                    <a:pt x="0" y="2555"/>
                    <a:pt x="730" y="3285"/>
                    <a:pt x="1629" y="3285"/>
                  </a:cubicBezTo>
                  <a:cubicBezTo>
                    <a:pt x="2527" y="3285"/>
                    <a:pt x="3285" y="2555"/>
                    <a:pt x="3285" y="1629"/>
                  </a:cubicBezTo>
                  <a:cubicBezTo>
                    <a:pt x="3285" y="730"/>
                    <a:pt x="2527" y="0"/>
                    <a:pt x="1629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2" name="Google Shape;4192;gcf486a7196_1_1715"/>
            <p:cNvSpPr/>
            <p:nvPr/>
          </p:nvSpPr>
          <p:spPr>
            <a:xfrm>
              <a:off x="3353775" y="1253025"/>
              <a:ext cx="70200" cy="70200"/>
            </a:xfrm>
            <a:custGeom>
              <a:rect b="b" l="l" r="r" t="t"/>
              <a:pathLst>
                <a:path extrusionOk="0" h="2808" w="2808">
                  <a:moveTo>
                    <a:pt x="1404" y="0"/>
                  </a:moveTo>
                  <a:cubicBezTo>
                    <a:pt x="618" y="0"/>
                    <a:pt x="0" y="618"/>
                    <a:pt x="0" y="1404"/>
                  </a:cubicBezTo>
                  <a:cubicBezTo>
                    <a:pt x="0" y="2190"/>
                    <a:pt x="618" y="2808"/>
                    <a:pt x="1404" y="2808"/>
                  </a:cubicBezTo>
                  <a:cubicBezTo>
                    <a:pt x="2162" y="2808"/>
                    <a:pt x="2808" y="2190"/>
                    <a:pt x="2808" y="1404"/>
                  </a:cubicBezTo>
                  <a:cubicBezTo>
                    <a:pt x="2808" y="618"/>
                    <a:pt x="2162" y="0"/>
                    <a:pt x="1404" y="0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3" name="Google Shape;4193;gcf486a7196_1_1715"/>
            <p:cNvSpPr/>
            <p:nvPr/>
          </p:nvSpPr>
          <p:spPr>
            <a:xfrm>
              <a:off x="3347450" y="1247400"/>
              <a:ext cx="82150" cy="81450"/>
            </a:xfrm>
            <a:custGeom>
              <a:rect b="b" l="l" r="r" t="t"/>
              <a:pathLst>
                <a:path extrusionOk="0" h="3258" w="3286">
                  <a:moveTo>
                    <a:pt x="1657" y="450"/>
                  </a:moveTo>
                  <a:cubicBezTo>
                    <a:pt x="2303" y="450"/>
                    <a:pt x="2808" y="983"/>
                    <a:pt x="2808" y="1629"/>
                  </a:cubicBezTo>
                  <a:cubicBezTo>
                    <a:pt x="2808" y="2275"/>
                    <a:pt x="2303" y="2808"/>
                    <a:pt x="1657" y="2808"/>
                  </a:cubicBezTo>
                  <a:cubicBezTo>
                    <a:pt x="1011" y="2808"/>
                    <a:pt x="478" y="2275"/>
                    <a:pt x="478" y="1629"/>
                  </a:cubicBezTo>
                  <a:cubicBezTo>
                    <a:pt x="478" y="983"/>
                    <a:pt x="1011" y="450"/>
                    <a:pt x="1657" y="450"/>
                  </a:cubicBezTo>
                  <a:close/>
                  <a:moveTo>
                    <a:pt x="1657" y="1"/>
                  </a:moveTo>
                  <a:cubicBezTo>
                    <a:pt x="731" y="1"/>
                    <a:pt x="1" y="730"/>
                    <a:pt x="1" y="1629"/>
                  </a:cubicBezTo>
                  <a:cubicBezTo>
                    <a:pt x="1" y="2527"/>
                    <a:pt x="731" y="3257"/>
                    <a:pt x="1657" y="3257"/>
                  </a:cubicBezTo>
                  <a:cubicBezTo>
                    <a:pt x="2556" y="3257"/>
                    <a:pt x="3285" y="2527"/>
                    <a:pt x="3285" y="1629"/>
                  </a:cubicBezTo>
                  <a:cubicBezTo>
                    <a:pt x="3285" y="730"/>
                    <a:pt x="2556" y="1"/>
                    <a:pt x="1657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4" name="Google Shape;4194;gcf486a7196_1_1715"/>
            <p:cNvSpPr/>
            <p:nvPr/>
          </p:nvSpPr>
          <p:spPr>
            <a:xfrm>
              <a:off x="3628900" y="1440425"/>
              <a:ext cx="70225" cy="70200"/>
            </a:xfrm>
            <a:custGeom>
              <a:rect b="b" l="l" r="r" t="t"/>
              <a:pathLst>
                <a:path extrusionOk="0" h="2808" w="2809">
                  <a:moveTo>
                    <a:pt x="1404" y="0"/>
                  </a:moveTo>
                  <a:cubicBezTo>
                    <a:pt x="618" y="0"/>
                    <a:pt x="1" y="618"/>
                    <a:pt x="1" y="1404"/>
                  </a:cubicBezTo>
                  <a:cubicBezTo>
                    <a:pt x="1" y="2190"/>
                    <a:pt x="618" y="2808"/>
                    <a:pt x="1404" y="2808"/>
                  </a:cubicBezTo>
                  <a:cubicBezTo>
                    <a:pt x="2191" y="2808"/>
                    <a:pt x="2808" y="2190"/>
                    <a:pt x="2808" y="1404"/>
                  </a:cubicBezTo>
                  <a:cubicBezTo>
                    <a:pt x="2808" y="618"/>
                    <a:pt x="2191" y="0"/>
                    <a:pt x="1404" y="0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5" name="Google Shape;4195;gcf486a7196_1_1715"/>
            <p:cNvSpPr/>
            <p:nvPr/>
          </p:nvSpPr>
          <p:spPr>
            <a:xfrm>
              <a:off x="3623300" y="1434800"/>
              <a:ext cx="81425" cy="81450"/>
            </a:xfrm>
            <a:custGeom>
              <a:rect b="b" l="l" r="r" t="t"/>
              <a:pathLst>
                <a:path extrusionOk="0" h="3258" w="3257">
                  <a:moveTo>
                    <a:pt x="1628" y="450"/>
                  </a:moveTo>
                  <a:cubicBezTo>
                    <a:pt x="2274" y="450"/>
                    <a:pt x="2808" y="983"/>
                    <a:pt x="2808" y="1629"/>
                  </a:cubicBezTo>
                  <a:cubicBezTo>
                    <a:pt x="2808" y="2275"/>
                    <a:pt x="2274" y="2808"/>
                    <a:pt x="1628" y="2808"/>
                  </a:cubicBezTo>
                  <a:cubicBezTo>
                    <a:pt x="983" y="2808"/>
                    <a:pt x="449" y="2275"/>
                    <a:pt x="449" y="1629"/>
                  </a:cubicBezTo>
                  <a:cubicBezTo>
                    <a:pt x="449" y="983"/>
                    <a:pt x="983" y="450"/>
                    <a:pt x="1628" y="450"/>
                  </a:cubicBezTo>
                  <a:close/>
                  <a:moveTo>
                    <a:pt x="1628" y="0"/>
                  </a:moveTo>
                  <a:cubicBezTo>
                    <a:pt x="730" y="0"/>
                    <a:pt x="0" y="730"/>
                    <a:pt x="0" y="1629"/>
                  </a:cubicBezTo>
                  <a:cubicBezTo>
                    <a:pt x="0" y="2527"/>
                    <a:pt x="730" y="3257"/>
                    <a:pt x="1628" y="3257"/>
                  </a:cubicBezTo>
                  <a:cubicBezTo>
                    <a:pt x="2527" y="3257"/>
                    <a:pt x="3257" y="2527"/>
                    <a:pt x="3257" y="1629"/>
                  </a:cubicBezTo>
                  <a:cubicBezTo>
                    <a:pt x="3257" y="730"/>
                    <a:pt x="2527" y="0"/>
                    <a:pt x="1628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6" name="Google Shape;4196;gcf486a7196_1_1715"/>
            <p:cNvSpPr/>
            <p:nvPr/>
          </p:nvSpPr>
          <p:spPr>
            <a:xfrm>
              <a:off x="3904050" y="1619400"/>
              <a:ext cx="70200" cy="70200"/>
            </a:xfrm>
            <a:custGeom>
              <a:rect b="b" l="l" r="r" t="t"/>
              <a:pathLst>
                <a:path extrusionOk="0" h="2808" w="2808">
                  <a:moveTo>
                    <a:pt x="1404" y="0"/>
                  </a:moveTo>
                  <a:cubicBezTo>
                    <a:pt x="646" y="0"/>
                    <a:pt x="0" y="618"/>
                    <a:pt x="0" y="1404"/>
                  </a:cubicBezTo>
                  <a:cubicBezTo>
                    <a:pt x="0" y="2162"/>
                    <a:pt x="646" y="2808"/>
                    <a:pt x="1404" y="2808"/>
                  </a:cubicBezTo>
                  <a:cubicBezTo>
                    <a:pt x="2190" y="2808"/>
                    <a:pt x="2807" y="2162"/>
                    <a:pt x="2807" y="1404"/>
                  </a:cubicBezTo>
                  <a:cubicBezTo>
                    <a:pt x="2807" y="618"/>
                    <a:pt x="2190" y="0"/>
                    <a:pt x="1404" y="0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7" name="Google Shape;4197;gcf486a7196_1_1715"/>
            <p:cNvSpPr/>
            <p:nvPr/>
          </p:nvSpPr>
          <p:spPr>
            <a:xfrm>
              <a:off x="3898425" y="1613075"/>
              <a:ext cx="82150" cy="82150"/>
            </a:xfrm>
            <a:custGeom>
              <a:rect b="b" l="l" r="r" t="t"/>
              <a:pathLst>
                <a:path extrusionOk="0" h="3286" w="3286">
                  <a:moveTo>
                    <a:pt x="1629" y="478"/>
                  </a:moveTo>
                  <a:cubicBezTo>
                    <a:pt x="2274" y="478"/>
                    <a:pt x="2808" y="1011"/>
                    <a:pt x="2808" y="1657"/>
                  </a:cubicBezTo>
                  <a:cubicBezTo>
                    <a:pt x="2808" y="2303"/>
                    <a:pt x="2274" y="2808"/>
                    <a:pt x="1629" y="2808"/>
                  </a:cubicBezTo>
                  <a:cubicBezTo>
                    <a:pt x="983" y="2808"/>
                    <a:pt x="478" y="2303"/>
                    <a:pt x="478" y="1657"/>
                  </a:cubicBezTo>
                  <a:cubicBezTo>
                    <a:pt x="478" y="1011"/>
                    <a:pt x="983" y="478"/>
                    <a:pt x="1629" y="478"/>
                  </a:cubicBezTo>
                  <a:close/>
                  <a:moveTo>
                    <a:pt x="1629" y="0"/>
                  </a:moveTo>
                  <a:cubicBezTo>
                    <a:pt x="730" y="0"/>
                    <a:pt x="0" y="730"/>
                    <a:pt x="0" y="1657"/>
                  </a:cubicBezTo>
                  <a:cubicBezTo>
                    <a:pt x="0" y="2555"/>
                    <a:pt x="730" y="3285"/>
                    <a:pt x="1629" y="3285"/>
                  </a:cubicBezTo>
                  <a:cubicBezTo>
                    <a:pt x="2527" y="3285"/>
                    <a:pt x="3285" y="2555"/>
                    <a:pt x="3285" y="1657"/>
                  </a:cubicBezTo>
                  <a:cubicBezTo>
                    <a:pt x="3285" y="730"/>
                    <a:pt x="2527" y="0"/>
                    <a:pt x="1629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8" name="Google Shape;4198;gcf486a7196_1_1715"/>
            <p:cNvSpPr/>
            <p:nvPr/>
          </p:nvSpPr>
          <p:spPr>
            <a:xfrm>
              <a:off x="4179875" y="1244600"/>
              <a:ext cx="70200" cy="70200"/>
            </a:xfrm>
            <a:custGeom>
              <a:rect b="b" l="l" r="r" t="t"/>
              <a:pathLst>
                <a:path extrusionOk="0" h="2808" w="2808">
                  <a:moveTo>
                    <a:pt x="1404" y="0"/>
                  </a:moveTo>
                  <a:cubicBezTo>
                    <a:pt x="618" y="0"/>
                    <a:pt x="0" y="618"/>
                    <a:pt x="0" y="1404"/>
                  </a:cubicBezTo>
                  <a:cubicBezTo>
                    <a:pt x="0" y="2162"/>
                    <a:pt x="618" y="2808"/>
                    <a:pt x="1404" y="2808"/>
                  </a:cubicBezTo>
                  <a:cubicBezTo>
                    <a:pt x="2162" y="2808"/>
                    <a:pt x="2808" y="2162"/>
                    <a:pt x="2808" y="1404"/>
                  </a:cubicBezTo>
                  <a:cubicBezTo>
                    <a:pt x="2808" y="618"/>
                    <a:pt x="2162" y="0"/>
                    <a:pt x="1404" y="0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9" name="Google Shape;4199;gcf486a7196_1_1715"/>
            <p:cNvSpPr/>
            <p:nvPr/>
          </p:nvSpPr>
          <p:spPr>
            <a:xfrm>
              <a:off x="4173550" y="1238975"/>
              <a:ext cx="82150" cy="81450"/>
            </a:xfrm>
            <a:custGeom>
              <a:rect b="b" l="l" r="r" t="t"/>
              <a:pathLst>
                <a:path extrusionOk="0" h="3258" w="3286">
                  <a:moveTo>
                    <a:pt x="1657" y="450"/>
                  </a:moveTo>
                  <a:cubicBezTo>
                    <a:pt x="2303" y="450"/>
                    <a:pt x="2808" y="983"/>
                    <a:pt x="2808" y="1629"/>
                  </a:cubicBezTo>
                  <a:cubicBezTo>
                    <a:pt x="2808" y="2275"/>
                    <a:pt x="2303" y="2780"/>
                    <a:pt x="1657" y="2808"/>
                  </a:cubicBezTo>
                  <a:cubicBezTo>
                    <a:pt x="1011" y="2780"/>
                    <a:pt x="478" y="2275"/>
                    <a:pt x="478" y="1629"/>
                  </a:cubicBezTo>
                  <a:cubicBezTo>
                    <a:pt x="478" y="983"/>
                    <a:pt x="1011" y="450"/>
                    <a:pt x="1657" y="450"/>
                  </a:cubicBezTo>
                  <a:close/>
                  <a:moveTo>
                    <a:pt x="1657" y="1"/>
                  </a:moveTo>
                  <a:cubicBezTo>
                    <a:pt x="731" y="1"/>
                    <a:pt x="1" y="731"/>
                    <a:pt x="1" y="1629"/>
                  </a:cubicBezTo>
                  <a:cubicBezTo>
                    <a:pt x="1" y="2527"/>
                    <a:pt x="731" y="3257"/>
                    <a:pt x="1657" y="3257"/>
                  </a:cubicBezTo>
                  <a:cubicBezTo>
                    <a:pt x="2556" y="3257"/>
                    <a:pt x="3285" y="2527"/>
                    <a:pt x="3285" y="1629"/>
                  </a:cubicBezTo>
                  <a:cubicBezTo>
                    <a:pt x="3285" y="731"/>
                    <a:pt x="2556" y="1"/>
                    <a:pt x="1657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0" name="Google Shape;4200;gcf486a7196_1_1715"/>
            <p:cNvSpPr/>
            <p:nvPr/>
          </p:nvSpPr>
          <p:spPr>
            <a:xfrm>
              <a:off x="2899675" y="2124725"/>
              <a:ext cx="271625" cy="294825"/>
            </a:xfrm>
            <a:custGeom>
              <a:rect b="b" l="l" r="r" t="t"/>
              <a:pathLst>
                <a:path extrusionOk="0" h="11793" w="10865">
                  <a:moveTo>
                    <a:pt x="10865" y="1"/>
                  </a:moveTo>
                  <a:cubicBezTo>
                    <a:pt x="10275" y="1"/>
                    <a:pt x="9686" y="57"/>
                    <a:pt x="9124" y="141"/>
                  </a:cubicBezTo>
                  <a:cubicBezTo>
                    <a:pt x="3650" y="1096"/>
                    <a:pt x="0" y="6318"/>
                    <a:pt x="955" y="11792"/>
                  </a:cubicBezTo>
                  <a:lnTo>
                    <a:pt x="10865" y="10052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1" name="Google Shape;4201;gcf486a7196_1_1715"/>
            <p:cNvSpPr/>
            <p:nvPr/>
          </p:nvSpPr>
          <p:spPr>
            <a:xfrm>
              <a:off x="2913700" y="2118425"/>
              <a:ext cx="263225" cy="306875"/>
            </a:xfrm>
            <a:custGeom>
              <a:rect b="b" l="l" r="r" t="t"/>
              <a:pathLst>
                <a:path extrusionOk="0" h="12275" w="10529">
                  <a:moveTo>
                    <a:pt x="10051" y="481"/>
                  </a:moveTo>
                  <a:lnTo>
                    <a:pt x="10051" y="10114"/>
                  </a:lnTo>
                  <a:lnTo>
                    <a:pt x="10051" y="10114"/>
                  </a:lnTo>
                  <a:lnTo>
                    <a:pt x="586" y="11781"/>
                  </a:lnTo>
                  <a:lnTo>
                    <a:pt x="586" y="11781"/>
                  </a:lnTo>
                  <a:cubicBezTo>
                    <a:pt x="520" y="11276"/>
                    <a:pt x="478" y="10786"/>
                    <a:pt x="478" y="10276"/>
                  </a:cubicBezTo>
                  <a:cubicBezTo>
                    <a:pt x="478" y="5615"/>
                    <a:pt x="3819" y="1460"/>
                    <a:pt x="8591" y="618"/>
                  </a:cubicBezTo>
                  <a:cubicBezTo>
                    <a:pt x="9069" y="546"/>
                    <a:pt x="9567" y="495"/>
                    <a:pt x="10051" y="481"/>
                  </a:cubicBezTo>
                  <a:close/>
                  <a:moveTo>
                    <a:pt x="10304" y="0"/>
                  </a:moveTo>
                  <a:cubicBezTo>
                    <a:pt x="9714" y="0"/>
                    <a:pt x="9097" y="56"/>
                    <a:pt x="8507" y="169"/>
                  </a:cubicBezTo>
                  <a:cubicBezTo>
                    <a:pt x="3510" y="1039"/>
                    <a:pt x="1" y="5391"/>
                    <a:pt x="1" y="10276"/>
                  </a:cubicBezTo>
                  <a:cubicBezTo>
                    <a:pt x="1" y="10893"/>
                    <a:pt x="57" y="11483"/>
                    <a:pt x="169" y="12072"/>
                  </a:cubicBezTo>
                  <a:cubicBezTo>
                    <a:pt x="193" y="12195"/>
                    <a:pt x="282" y="12274"/>
                    <a:pt x="397" y="12274"/>
                  </a:cubicBezTo>
                  <a:cubicBezTo>
                    <a:pt x="414" y="12274"/>
                    <a:pt x="432" y="12273"/>
                    <a:pt x="450" y="12269"/>
                  </a:cubicBezTo>
                  <a:lnTo>
                    <a:pt x="10332" y="10528"/>
                  </a:lnTo>
                  <a:cubicBezTo>
                    <a:pt x="10444" y="10500"/>
                    <a:pt x="10529" y="10416"/>
                    <a:pt x="10529" y="10304"/>
                  </a:cubicBezTo>
                  <a:lnTo>
                    <a:pt x="10529" y="253"/>
                  </a:lnTo>
                  <a:cubicBezTo>
                    <a:pt x="10529" y="169"/>
                    <a:pt x="10501" y="113"/>
                    <a:pt x="10472" y="85"/>
                  </a:cubicBezTo>
                  <a:cubicBezTo>
                    <a:pt x="10416" y="28"/>
                    <a:pt x="10360" y="0"/>
                    <a:pt x="10304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2" name="Google Shape;4202;gcf486a7196_1_1715"/>
            <p:cNvSpPr/>
            <p:nvPr/>
          </p:nvSpPr>
          <p:spPr>
            <a:xfrm>
              <a:off x="2923525" y="2376000"/>
              <a:ext cx="247775" cy="197950"/>
            </a:xfrm>
            <a:custGeom>
              <a:rect b="b" l="l" r="r" t="t"/>
              <a:pathLst>
                <a:path extrusionOk="0" h="7918" w="9911">
                  <a:moveTo>
                    <a:pt x="9911" y="1"/>
                  </a:moveTo>
                  <a:lnTo>
                    <a:pt x="1" y="1741"/>
                  </a:lnTo>
                  <a:cubicBezTo>
                    <a:pt x="450" y="4324"/>
                    <a:pt x="1657" y="6318"/>
                    <a:pt x="3706" y="7918"/>
                  </a:cubicBezTo>
                  <a:lnTo>
                    <a:pt x="9911" y="1"/>
                  </a:ln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3" name="Google Shape;4203;gcf486a7196_1_1715"/>
            <p:cNvSpPr/>
            <p:nvPr/>
          </p:nvSpPr>
          <p:spPr>
            <a:xfrm>
              <a:off x="2916500" y="2367575"/>
              <a:ext cx="268850" cy="214800"/>
            </a:xfrm>
            <a:custGeom>
              <a:rect b="b" l="l" r="r" t="t"/>
              <a:pathLst>
                <a:path extrusionOk="0" h="8592" w="10754">
                  <a:moveTo>
                    <a:pt x="9630" y="666"/>
                  </a:moveTo>
                  <a:lnTo>
                    <a:pt x="3964" y="7929"/>
                  </a:lnTo>
                  <a:lnTo>
                    <a:pt x="3964" y="7929"/>
                  </a:lnTo>
                  <a:cubicBezTo>
                    <a:pt x="2101" y="6427"/>
                    <a:pt x="1009" y="4618"/>
                    <a:pt x="547" y="2266"/>
                  </a:cubicBezTo>
                  <a:lnTo>
                    <a:pt x="547" y="2266"/>
                  </a:lnTo>
                  <a:lnTo>
                    <a:pt x="9630" y="666"/>
                  </a:lnTo>
                  <a:close/>
                  <a:moveTo>
                    <a:pt x="10753" y="1"/>
                  </a:moveTo>
                  <a:lnTo>
                    <a:pt x="10136" y="113"/>
                  </a:lnTo>
                  <a:lnTo>
                    <a:pt x="1" y="1882"/>
                  </a:lnTo>
                  <a:lnTo>
                    <a:pt x="57" y="2106"/>
                  </a:lnTo>
                  <a:cubicBezTo>
                    <a:pt x="506" y="4745"/>
                    <a:pt x="1741" y="6795"/>
                    <a:pt x="3847" y="8451"/>
                  </a:cubicBezTo>
                  <a:lnTo>
                    <a:pt x="4044" y="8592"/>
                  </a:lnTo>
                  <a:lnTo>
                    <a:pt x="10753" y="1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4" name="Google Shape;4204;gcf486a7196_1_1715"/>
            <p:cNvSpPr/>
            <p:nvPr/>
          </p:nvSpPr>
          <p:spPr>
            <a:xfrm>
              <a:off x="3016175" y="2250375"/>
              <a:ext cx="442200" cy="377675"/>
            </a:xfrm>
            <a:custGeom>
              <a:rect b="b" l="l" r="r" t="t"/>
              <a:pathLst>
                <a:path extrusionOk="0" h="15107" w="17688">
                  <a:moveTo>
                    <a:pt x="14908" y="0"/>
                  </a:moveTo>
                  <a:lnTo>
                    <a:pt x="6205" y="5026"/>
                  </a:lnTo>
                  <a:lnTo>
                    <a:pt x="0" y="12943"/>
                  </a:lnTo>
                  <a:cubicBezTo>
                    <a:pt x="1846" y="14382"/>
                    <a:pt x="3997" y="15106"/>
                    <a:pt x="6167" y="15106"/>
                  </a:cubicBezTo>
                  <a:cubicBezTo>
                    <a:pt x="7891" y="15106"/>
                    <a:pt x="9627" y="14649"/>
                    <a:pt x="11230" y="13729"/>
                  </a:cubicBezTo>
                  <a:cubicBezTo>
                    <a:pt x="16031" y="10949"/>
                    <a:pt x="17688" y="4801"/>
                    <a:pt x="1490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5" name="Google Shape;4205;gcf486a7196_1_1715"/>
            <p:cNvSpPr/>
            <p:nvPr/>
          </p:nvSpPr>
          <p:spPr>
            <a:xfrm>
              <a:off x="3009850" y="2244450"/>
              <a:ext cx="418350" cy="389175"/>
            </a:xfrm>
            <a:custGeom>
              <a:rect b="b" l="l" r="r" t="t"/>
              <a:pathLst>
                <a:path extrusionOk="0" h="15567" w="16734">
                  <a:moveTo>
                    <a:pt x="15077" y="547"/>
                  </a:moveTo>
                  <a:cubicBezTo>
                    <a:pt x="15898" y="2037"/>
                    <a:pt x="16284" y="3649"/>
                    <a:pt x="16284" y="5235"/>
                  </a:cubicBezTo>
                  <a:cubicBezTo>
                    <a:pt x="16284" y="8632"/>
                    <a:pt x="14515" y="11945"/>
                    <a:pt x="11371" y="13769"/>
                  </a:cubicBezTo>
                  <a:cubicBezTo>
                    <a:pt x="9799" y="14668"/>
                    <a:pt x="8114" y="15117"/>
                    <a:pt x="6430" y="15117"/>
                  </a:cubicBezTo>
                  <a:cubicBezTo>
                    <a:pt x="4374" y="15117"/>
                    <a:pt x="2371" y="14439"/>
                    <a:pt x="595" y="13134"/>
                  </a:cubicBezTo>
                  <a:lnTo>
                    <a:pt x="595" y="13134"/>
                  </a:lnTo>
                  <a:lnTo>
                    <a:pt x="6593" y="5446"/>
                  </a:lnTo>
                  <a:lnTo>
                    <a:pt x="6593" y="5446"/>
                  </a:lnTo>
                  <a:lnTo>
                    <a:pt x="15077" y="547"/>
                  </a:lnTo>
                  <a:close/>
                  <a:moveTo>
                    <a:pt x="15166" y="0"/>
                  </a:moveTo>
                  <a:cubicBezTo>
                    <a:pt x="15127" y="0"/>
                    <a:pt x="15086" y="13"/>
                    <a:pt x="15049" y="41"/>
                  </a:cubicBezTo>
                  <a:lnTo>
                    <a:pt x="6346" y="5066"/>
                  </a:lnTo>
                  <a:lnTo>
                    <a:pt x="6261" y="5122"/>
                  </a:lnTo>
                  <a:lnTo>
                    <a:pt x="85" y="13039"/>
                  </a:lnTo>
                  <a:cubicBezTo>
                    <a:pt x="1" y="13124"/>
                    <a:pt x="29" y="13292"/>
                    <a:pt x="113" y="13376"/>
                  </a:cubicBezTo>
                  <a:cubicBezTo>
                    <a:pt x="1994" y="14836"/>
                    <a:pt x="4212" y="15566"/>
                    <a:pt x="6430" y="15566"/>
                  </a:cubicBezTo>
                  <a:cubicBezTo>
                    <a:pt x="8199" y="15566"/>
                    <a:pt x="9967" y="15117"/>
                    <a:pt x="11596" y="14162"/>
                  </a:cubicBezTo>
                  <a:cubicBezTo>
                    <a:pt x="14908" y="12253"/>
                    <a:pt x="16733" y="8800"/>
                    <a:pt x="16733" y="5235"/>
                  </a:cubicBezTo>
                  <a:cubicBezTo>
                    <a:pt x="16733" y="3494"/>
                    <a:pt x="16284" y="1725"/>
                    <a:pt x="15358" y="125"/>
                  </a:cubicBezTo>
                  <a:cubicBezTo>
                    <a:pt x="15320" y="50"/>
                    <a:pt x="15245" y="0"/>
                    <a:pt x="15166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6" name="Google Shape;4206;gcf486a7196_1_1715"/>
            <p:cNvSpPr/>
            <p:nvPr/>
          </p:nvSpPr>
          <p:spPr>
            <a:xfrm>
              <a:off x="3171275" y="2124725"/>
              <a:ext cx="217625" cy="251300"/>
            </a:xfrm>
            <a:custGeom>
              <a:rect b="b" l="l" r="r" t="t"/>
              <a:pathLst>
                <a:path extrusionOk="0" h="10052" w="8705">
                  <a:moveTo>
                    <a:pt x="1" y="1"/>
                  </a:moveTo>
                  <a:lnTo>
                    <a:pt x="1" y="10052"/>
                  </a:lnTo>
                  <a:lnTo>
                    <a:pt x="8704" y="5026"/>
                  </a:lnTo>
                  <a:cubicBezTo>
                    <a:pt x="6851" y="1798"/>
                    <a:pt x="3707" y="1"/>
                    <a:pt x="1" y="1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7" name="Google Shape;4207;gcf486a7196_1_1715"/>
            <p:cNvSpPr/>
            <p:nvPr/>
          </p:nvSpPr>
          <p:spPr>
            <a:xfrm>
              <a:off x="3164975" y="2118425"/>
              <a:ext cx="231625" cy="267425"/>
            </a:xfrm>
            <a:custGeom>
              <a:rect b="b" l="l" r="r" t="t"/>
              <a:pathLst>
                <a:path extrusionOk="0" h="10697" w="9265">
                  <a:moveTo>
                    <a:pt x="478" y="480"/>
                  </a:moveTo>
                  <a:cubicBezTo>
                    <a:pt x="3926" y="550"/>
                    <a:pt x="6847" y="2238"/>
                    <a:pt x="8645" y="5197"/>
                  </a:cubicBezTo>
                  <a:lnTo>
                    <a:pt x="8645" y="5197"/>
                  </a:lnTo>
                  <a:lnTo>
                    <a:pt x="478" y="9913"/>
                  </a:lnTo>
                  <a:lnTo>
                    <a:pt x="478" y="480"/>
                  </a:lnTo>
                  <a:close/>
                  <a:moveTo>
                    <a:pt x="0" y="0"/>
                  </a:moveTo>
                  <a:lnTo>
                    <a:pt x="0" y="10697"/>
                  </a:lnTo>
                  <a:lnTo>
                    <a:pt x="365" y="10500"/>
                  </a:lnTo>
                  <a:lnTo>
                    <a:pt x="9265" y="5363"/>
                  </a:lnTo>
                  <a:lnTo>
                    <a:pt x="9153" y="5166"/>
                  </a:lnTo>
                  <a:cubicBezTo>
                    <a:pt x="7272" y="1881"/>
                    <a:pt x="4043" y="0"/>
                    <a:pt x="253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8" name="Google Shape;4208;gcf486a7196_1_1715"/>
            <p:cNvSpPr/>
            <p:nvPr/>
          </p:nvSpPr>
          <p:spPr>
            <a:xfrm>
              <a:off x="3048450" y="2253175"/>
              <a:ext cx="244975" cy="244975"/>
            </a:xfrm>
            <a:custGeom>
              <a:rect b="b" l="l" r="r" t="t"/>
              <a:pathLst>
                <a:path extrusionOk="0" h="9799" w="9799">
                  <a:moveTo>
                    <a:pt x="4914" y="1"/>
                  </a:moveTo>
                  <a:cubicBezTo>
                    <a:pt x="2191" y="1"/>
                    <a:pt x="1" y="2190"/>
                    <a:pt x="1" y="4914"/>
                  </a:cubicBezTo>
                  <a:cubicBezTo>
                    <a:pt x="1" y="7609"/>
                    <a:pt x="2191" y="9799"/>
                    <a:pt x="4914" y="9799"/>
                  </a:cubicBezTo>
                  <a:cubicBezTo>
                    <a:pt x="7609" y="9799"/>
                    <a:pt x="9799" y="7609"/>
                    <a:pt x="9799" y="4914"/>
                  </a:cubicBezTo>
                  <a:cubicBezTo>
                    <a:pt x="9799" y="2190"/>
                    <a:pt x="7609" y="1"/>
                    <a:pt x="49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9" name="Google Shape;4209;gcf486a7196_1_1715"/>
            <p:cNvSpPr/>
            <p:nvPr/>
          </p:nvSpPr>
          <p:spPr>
            <a:xfrm>
              <a:off x="3042850" y="2247575"/>
              <a:ext cx="256900" cy="256900"/>
            </a:xfrm>
            <a:custGeom>
              <a:rect b="b" l="l" r="r" t="t"/>
              <a:pathLst>
                <a:path extrusionOk="0" h="10276" w="10276">
                  <a:moveTo>
                    <a:pt x="5138" y="477"/>
                  </a:moveTo>
                  <a:cubicBezTo>
                    <a:pt x="6429" y="477"/>
                    <a:pt x="7580" y="983"/>
                    <a:pt x="8423" y="1825"/>
                  </a:cubicBezTo>
                  <a:cubicBezTo>
                    <a:pt x="9265" y="2667"/>
                    <a:pt x="9798" y="3846"/>
                    <a:pt x="9798" y="5138"/>
                  </a:cubicBezTo>
                  <a:cubicBezTo>
                    <a:pt x="9798" y="6429"/>
                    <a:pt x="9265" y="7580"/>
                    <a:pt x="8423" y="8422"/>
                  </a:cubicBezTo>
                  <a:cubicBezTo>
                    <a:pt x="7580" y="9265"/>
                    <a:pt x="6429" y="9798"/>
                    <a:pt x="5138" y="9798"/>
                  </a:cubicBezTo>
                  <a:cubicBezTo>
                    <a:pt x="3847" y="9798"/>
                    <a:pt x="2667" y="9265"/>
                    <a:pt x="1825" y="8422"/>
                  </a:cubicBezTo>
                  <a:cubicBezTo>
                    <a:pt x="983" y="7580"/>
                    <a:pt x="478" y="6429"/>
                    <a:pt x="478" y="5138"/>
                  </a:cubicBezTo>
                  <a:cubicBezTo>
                    <a:pt x="478" y="3846"/>
                    <a:pt x="983" y="2667"/>
                    <a:pt x="1825" y="1825"/>
                  </a:cubicBezTo>
                  <a:cubicBezTo>
                    <a:pt x="2667" y="983"/>
                    <a:pt x="3847" y="477"/>
                    <a:pt x="5138" y="477"/>
                  </a:cubicBezTo>
                  <a:close/>
                  <a:moveTo>
                    <a:pt x="5138" y="0"/>
                  </a:moveTo>
                  <a:cubicBezTo>
                    <a:pt x="2302" y="0"/>
                    <a:pt x="0" y="2302"/>
                    <a:pt x="0" y="5138"/>
                  </a:cubicBezTo>
                  <a:cubicBezTo>
                    <a:pt x="0" y="7973"/>
                    <a:pt x="2302" y="10275"/>
                    <a:pt x="5138" y="10275"/>
                  </a:cubicBezTo>
                  <a:cubicBezTo>
                    <a:pt x="7974" y="10275"/>
                    <a:pt x="10276" y="7973"/>
                    <a:pt x="10276" y="5138"/>
                  </a:cubicBezTo>
                  <a:cubicBezTo>
                    <a:pt x="10276" y="2302"/>
                    <a:pt x="7974" y="0"/>
                    <a:pt x="5138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0" name="Google Shape;4210;gcf486a7196_1_1715"/>
            <p:cNvSpPr/>
            <p:nvPr/>
          </p:nvSpPr>
          <p:spPr>
            <a:xfrm>
              <a:off x="2176025" y="2376000"/>
              <a:ext cx="295525" cy="251575"/>
            </a:xfrm>
            <a:custGeom>
              <a:rect b="b" l="l" r="r" t="t"/>
              <a:pathLst>
                <a:path extrusionOk="0" h="10063" w="11821">
                  <a:moveTo>
                    <a:pt x="1" y="1"/>
                  </a:moveTo>
                  <a:cubicBezTo>
                    <a:pt x="1" y="590"/>
                    <a:pt x="57" y="1208"/>
                    <a:pt x="169" y="1769"/>
                  </a:cubicBezTo>
                  <a:cubicBezTo>
                    <a:pt x="1022" y="6632"/>
                    <a:pt x="5276" y="10063"/>
                    <a:pt x="10074" y="10063"/>
                  </a:cubicBezTo>
                  <a:cubicBezTo>
                    <a:pt x="10650" y="10063"/>
                    <a:pt x="11234" y="10013"/>
                    <a:pt x="11820" y="9911"/>
                  </a:cubicBezTo>
                  <a:lnTo>
                    <a:pt x="10080" y="1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1" name="Google Shape;4211;gcf486a7196_1_1715"/>
            <p:cNvSpPr/>
            <p:nvPr/>
          </p:nvSpPr>
          <p:spPr>
            <a:xfrm>
              <a:off x="2170425" y="2370400"/>
              <a:ext cx="306750" cy="263225"/>
            </a:xfrm>
            <a:custGeom>
              <a:rect b="b" l="l" r="r" t="t"/>
              <a:pathLst>
                <a:path extrusionOk="0" h="10529" w="12270">
                  <a:moveTo>
                    <a:pt x="10086" y="477"/>
                  </a:moveTo>
                  <a:lnTo>
                    <a:pt x="11775" y="9941"/>
                  </a:lnTo>
                  <a:lnTo>
                    <a:pt x="11775" y="9941"/>
                  </a:lnTo>
                  <a:cubicBezTo>
                    <a:pt x="11279" y="10008"/>
                    <a:pt x="10767" y="10051"/>
                    <a:pt x="10276" y="10051"/>
                  </a:cubicBezTo>
                  <a:cubicBezTo>
                    <a:pt x="5615" y="10051"/>
                    <a:pt x="1460" y="6710"/>
                    <a:pt x="618" y="1937"/>
                  </a:cubicBezTo>
                  <a:cubicBezTo>
                    <a:pt x="546" y="1483"/>
                    <a:pt x="495" y="967"/>
                    <a:pt x="481" y="477"/>
                  </a:cubicBezTo>
                  <a:close/>
                  <a:moveTo>
                    <a:pt x="225" y="0"/>
                  </a:moveTo>
                  <a:cubicBezTo>
                    <a:pt x="169" y="0"/>
                    <a:pt x="113" y="28"/>
                    <a:pt x="85" y="56"/>
                  </a:cubicBezTo>
                  <a:cubicBezTo>
                    <a:pt x="28" y="112"/>
                    <a:pt x="0" y="169"/>
                    <a:pt x="0" y="225"/>
                  </a:cubicBezTo>
                  <a:cubicBezTo>
                    <a:pt x="0" y="814"/>
                    <a:pt x="57" y="1432"/>
                    <a:pt x="169" y="2022"/>
                  </a:cubicBezTo>
                  <a:cubicBezTo>
                    <a:pt x="1039" y="7019"/>
                    <a:pt x="5391" y="10528"/>
                    <a:pt x="10276" y="10528"/>
                  </a:cubicBezTo>
                  <a:cubicBezTo>
                    <a:pt x="10865" y="10528"/>
                    <a:pt x="11483" y="10472"/>
                    <a:pt x="12073" y="10360"/>
                  </a:cubicBezTo>
                  <a:cubicBezTo>
                    <a:pt x="12129" y="10360"/>
                    <a:pt x="12185" y="10332"/>
                    <a:pt x="12241" y="10275"/>
                  </a:cubicBezTo>
                  <a:cubicBezTo>
                    <a:pt x="12269" y="10219"/>
                    <a:pt x="12269" y="10163"/>
                    <a:pt x="12269" y="10107"/>
                  </a:cubicBezTo>
                  <a:lnTo>
                    <a:pt x="10528" y="197"/>
                  </a:lnTo>
                  <a:cubicBezTo>
                    <a:pt x="10500" y="84"/>
                    <a:pt x="10416" y="0"/>
                    <a:pt x="10304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2" name="Google Shape;4212;gcf486a7196_1_1715"/>
            <p:cNvSpPr/>
            <p:nvPr/>
          </p:nvSpPr>
          <p:spPr>
            <a:xfrm>
              <a:off x="2428000" y="2376000"/>
              <a:ext cx="197950" cy="247800"/>
            </a:xfrm>
            <a:custGeom>
              <a:rect b="b" l="l" r="r" t="t"/>
              <a:pathLst>
                <a:path extrusionOk="0" h="9912" w="7918">
                  <a:moveTo>
                    <a:pt x="1" y="1"/>
                  </a:moveTo>
                  <a:lnTo>
                    <a:pt x="1741" y="9911"/>
                  </a:lnTo>
                  <a:cubicBezTo>
                    <a:pt x="4324" y="9462"/>
                    <a:pt x="6290" y="8255"/>
                    <a:pt x="7918" y="6205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3" name="Google Shape;4213;gcf486a7196_1_1715"/>
            <p:cNvSpPr/>
            <p:nvPr/>
          </p:nvSpPr>
          <p:spPr>
            <a:xfrm>
              <a:off x="2419575" y="2361975"/>
              <a:ext cx="214100" cy="268825"/>
            </a:xfrm>
            <a:custGeom>
              <a:rect b="b" l="l" r="r" t="t"/>
              <a:pathLst>
                <a:path extrusionOk="0" h="10753" w="8564">
                  <a:moveTo>
                    <a:pt x="670" y="1148"/>
                  </a:moveTo>
                  <a:lnTo>
                    <a:pt x="7928" y="6790"/>
                  </a:lnTo>
                  <a:lnTo>
                    <a:pt x="7928" y="6790"/>
                  </a:lnTo>
                  <a:cubicBezTo>
                    <a:pt x="6430" y="8647"/>
                    <a:pt x="4603" y="9738"/>
                    <a:pt x="2261" y="10203"/>
                  </a:cubicBezTo>
                  <a:lnTo>
                    <a:pt x="2261" y="10203"/>
                  </a:lnTo>
                  <a:lnTo>
                    <a:pt x="670" y="1148"/>
                  </a:lnTo>
                  <a:close/>
                  <a:moveTo>
                    <a:pt x="1" y="0"/>
                  </a:moveTo>
                  <a:lnTo>
                    <a:pt x="85" y="618"/>
                  </a:lnTo>
                  <a:lnTo>
                    <a:pt x="1882" y="10753"/>
                  </a:lnTo>
                  <a:lnTo>
                    <a:pt x="2107" y="10697"/>
                  </a:lnTo>
                  <a:cubicBezTo>
                    <a:pt x="4746" y="10248"/>
                    <a:pt x="6795" y="9012"/>
                    <a:pt x="8423" y="6907"/>
                  </a:cubicBezTo>
                  <a:lnTo>
                    <a:pt x="8564" y="671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4" name="Google Shape;4214;gcf486a7196_1_1715"/>
            <p:cNvSpPr/>
            <p:nvPr/>
          </p:nvSpPr>
          <p:spPr>
            <a:xfrm>
              <a:off x="2302375" y="2124700"/>
              <a:ext cx="395175" cy="406450"/>
            </a:xfrm>
            <a:custGeom>
              <a:rect b="b" l="l" r="r" t="t"/>
              <a:pathLst>
                <a:path extrusionOk="0" h="16258" w="15807">
                  <a:moveTo>
                    <a:pt x="5009" y="1"/>
                  </a:moveTo>
                  <a:cubicBezTo>
                    <a:pt x="3306" y="1"/>
                    <a:pt x="1580" y="435"/>
                    <a:pt x="0" y="1350"/>
                  </a:cubicBezTo>
                  <a:lnTo>
                    <a:pt x="5026" y="10053"/>
                  </a:lnTo>
                  <a:lnTo>
                    <a:pt x="12943" y="16257"/>
                  </a:lnTo>
                  <a:cubicBezTo>
                    <a:pt x="15498" y="12972"/>
                    <a:pt x="15807" y="8649"/>
                    <a:pt x="13729" y="5027"/>
                  </a:cubicBezTo>
                  <a:cubicBezTo>
                    <a:pt x="11864" y="1806"/>
                    <a:pt x="8483" y="1"/>
                    <a:pt x="50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5" name="Google Shape;4215;gcf486a7196_1_1715"/>
            <p:cNvSpPr/>
            <p:nvPr/>
          </p:nvSpPr>
          <p:spPr>
            <a:xfrm>
              <a:off x="2295350" y="2119125"/>
              <a:ext cx="390275" cy="417625"/>
            </a:xfrm>
            <a:custGeom>
              <a:rect b="b" l="l" r="r" t="t"/>
              <a:pathLst>
                <a:path extrusionOk="0" h="16705" w="15611">
                  <a:moveTo>
                    <a:pt x="5279" y="478"/>
                  </a:moveTo>
                  <a:cubicBezTo>
                    <a:pt x="8676" y="478"/>
                    <a:pt x="11989" y="2218"/>
                    <a:pt x="13785" y="5391"/>
                  </a:cubicBezTo>
                  <a:cubicBezTo>
                    <a:pt x="14712" y="6935"/>
                    <a:pt x="15161" y="8647"/>
                    <a:pt x="15161" y="10304"/>
                  </a:cubicBezTo>
                  <a:cubicBezTo>
                    <a:pt x="15134" y="12359"/>
                    <a:pt x="14482" y="14388"/>
                    <a:pt x="13180" y="16140"/>
                  </a:cubicBezTo>
                  <a:lnTo>
                    <a:pt x="13180" y="16140"/>
                  </a:lnTo>
                  <a:lnTo>
                    <a:pt x="5490" y="10141"/>
                  </a:lnTo>
                  <a:lnTo>
                    <a:pt x="5490" y="10141"/>
                  </a:lnTo>
                  <a:lnTo>
                    <a:pt x="593" y="1660"/>
                  </a:lnTo>
                  <a:lnTo>
                    <a:pt x="593" y="1660"/>
                  </a:lnTo>
                  <a:cubicBezTo>
                    <a:pt x="2082" y="863"/>
                    <a:pt x="3693" y="478"/>
                    <a:pt x="5279" y="478"/>
                  </a:cubicBezTo>
                  <a:close/>
                  <a:moveTo>
                    <a:pt x="5279" y="0"/>
                  </a:moveTo>
                  <a:cubicBezTo>
                    <a:pt x="3538" y="0"/>
                    <a:pt x="1769" y="450"/>
                    <a:pt x="141" y="1376"/>
                  </a:cubicBezTo>
                  <a:cubicBezTo>
                    <a:pt x="29" y="1432"/>
                    <a:pt x="1" y="1573"/>
                    <a:pt x="57" y="1685"/>
                  </a:cubicBezTo>
                  <a:lnTo>
                    <a:pt x="5082" y="10416"/>
                  </a:lnTo>
                  <a:lnTo>
                    <a:pt x="5138" y="10472"/>
                  </a:lnTo>
                  <a:lnTo>
                    <a:pt x="13084" y="16649"/>
                  </a:lnTo>
                  <a:cubicBezTo>
                    <a:pt x="13112" y="16705"/>
                    <a:pt x="13196" y="16705"/>
                    <a:pt x="13252" y="16705"/>
                  </a:cubicBezTo>
                  <a:cubicBezTo>
                    <a:pt x="13308" y="16705"/>
                    <a:pt x="13364" y="16677"/>
                    <a:pt x="13392" y="16621"/>
                  </a:cubicBezTo>
                  <a:cubicBezTo>
                    <a:pt x="14880" y="14740"/>
                    <a:pt x="15610" y="12550"/>
                    <a:pt x="15610" y="10304"/>
                  </a:cubicBezTo>
                  <a:cubicBezTo>
                    <a:pt x="15610" y="8563"/>
                    <a:pt x="15161" y="6766"/>
                    <a:pt x="14207" y="5138"/>
                  </a:cubicBezTo>
                  <a:cubicBezTo>
                    <a:pt x="12297" y="1853"/>
                    <a:pt x="8844" y="0"/>
                    <a:pt x="5279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6" name="Google Shape;4216;gcf486a7196_1_1715"/>
            <p:cNvSpPr/>
            <p:nvPr/>
          </p:nvSpPr>
          <p:spPr>
            <a:xfrm>
              <a:off x="2176025" y="2158425"/>
              <a:ext cx="252000" cy="217600"/>
            </a:xfrm>
            <a:custGeom>
              <a:rect b="b" l="l" r="r" t="t"/>
              <a:pathLst>
                <a:path extrusionOk="0" h="8704" w="10080">
                  <a:moveTo>
                    <a:pt x="5054" y="1"/>
                  </a:moveTo>
                  <a:cubicBezTo>
                    <a:pt x="1826" y="1853"/>
                    <a:pt x="1" y="4998"/>
                    <a:pt x="1" y="8704"/>
                  </a:cubicBezTo>
                  <a:lnTo>
                    <a:pt x="10080" y="8704"/>
                  </a:lnTo>
                  <a:lnTo>
                    <a:pt x="5054" y="1"/>
                  </a:ln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7" name="Google Shape;4217;gcf486a7196_1_1715"/>
            <p:cNvSpPr/>
            <p:nvPr/>
          </p:nvSpPr>
          <p:spPr>
            <a:xfrm>
              <a:off x="2170425" y="2150700"/>
              <a:ext cx="267425" cy="231650"/>
            </a:xfrm>
            <a:custGeom>
              <a:rect b="b" l="l" r="r" t="t"/>
              <a:pathLst>
                <a:path extrusionOk="0" h="9266" w="10697">
                  <a:moveTo>
                    <a:pt x="5176" y="634"/>
                  </a:moveTo>
                  <a:lnTo>
                    <a:pt x="9869" y="8788"/>
                  </a:lnTo>
                  <a:lnTo>
                    <a:pt x="480" y="8788"/>
                  </a:lnTo>
                  <a:cubicBezTo>
                    <a:pt x="550" y="5347"/>
                    <a:pt x="2230" y="2433"/>
                    <a:pt x="5176" y="634"/>
                  </a:cubicBezTo>
                  <a:close/>
                  <a:moveTo>
                    <a:pt x="5363" y="1"/>
                  </a:moveTo>
                  <a:lnTo>
                    <a:pt x="5138" y="113"/>
                  </a:lnTo>
                  <a:cubicBezTo>
                    <a:pt x="1853" y="1994"/>
                    <a:pt x="0" y="5223"/>
                    <a:pt x="0" y="9013"/>
                  </a:cubicBezTo>
                  <a:lnTo>
                    <a:pt x="0" y="9265"/>
                  </a:lnTo>
                  <a:lnTo>
                    <a:pt x="10697" y="9265"/>
                  </a:lnTo>
                  <a:lnTo>
                    <a:pt x="10500" y="8900"/>
                  </a:lnTo>
                  <a:lnTo>
                    <a:pt x="5363" y="1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8" name="Google Shape;4218;gcf486a7196_1_1715"/>
            <p:cNvSpPr/>
            <p:nvPr/>
          </p:nvSpPr>
          <p:spPr>
            <a:xfrm>
              <a:off x="2305175" y="2253875"/>
              <a:ext cx="244975" cy="244975"/>
            </a:xfrm>
            <a:custGeom>
              <a:rect b="b" l="l" r="r" t="t"/>
              <a:pathLst>
                <a:path extrusionOk="0" h="9799" w="9799">
                  <a:moveTo>
                    <a:pt x="4914" y="1"/>
                  </a:moveTo>
                  <a:cubicBezTo>
                    <a:pt x="2191" y="1"/>
                    <a:pt x="1" y="2191"/>
                    <a:pt x="1" y="4886"/>
                  </a:cubicBezTo>
                  <a:cubicBezTo>
                    <a:pt x="1" y="7609"/>
                    <a:pt x="2191" y="9799"/>
                    <a:pt x="4914" y="9799"/>
                  </a:cubicBezTo>
                  <a:cubicBezTo>
                    <a:pt x="7609" y="9799"/>
                    <a:pt x="9799" y="7609"/>
                    <a:pt x="9799" y="4886"/>
                  </a:cubicBezTo>
                  <a:cubicBezTo>
                    <a:pt x="9799" y="2191"/>
                    <a:pt x="7609" y="1"/>
                    <a:pt x="49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9" name="Google Shape;4219;gcf486a7196_1_1715"/>
            <p:cNvSpPr/>
            <p:nvPr/>
          </p:nvSpPr>
          <p:spPr>
            <a:xfrm>
              <a:off x="2299575" y="2247575"/>
              <a:ext cx="256200" cy="256900"/>
            </a:xfrm>
            <a:custGeom>
              <a:rect b="b" l="l" r="r" t="t"/>
              <a:pathLst>
                <a:path extrusionOk="0" h="10276" w="10248">
                  <a:moveTo>
                    <a:pt x="5138" y="477"/>
                  </a:moveTo>
                  <a:cubicBezTo>
                    <a:pt x="6401" y="477"/>
                    <a:pt x="7580" y="1011"/>
                    <a:pt x="8423" y="1853"/>
                  </a:cubicBezTo>
                  <a:cubicBezTo>
                    <a:pt x="9265" y="2695"/>
                    <a:pt x="9798" y="3846"/>
                    <a:pt x="9798" y="5138"/>
                  </a:cubicBezTo>
                  <a:cubicBezTo>
                    <a:pt x="9798" y="6429"/>
                    <a:pt x="9265" y="7608"/>
                    <a:pt x="8423" y="8451"/>
                  </a:cubicBezTo>
                  <a:cubicBezTo>
                    <a:pt x="7580" y="9293"/>
                    <a:pt x="6401" y="9826"/>
                    <a:pt x="5138" y="9826"/>
                  </a:cubicBezTo>
                  <a:cubicBezTo>
                    <a:pt x="3846" y="9826"/>
                    <a:pt x="2667" y="9293"/>
                    <a:pt x="1825" y="8451"/>
                  </a:cubicBezTo>
                  <a:cubicBezTo>
                    <a:pt x="983" y="7608"/>
                    <a:pt x="449" y="6429"/>
                    <a:pt x="449" y="5138"/>
                  </a:cubicBezTo>
                  <a:cubicBezTo>
                    <a:pt x="449" y="3846"/>
                    <a:pt x="983" y="2695"/>
                    <a:pt x="1825" y="1853"/>
                  </a:cubicBezTo>
                  <a:cubicBezTo>
                    <a:pt x="2667" y="1011"/>
                    <a:pt x="3846" y="477"/>
                    <a:pt x="5138" y="477"/>
                  </a:cubicBezTo>
                  <a:close/>
                  <a:moveTo>
                    <a:pt x="5138" y="0"/>
                  </a:moveTo>
                  <a:cubicBezTo>
                    <a:pt x="2302" y="0"/>
                    <a:pt x="0" y="2302"/>
                    <a:pt x="0" y="5138"/>
                  </a:cubicBezTo>
                  <a:cubicBezTo>
                    <a:pt x="0" y="7973"/>
                    <a:pt x="2302" y="10275"/>
                    <a:pt x="5138" y="10275"/>
                  </a:cubicBezTo>
                  <a:cubicBezTo>
                    <a:pt x="7973" y="10275"/>
                    <a:pt x="10247" y="7973"/>
                    <a:pt x="10247" y="5138"/>
                  </a:cubicBezTo>
                  <a:cubicBezTo>
                    <a:pt x="10247" y="2302"/>
                    <a:pt x="7973" y="0"/>
                    <a:pt x="5138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0" name="Google Shape;4220;gcf486a7196_1_1715"/>
            <p:cNvSpPr/>
            <p:nvPr/>
          </p:nvSpPr>
          <p:spPr>
            <a:xfrm>
              <a:off x="3662600" y="2376000"/>
              <a:ext cx="294800" cy="251575"/>
            </a:xfrm>
            <a:custGeom>
              <a:rect b="b" l="l" r="r" t="t"/>
              <a:pathLst>
                <a:path extrusionOk="0" h="10063" w="11792">
                  <a:moveTo>
                    <a:pt x="0" y="1"/>
                  </a:moveTo>
                  <a:cubicBezTo>
                    <a:pt x="0" y="590"/>
                    <a:pt x="56" y="1208"/>
                    <a:pt x="141" y="1769"/>
                  </a:cubicBezTo>
                  <a:cubicBezTo>
                    <a:pt x="1018" y="6632"/>
                    <a:pt x="5252" y="10063"/>
                    <a:pt x="10046" y="10063"/>
                  </a:cubicBezTo>
                  <a:cubicBezTo>
                    <a:pt x="10622" y="10063"/>
                    <a:pt x="11205" y="10013"/>
                    <a:pt x="11792" y="9911"/>
                  </a:cubicBezTo>
                  <a:lnTo>
                    <a:pt x="10051" y="1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1" name="Google Shape;4221;gcf486a7196_1_1715"/>
            <p:cNvSpPr/>
            <p:nvPr/>
          </p:nvSpPr>
          <p:spPr>
            <a:xfrm>
              <a:off x="3656275" y="2370400"/>
              <a:ext cx="307450" cy="263225"/>
            </a:xfrm>
            <a:custGeom>
              <a:rect b="b" l="l" r="r" t="t"/>
              <a:pathLst>
                <a:path extrusionOk="0" h="10529" w="12298">
                  <a:moveTo>
                    <a:pt x="10114" y="477"/>
                  </a:moveTo>
                  <a:lnTo>
                    <a:pt x="11777" y="9943"/>
                  </a:lnTo>
                  <a:lnTo>
                    <a:pt x="11777" y="9943"/>
                  </a:lnTo>
                  <a:cubicBezTo>
                    <a:pt x="11273" y="10009"/>
                    <a:pt x="10785" y="10051"/>
                    <a:pt x="10276" y="10051"/>
                  </a:cubicBezTo>
                  <a:cubicBezTo>
                    <a:pt x="5616" y="10051"/>
                    <a:pt x="1461" y="6710"/>
                    <a:pt x="618" y="1937"/>
                  </a:cubicBezTo>
                  <a:cubicBezTo>
                    <a:pt x="547" y="1483"/>
                    <a:pt x="495" y="967"/>
                    <a:pt x="482" y="477"/>
                  </a:cubicBezTo>
                  <a:close/>
                  <a:moveTo>
                    <a:pt x="253" y="0"/>
                  </a:moveTo>
                  <a:cubicBezTo>
                    <a:pt x="197" y="0"/>
                    <a:pt x="113" y="28"/>
                    <a:pt x="85" y="56"/>
                  </a:cubicBezTo>
                  <a:cubicBezTo>
                    <a:pt x="29" y="112"/>
                    <a:pt x="1" y="169"/>
                    <a:pt x="1" y="225"/>
                  </a:cubicBezTo>
                  <a:cubicBezTo>
                    <a:pt x="1" y="814"/>
                    <a:pt x="57" y="1432"/>
                    <a:pt x="169" y="2022"/>
                  </a:cubicBezTo>
                  <a:cubicBezTo>
                    <a:pt x="1039" y="7019"/>
                    <a:pt x="5391" y="10528"/>
                    <a:pt x="10276" y="10528"/>
                  </a:cubicBezTo>
                  <a:cubicBezTo>
                    <a:pt x="10894" y="10528"/>
                    <a:pt x="11483" y="10472"/>
                    <a:pt x="12101" y="10360"/>
                  </a:cubicBezTo>
                  <a:cubicBezTo>
                    <a:pt x="12157" y="10360"/>
                    <a:pt x="12213" y="10332"/>
                    <a:pt x="12241" y="10275"/>
                  </a:cubicBezTo>
                  <a:cubicBezTo>
                    <a:pt x="12269" y="10219"/>
                    <a:pt x="12297" y="10163"/>
                    <a:pt x="12269" y="10107"/>
                  </a:cubicBezTo>
                  <a:lnTo>
                    <a:pt x="10529" y="197"/>
                  </a:lnTo>
                  <a:cubicBezTo>
                    <a:pt x="10501" y="84"/>
                    <a:pt x="10416" y="0"/>
                    <a:pt x="10304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2" name="Google Shape;4222;gcf486a7196_1_1715"/>
            <p:cNvSpPr/>
            <p:nvPr/>
          </p:nvSpPr>
          <p:spPr>
            <a:xfrm>
              <a:off x="3913875" y="2376000"/>
              <a:ext cx="197950" cy="247800"/>
            </a:xfrm>
            <a:custGeom>
              <a:rect b="b" l="l" r="r" t="t"/>
              <a:pathLst>
                <a:path extrusionOk="0" h="9912" w="7918">
                  <a:moveTo>
                    <a:pt x="0" y="1"/>
                  </a:moveTo>
                  <a:lnTo>
                    <a:pt x="1741" y="9911"/>
                  </a:lnTo>
                  <a:cubicBezTo>
                    <a:pt x="4324" y="9462"/>
                    <a:pt x="6317" y="8255"/>
                    <a:pt x="7917" y="6205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3" name="Google Shape;4223;gcf486a7196_1_1715"/>
            <p:cNvSpPr/>
            <p:nvPr/>
          </p:nvSpPr>
          <p:spPr>
            <a:xfrm>
              <a:off x="3905450" y="2361975"/>
              <a:ext cx="214800" cy="268825"/>
            </a:xfrm>
            <a:custGeom>
              <a:rect b="b" l="l" r="r" t="t"/>
              <a:pathLst>
                <a:path extrusionOk="0" h="10753" w="8592">
                  <a:moveTo>
                    <a:pt x="665" y="1124"/>
                  </a:moveTo>
                  <a:lnTo>
                    <a:pt x="7944" y="6802"/>
                  </a:lnTo>
                  <a:lnTo>
                    <a:pt x="7944" y="6802"/>
                  </a:lnTo>
                  <a:cubicBezTo>
                    <a:pt x="6418" y="8659"/>
                    <a:pt x="4610" y="9747"/>
                    <a:pt x="2261" y="10208"/>
                  </a:cubicBezTo>
                  <a:lnTo>
                    <a:pt x="2261" y="10208"/>
                  </a:lnTo>
                  <a:lnTo>
                    <a:pt x="665" y="1124"/>
                  </a:lnTo>
                  <a:close/>
                  <a:moveTo>
                    <a:pt x="0" y="0"/>
                  </a:moveTo>
                  <a:lnTo>
                    <a:pt x="112" y="618"/>
                  </a:lnTo>
                  <a:lnTo>
                    <a:pt x="1881" y="10753"/>
                  </a:lnTo>
                  <a:lnTo>
                    <a:pt x="2134" y="10697"/>
                  </a:lnTo>
                  <a:cubicBezTo>
                    <a:pt x="4745" y="10248"/>
                    <a:pt x="6794" y="9012"/>
                    <a:pt x="8451" y="6907"/>
                  </a:cubicBezTo>
                  <a:lnTo>
                    <a:pt x="8591" y="67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4" name="Google Shape;4224;gcf486a7196_1_1715"/>
            <p:cNvSpPr/>
            <p:nvPr/>
          </p:nvSpPr>
          <p:spPr>
            <a:xfrm>
              <a:off x="3788225" y="2124700"/>
              <a:ext cx="395175" cy="406450"/>
            </a:xfrm>
            <a:custGeom>
              <a:rect b="b" l="l" r="r" t="t"/>
              <a:pathLst>
                <a:path extrusionOk="0" h="16258" w="15807">
                  <a:moveTo>
                    <a:pt x="5010" y="1"/>
                  </a:moveTo>
                  <a:cubicBezTo>
                    <a:pt x="3306" y="1"/>
                    <a:pt x="1580" y="435"/>
                    <a:pt x="1" y="1350"/>
                  </a:cubicBezTo>
                  <a:lnTo>
                    <a:pt x="5026" y="10053"/>
                  </a:lnTo>
                  <a:lnTo>
                    <a:pt x="12943" y="16257"/>
                  </a:lnTo>
                  <a:cubicBezTo>
                    <a:pt x="15526" y="12972"/>
                    <a:pt x="15807" y="8649"/>
                    <a:pt x="13729" y="5027"/>
                  </a:cubicBezTo>
                  <a:cubicBezTo>
                    <a:pt x="11864" y="1806"/>
                    <a:pt x="8483" y="1"/>
                    <a:pt x="501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5" name="Google Shape;4225;gcf486a7196_1_1715"/>
            <p:cNvSpPr/>
            <p:nvPr/>
          </p:nvSpPr>
          <p:spPr>
            <a:xfrm>
              <a:off x="3781200" y="2119125"/>
              <a:ext cx="390975" cy="417625"/>
            </a:xfrm>
            <a:custGeom>
              <a:rect b="b" l="l" r="r" t="t"/>
              <a:pathLst>
                <a:path extrusionOk="0" h="16705" w="15639">
                  <a:moveTo>
                    <a:pt x="5307" y="478"/>
                  </a:moveTo>
                  <a:cubicBezTo>
                    <a:pt x="8676" y="478"/>
                    <a:pt x="11989" y="2218"/>
                    <a:pt x="13814" y="5391"/>
                  </a:cubicBezTo>
                  <a:cubicBezTo>
                    <a:pt x="14712" y="6935"/>
                    <a:pt x="15161" y="8647"/>
                    <a:pt x="15161" y="10304"/>
                  </a:cubicBezTo>
                  <a:cubicBezTo>
                    <a:pt x="15161" y="12364"/>
                    <a:pt x="14507" y="14398"/>
                    <a:pt x="13198" y="16154"/>
                  </a:cubicBezTo>
                  <a:lnTo>
                    <a:pt x="13198" y="16154"/>
                  </a:lnTo>
                  <a:lnTo>
                    <a:pt x="5491" y="10141"/>
                  </a:lnTo>
                  <a:lnTo>
                    <a:pt x="5491" y="10141"/>
                  </a:lnTo>
                  <a:lnTo>
                    <a:pt x="593" y="1660"/>
                  </a:lnTo>
                  <a:lnTo>
                    <a:pt x="593" y="1660"/>
                  </a:lnTo>
                  <a:cubicBezTo>
                    <a:pt x="2083" y="863"/>
                    <a:pt x="3695" y="478"/>
                    <a:pt x="5307" y="478"/>
                  </a:cubicBezTo>
                  <a:close/>
                  <a:moveTo>
                    <a:pt x="5307" y="0"/>
                  </a:moveTo>
                  <a:cubicBezTo>
                    <a:pt x="3538" y="0"/>
                    <a:pt x="1770" y="450"/>
                    <a:pt x="169" y="1376"/>
                  </a:cubicBezTo>
                  <a:cubicBezTo>
                    <a:pt x="57" y="1432"/>
                    <a:pt x="1" y="1573"/>
                    <a:pt x="85" y="1685"/>
                  </a:cubicBezTo>
                  <a:lnTo>
                    <a:pt x="5111" y="10416"/>
                  </a:lnTo>
                  <a:lnTo>
                    <a:pt x="5167" y="10472"/>
                  </a:lnTo>
                  <a:lnTo>
                    <a:pt x="13084" y="16649"/>
                  </a:lnTo>
                  <a:cubicBezTo>
                    <a:pt x="13140" y="16705"/>
                    <a:pt x="13196" y="16705"/>
                    <a:pt x="13252" y="16705"/>
                  </a:cubicBezTo>
                  <a:cubicBezTo>
                    <a:pt x="13308" y="16705"/>
                    <a:pt x="13365" y="16677"/>
                    <a:pt x="13421" y="16621"/>
                  </a:cubicBezTo>
                  <a:cubicBezTo>
                    <a:pt x="14881" y="14740"/>
                    <a:pt x="15639" y="12550"/>
                    <a:pt x="15639" y="10304"/>
                  </a:cubicBezTo>
                  <a:cubicBezTo>
                    <a:pt x="15639" y="8563"/>
                    <a:pt x="15161" y="6766"/>
                    <a:pt x="14207" y="5138"/>
                  </a:cubicBezTo>
                  <a:cubicBezTo>
                    <a:pt x="12298" y="1853"/>
                    <a:pt x="8844" y="0"/>
                    <a:pt x="5307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6" name="Google Shape;4226;gcf486a7196_1_1715"/>
            <p:cNvSpPr/>
            <p:nvPr/>
          </p:nvSpPr>
          <p:spPr>
            <a:xfrm>
              <a:off x="3662600" y="2158425"/>
              <a:ext cx="251300" cy="217600"/>
            </a:xfrm>
            <a:custGeom>
              <a:rect b="b" l="l" r="r" t="t"/>
              <a:pathLst>
                <a:path extrusionOk="0" h="8704" w="10052">
                  <a:moveTo>
                    <a:pt x="5026" y="1"/>
                  </a:moveTo>
                  <a:cubicBezTo>
                    <a:pt x="1797" y="1853"/>
                    <a:pt x="0" y="4998"/>
                    <a:pt x="0" y="8704"/>
                  </a:cubicBezTo>
                  <a:lnTo>
                    <a:pt x="10051" y="8704"/>
                  </a:lnTo>
                  <a:lnTo>
                    <a:pt x="5026" y="1"/>
                  </a:ln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7" name="Google Shape;4227;gcf486a7196_1_1715"/>
            <p:cNvSpPr/>
            <p:nvPr/>
          </p:nvSpPr>
          <p:spPr>
            <a:xfrm>
              <a:off x="3656275" y="2150700"/>
              <a:ext cx="267450" cy="231650"/>
            </a:xfrm>
            <a:custGeom>
              <a:rect b="b" l="l" r="r" t="t"/>
              <a:pathLst>
                <a:path extrusionOk="0" h="9266" w="10698">
                  <a:moveTo>
                    <a:pt x="5197" y="621"/>
                  </a:moveTo>
                  <a:lnTo>
                    <a:pt x="9897" y="8788"/>
                  </a:lnTo>
                  <a:lnTo>
                    <a:pt x="480" y="8788"/>
                  </a:lnTo>
                  <a:cubicBezTo>
                    <a:pt x="550" y="5339"/>
                    <a:pt x="2238" y="2419"/>
                    <a:pt x="5197" y="621"/>
                  </a:cubicBezTo>
                  <a:close/>
                  <a:moveTo>
                    <a:pt x="5363" y="1"/>
                  </a:moveTo>
                  <a:lnTo>
                    <a:pt x="5166" y="113"/>
                  </a:lnTo>
                  <a:cubicBezTo>
                    <a:pt x="1882" y="1994"/>
                    <a:pt x="1" y="5223"/>
                    <a:pt x="1" y="9013"/>
                  </a:cubicBezTo>
                  <a:lnTo>
                    <a:pt x="1" y="9265"/>
                  </a:lnTo>
                  <a:lnTo>
                    <a:pt x="10697" y="9265"/>
                  </a:lnTo>
                  <a:lnTo>
                    <a:pt x="10501" y="8900"/>
                  </a:lnTo>
                  <a:lnTo>
                    <a:pt x="5363" y="1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8" name="Google Shape;4228;gcf486a7196_1_1715"/>
            <p:cNvSpPr/>
            <p:nvPr/>
          </p:nvSpPr>
          <p:spPr>
            <a:xfrm>
              <a:off x="3791025" y="2253875"/>
              <a:ext cx="245000" cy="244975"/>
            </a:xfrm>
            <a:custGeom>
              <a:rect b="b" l="l" r="r" t="t"/>
              <a:pathLst>
                <a:path extrusionOk="0" h="9799" w="9800">
                  <a:moveTo>
                    <a:pt x="4914" y="1"/>
                  </a:moveTo>
                  <a:cubicBezTo>
                    <a:pt x="2191" y="1"/>
                    <a:pt x="1" y="2191"/>
                    <a:pt x="1" y="4886"/>
                  </a:cubicBezTo>
                  <a:cubicBezTo>
                    <a:pt x="1" y="7609"/>
                    <a:pt x="2191" y="9799"/>
                    <a:pt x="4914" y="9799"/>
                  </a:cubicBezTo>
                  <a:cubicBezTo>
                    <a:pt x="7609" y="9799"/>
                    <a:pt x="9799" y="7609"/>
                    <a:pt x="9799" y="4886"/>
                  </a:cubicBezTo>
                  <a:cubicBezTo>
                    <a:pt x="9799" y="2191"/>
                    <a:pt x="7609" y="1"/>
                    <a:pt x="49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9" name="Google Shape;4229;gcf486a7196_1_1715"/>
            <p:cNvSpPr/>
            <p:nvPr/>
          </p:nvSpPr>
          <p:spPr>
            <a:xfrm>
              <a:off x="3785425" y="2247575"/>
              <a:ext cx="256900" cy="256900"/>
            </a:xfrm>
            <a:custGeom>
              <a:rect b="b" l="l" r="r" t="t"/>
              <a:pathLst>
                <a:path extrusionOk="0" h="10276" w="10276">
                  <a:moveTo>
                    <a:pt x="5138" y="477"/>
                  </a:moveTo>
                  <a:cubicBezTo>
                    <a:pt x="6430" y="477"/>
                    <a:pt x="7581" y="1011"/>
                    <a:pt x="8423" y="1853"/>
                  </a:cubicBezTo>
                  <a:cubicBezTo>
                    <a:pt x="9293" y="2695"/>
                    <a:pt x="9798" y="3846"/>
                    <a:pt x="9798" y="5138"/>
                  </a:cubicBezTo>
                  <a:cubicBezTo>
                    <a:pt x="9798" y="6429"/>
                    <a:pt x="9293" y="7608"/>
                    <a:pt x="8423" y="8451"/>
                  </a:cubicBezTo>
                  <a:cubicBezTo>
                    <a:pt x="7581" y="9293"/>
                    <a:pt x="6430" y="9826"/>
                    <a:pt x="5138" y="9826"/>
                  </a:cubicBezTo>
                  <a:cubicBezTo>
                    <a:pt x="3847" y="9826"/>
                    <a:pt x="2667" y="9293"/>
                    <a:pt x="1825" y="8451"/>
                  </a:cubicBezTo>
                  <a:cubicBezTo>
                    <a:pt x="983" y="7608"/>
                    <a:pt x="478" y="6429"/>
                    <a:pt x="478" y="5138"/>
                  </a:cubicBezTo>
                  <a:cubicBezTo>
                    <a:pt x="478" y="3846"/>
                    <a:pt x="983" y="2695"/>
                    <a:pt x="1825" y="1853"/>
                  </a:cubicBezTo>
                  <a:cubicBezTo>
                    <a:pt x="2667" y="1011"/>
                    <a:pt x="3847" y="477"/>
                    <a:pt x="5138" y="477"/>
                  </a:cubicBezTo>
                  <a:close/>
                  <a:moveTo>
                    <a:pt x="5138" y="0"/>
                  </a:moveTo>
                  <a:cubicBezTo>
                    <a:pt x="2303" y="0"/>
                    <a:pt x="0" y="2302"/>
                    <a:pt x="0" y="5138"/>
                  </a:cubicBezTo>
                  <a:cubicBezTo>
                    <a:pt x="0" y="7973"/>
                    <a:pt x="2303" y="10275"/>
                    <a:pt x="5138" y="10275"/>
                  </a:cubicBezTo>
                  <a:cubicBezTo>
                    <a:pt x="7974" y="10275"/>
                    <a:pt x="10276" y="7973"/>
                    <a:pt x="10276" y="5138"/>
                  </a:cubicBezTo>
                  <a:cubicBezTo>
                    <a:pt x="10276" y="2302"/>
                    <a:pt x="7974" y="0"/>
                    <a:pt x="5138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0" name="Google Shape;4230;gcf486a7196_1_1715"/>
            <p:cNvSpPr/>
            <p:nvPr/>
          </p:nvSpPr>
          <p:spPr>
            <a:xfrm>
              <a:off x="2155675" y="1182825"/>
              <a:ext cx="277975" cy="11950"/>
            </a:xfrm>
            <a:custGeom>
              <a:rect b="b" l="l" r="r" t="t"/>
              <a:pathLst>
                <a:path extrusionOk="0" h="478" w="11119">
                  <a:moveTo>
                    <a:pt x="1" y="1"/>
                  </a:moveTo>
                  <a:lnTo>
                    <a:pt x="1" y="478"/>
                  </a:lnTo>
                  <a:lnTo>
                    <a:pt x="11118" y="478"/>
                  </a:lnTo>
                  <a:lnTo>
                    <a:pt x="11118" y="1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1" name="Google Shape;4231;gcf486a7196_1_1715"/>
            <p:cNvSpPr/>
            <p:nvPr/>
          </p:nvSpPr>
          <p:spPr>
            <a:xfrm>
              <a:off x="2155675" y="1229850"/>
              <a:ext cx="277975" cy="11950"/>
            </a:xfrm>
            <a:custGeom>
              <a:rect b="b" l="l" r="r" t="t"/>
              <a:pathLst>
                <a:path extrusionOk="0" h="478" w="11119">
                  <a:moveTo>
                    <a:pt x="1" y="1"/>
                  </a:moveTo>
                  <a:lnTo>
                    <a:pt x="1" y="478"/>
                  </a:lnTo>
                  <a:lnTo>
                    <a:pt x="11118" y="478"/>
                  </a:lnTo>
                  <a:lnTo>
                    <a:pt x="11118" y="1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2" name="Google Shape;4232;gcf486a7196_1_1715"/>
            <p:cNvSpPr/>
            <p:nvPr/>
          </p:nvSpPr>
          <p:spPr>
            <a:xfrm>
              <a:off x="2155675" y="1277575"/>
              <a:ext cx="277975" cy="11950"/>
            </a:xfrm>
            <a:custGeom>
              <a:rect b="b" l="l" r="r" t="t"/>
              <a:pathLst>
                <a:path extrusionOk="0" h="478" w="11119">
                  <a:moveTo>
                    <a:pt x="1" y="1"/>
                  </a:moveTo>
                  <a:lnTo>
                    <a:pt x="1" y="478"/>
                  </a:lnTo>
                  <a:lnTo>
                    <a:pt x="11118" y="478"/>
                  </a:lnTo>
                  <a:lnTo>
                    <a:pt x="11118" y="1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3" name="Google Shape;4233;gcf486a7196_1_1715"/>
            <p:cNvSpPr/>
            <p:nvPr/>
          </p:nvSpPr>
          <p:spPr>
            <a:xfrm>
              <a:off x="2155675" y="1324600"/>
              <a:ext cx="277975" cy="11950"/>
            </a:xfrm>
            <a:custGeom>
              <a:rect b="b" l="l" r="r" t="t"/>
              <a:pathLst>
                <a:path extrusionOk="0" h="478" w="11119">
                  <a:moveTo>
                    <a:pt x="1" y="1"/>
                  </a:moveTo>
                  <a:lnTo>
                    <a:pt x="1" y="478"/>
                  </a:lnTo>
                  <a:lnTo>
                    <a:pt x="11118" y="478"/>
                  </a:lnTo>
                  <a:lnTo>
                    <a:pt x="11118" y="1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4" name="Google Shape;4234;gcf486a7196_1_1715"/>
            <p:cNvSpPr/>
            <p:nvPr/>
          </p:nvSpPr>
          <p:spPr>
            <a:xfrm>
              <a:off x="4314625" y="1290925"/>
              <a:ext cx="604350" cy="291850"/>
            </a:xfrm>
            <a:custGeom>
              <a:rect b="b" l="l" r="r" t="t"/>
              <a:pathLst>
                <a:path extrusionOk="0" h="11674" w="24174">
                  <a:moveTo>
                    <a:pt x="225" y="0"/>
                  </a:moveTo>
                  <a:cubicBezTo>
                    <a:pt x="113" y="0"/>
                    <a:pt x="1" y="112"/>
                    <a:pt x="1" y="225"/>
                  </a:cubicBezTo>
                  <a:cubicBezTo>
                    <a:pt x="1" y="365"/>
                    <a:pt x="113" y="477"/>
                    <a:pt x="225" y="477"/>
                  </a:cubicBezTo>
                  <a:lnTo>
                    <a:pt x="11034" y="477"/>
                  </a:lnTo>
                  <a:lnTo>
                    <a:pt x="23752" y="11623"/>
                  </a:lnTo>
                  <a:cubicBezTo>
                    <a:pt x="23799" y="11658"/>
                    <a:pt x="23851" y="11674"/>
                    <a:pt x="23902" y="11674"/>
                  </a:cubicBezTo>
                  <a:cubicBezTo>
                    <a:pt x="23972" y="11674"/>
                    <a:pt x="24040" y="11644"/>
                    <a:pt x="24089" y="11595"/>
                  </a:cubicBezTo>
                  <a:cubicBezTo>
                    <a:pt x="24173" y="11483"/>
                    <a:pt x="24173" y="11342"/>
                    <a:pt x="24061" y="11258"/>
                  </a:cubicBezTo>
                  <a:lnTo>
                    <a:pt x="11259" y="56"/>
                  </a:lnTo>
                  <a:cubicBezTo>
                    <a:pt x="11231" y="28"/>
                    <a:pt x="11174" y="0"/>
                    <a:pt x="11118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5" name="Google Shape;4235;gcf486a7196_1_1715"/>
            <p:cNvSpPr/>
            <p:nvPr/>
          </p:nvSpPr>
          <p:spPr>
            <a:xfrm>
              <a:off x="4963850" y="1490950"/>
              <a:ext cx="277975" cy="11950"/>
            </a:xfrm>
            <a:custGeom>
              <a:rect b="b" l="l" r="r" t="t"/>
              <a:pathLst>
                <a:path extrusionOk="0" h="478" w="11119">
                  <a:moveTo>
                    <a:pt x="1" y="0"/>
                  </a:moveTo>
                  <a:lnTo>
                    <a:pt x="1" y="478"/>
                  </a:lnTo>
                  <a:lnTo>
                    <a:pt x="11118" y="478"/>
                  </a:lnTo>
                  <a:lnTo>
                    <a:pt x="11118" y="0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6" name="Google Shape;4236;gcf486a7196_1_1715"/>
            <p:cNvSpPr/>
            <p:nvPr/>
          </p:nvSpPr>
          <p:spPr>
            <a:xfrm>
              <a:off x="4963850" y="1537975"/>
              <a:ext cx="277975" cy="11950"/>
            </a:xfrm>
            <a:custGeom>
              <a:rect b="b" l="l" r="r" t="t"/>
              <a:pathLst>
                <a:path extrusionOk="0" h="478" w="11119">
                  <a:moveTo>
                    <a:pt x="1" y="0"/>
                  </a:moveTo>
                  <a:lnTo>
                    <a:pt x="1" y="478"/>
                  </a:lnTo>
                  <a:lnTo>
                    <a:pt x="11118" y="478"/>
                  </a:lnTo>
                  <a:lnTo>
                    <a:pt x="11118" y="0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7" name="Google Shape;4237;gcf486a7196_1_1715"/>
            <p:cNvSpPr/>
            <p:nvPr/>
          </p:nvSpPr>
          <p:spPr>
            <a:xfrm>
              <a:off x="4963850" y="1585700"/>
              <a:ext cx="277975" cy="11250"/>
            </a:xfrm>
            <a:custGeom>
              <a:rect b="b" l="l" r="r" t="t"/>
              <a:pathLst>
                <a:path extrusionOk="0" h="450" w="11119">
                  <a:moveTo>
                    <a:pt x="1" y="1"/>
                  </a:moveTo>
                  <a:lnTo>
                    <a:pt x="1" y="450"/>
                  </a:lnTo>
                  <a:lnTo>
                    <a:pt x="11118" y="450"/>
                  </a:lnTo>
                  <a:lnTo>
                    <a:pt x="11118" y="1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8" name="Google Shape;4238;gcf486a7196_1_1715"/>
            <p:cNvSpPr/>
            <p:nvPr/>
          </p:nvSpPr>
          <p:spPr>
            <a:xfrm>
              <a:off x="4963850" y="1632725"/>
              <a:ext cx="277975" cy="11950"/>
            </a:xfrm>
            <a:custGeom>
              <a:rect b="b" l="l" r="r" t="t"/>
              <a:pathLst>
                <a:path extrusionOk="0" h="478" w="11119">
                  <a:moveTo>
                    <a:pt x="1" y="1"/>
                  </a:moveTo>
                  <a:lnTo>
                    <a:pt x="1" y="478"/>
                  </a:lnTo>
                  <a:lnTo>
                    <a:pt x="11118" y="478"/>
                  </a:lnTo>
                  <a:lnTo>
                    <a:pt x="11118" y="1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9" name="Google Shape;4239;gcf486a7196_1_1715"/>
            <p:cNvSpPr/>
            <p:nvPr/>
          </p:nvSpPr>
          <p:spPr>
            <a:xfrm>
              <a:off x="4963850" y="2298800"/>
              <a:ext cx="277975" cy="11950"/>
            </a:xfrm>
            <a:custGeom>
              <a:rect b="b" l="l" r="r" t="t"/>
              <a:pathLst>
                <a:path extrusionOk="0" h="478" w="11119">
                  <a:moveTo>
                    <a:pt x="1" y="0"/>
                  </a:moveTo>
                  <a:lnTo>
                    <a:pt x="1" y="478"/>
                  </a:lnTo>
                  <a:lnTo>
                    <a:pt x="11118" y="478"/>
                  </a:lnTo>
                  <a:lnTo>
                    <a:pt x="11118" y="0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0" name="Google Shape;4240;gcf486a7196_1_1715"/>
            <p:cNvSpPr/>
            <p:nvPr/>
          </p:nvSpPr>
          <p:spPr>
            <a:xfrm>
              <a:off x="4963850" y="2345825"/>
              <a:ext cx="277975" cy="11950"/>
            </a:xfrm>
            <a:custGeom>
              <a:rect b="b" l="l" r="r" t="t"/>
              <a:pathLst>
                <a:path extrusionOk="0" h="478" w="11119">
                  <a:moveTo>
                    <a:pt x="1" y="1"/>
                  </a:moveTo>
                  <a:lnTo>
                    <a:pt x="1" y="478"/>
                  </a:lnTo>
                  <a:lnTo>
                    <a:pt x="11118" y="478"/>
                  </a:lnTo>
                  <a:lnTo>
                    <a:pt x="11118" y="1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1" name="Google Shape;4241;gcf486a7196_1_1715"/>
            <p:cNvSpPr/>
            <p:nvPr/>
          </p:nvSpPr>
          <p:spPr>
            <a:xfrm>
              <a:off x="4963850" y="2393550"/>
              <a:ext cx="277975" cy="11950"/>
            </a:xfrm>
            <a:custGeom>
              <a:rect b="b" l="l" r="r" t="t"/>
              <a:pathLst>
                <a:path extrusionOk="0" h="478" w="11119">
                  <a:moveTo>
                    <a:pt x="1" y="1"/>
                  </a:moveTo>
                  <a:lnTo>
                    <a:pt x="1" y="478"/>
                  </a:lnTo>
                  <a:lnTo>
                    <a:pt x="11118" y="478"/>
                  </a:lnTo>
                  <a:lnTo>
                    <a:pt x="11118" y="1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2" name="Google Shape;4242;gcf486a7196_1_1715"/>
            <p:cNvSpPr/>
            <p:nvPr/>
          </p:nvSpPr>
          <p:spPr>
            <a:xfrm>
              <a:off x="4963850" y="2440575"/>
              <a:ext cx="277975" cy="11950"/>
            </a:xfrm>
            <a:custGeom>
              <a:rect b="b" l="l" r="r" t="t"/>
              <a:pathLst>
                <a:path extrusionOk="0" h="478" w="11119">
                  <a:moveTo>
                    <a:pt x="1" y="1"/>
                  </a:moveTo>
                  <a:lnTo>
                    <a:pt x="1" y="478"/>
                  </a:lnTo>
                  <a:lnTo>
                    <a:pt x="11118" y="478"/>
                  </a:lnTo>
                  <a:lnTo>
                    <a:pt x="11118" y="1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3" name="Google Shape;4243;gcf486a7196_1_1715"/>
            <p:cNvSpPr/>
            <p:nvPr/>
          </p:nvSpPr>
          <p:spPr>
            <a:xfrm>
              <a:off x="2291850" y="3234400"/>
              <a:ext cx="278650" cy="11950"/>
            </a:xfrm>
            <a:custGeom>
              <a:rect b="b" l="l" r="r" t="t"/>
              <a:pathLst>
                <a:path extrusionOk="0" h="478" w="11146">
                  <a:moveTo>
                    <a:pt x="0" y="0"/>
                  </a:moveTo>
                  <a:lnTo>
                    <a:pt x="0" y="477"/>
                  </a:lnTo>
                  <a:lnTo>
                    <a:pt x="11146" y="477"/>
                  </a:lnTo>
                  <a:lnTo>
                    <a:pt x="11146" y="0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4" name="Google Shape;4244;gcf486a7196_1_1715"/>
            <p:cNvSpPr/>
            <p:nvPr/>
          </p:nvSpPr>
          <p:spPr>
            <a:xfrm>
              <a:off x="2291850" y="3282125"/>
              <a:ext cx="278650" cy="11950"/>
            </a:xfrm>
            <a:custGeom>
              <a:rect b="b" l="l" r="r" t="t"/>
              <a:pathLst>
                <a:path extrusionOk="0" h="478" w="11146">
                  <a:moveTo>
                    <a:pt x="0" y="0"/>
                  </a:moveTo>
                  <a:lnTo>
                    <a:pt x="0" y="478"/>
                  </a:lnTo>
                  <a:lnTo>
                    <a:pt x="11146" y="478"/>
                  </a:lnTo>
                  <a:lnTo>
                    <a:pt x="11146" y="0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5" name="Google Shape;4245;gcf486a7196_1_1715"/>
            <p:cNvSpPr/>
            <p:nvPr/>
          </p:nvSpPr>
          <p:spPr>
            <a:xfrm>
              <a:off x="2291850" y="3329150"/>
              <a:ext cx="278650" cy="11950"/>
            </a:xfrm>
            <a:custGeom>
              <a:rect b="b" l="l" r="r" t="t"/>
              <a:pathLst>
                <a:path extrusionOk="0" h="478" w="11146">
                  <a:moveTo>
                    <a:pt x="0" y="0"/>
                  </a:moveTo>
                  <a:lnTo>
                    <a:pt x="0" y="478"/>
                  </a:lnTo>
                  <a:lnTo>
                    <a:pt x="11146" y="478"/>
                  </a:lnTo>
                  <a:lnTo>
                    <a:pt x="11146" y="0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6" name="Google Shape;4246;gcf486a7196_1_1715"/>
            <p:cNvSpPr/>
            <p:nvPr/>
          </p:nvSpPr>
          <p:spPr>
            <a:xfrm>
              <a:off x="2291850" y="3376875"/>
              <a:ext cx="278650" cy="11250"/>
            </a:xfrm>
            <a:custGeom>
              <a:rect b="b" l="l" r="r" t="t"/>
              <a:pathLst>
                <a:path extrusionOk="0" h="450" w="11146">
                  <a:moveTo>
                    <a:pt x="0" y="0"/>
                  </a:moveTo>
                  <a:lnTo>
                    <a:pt x="0" y="450"/>
                  </a:lnTo>
                  <a:lnTo>
                    <a:pt x="11146" y="450"/>
                  </a:lnTo>
                  <a:lnTo>
                    <a:pt x="11146" y="0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7" name="Google Shape;4247;gcf486a7196_1_1715"/>
            <p:cNvSpPr/>
            <p:nvPr/>
          </p:nvSpPr>
          <p:spPr>
            <a:xfrm>
              <a:off x="4036000" y="2098775"/>
              <a:ext cx="888575" cy="274450"/>
            </a:xfrm>
            <a:custGeom>
              <a:rect b="b" l="l" r="r" t="t"/>
              <a:pathLst>
                <a:path extrusionOk="0" h="10978" w="35543">
                  <a:moveTo>
                    <a:pt x="4548" y="0"/>
                  </a:moveTo>
                  <a:lnTo>
                    <a:pt x="0" y="5194"/>
                  </a:lnTo>
                  <a:lnTo>
                    <a:pt x="365" y="5503"/>
                  </a:lnTo>
                  <a:lnTo>
                    <a:pt x="4773" y="477"/>
                  </a:lnTo>
                  <a:lnTo>
                    <a:pt x="22488" y="477"/>
                  </a:lnTo>
                  <a:lnTo>
                    <a:pt x="35234" y="10977"/>
                  </a:lnTo>
                  <a:lnTo>
                    <a:pt x="35543" y="10612"/>
                  </a:lnTo>
                  <a:lnTo>
                    <a:pt x="22656" y="0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8" name="Google Shape;4248;gcf486a7196_1_1715"/>
            <p:cNvSpPr/>
            <p:nvPr/>
          </p:nvSpPr>
          <p:spPr>
            <a:xfrm>
              <a:off x="2418875" y="2616750"/>
              <a:ext cx="11975" cy="600125"/>
            </a:xfrm>
            <a:custGeom>
              <a:rect b="b" l="l" r="r" t="t"/>
              <a:pathLst>
                <a:path extrusionOk="0" h="24005" w="479">
                  <a:moveTo>
                    <a:pt x="1" y="0"/>
                  </a:moveTo>
                  <a:lnTo>
                    <a:pt x="1" y="24004"/>
                  </a:lnTo>
                  <a:lnTo>
                    <a:pt x="478" y="24004"/>
                  </a:lnTo>
                  <a:lnTo>
                    <a:pt x="478" y="0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9" name="Google Shape;4249;gcf486a7196_1_1715"/>
            <p:cNvSpPr/>
            <p:nvPr/>
          </p:nvSpPr>
          <p:spPr>
            <a:xfrm>
              <a:off x="1831425" y="3538000"/>
              <a:ext cx="129875" cy="102100"/>
            </a:xfrm>
            <a:custGeom>
              <a:rect b="b" l="l" r="r" t="t"/>
              <a:pathLst>
                <a:path extrusionOk="0" h="4084" w="5195">
                  <a:moveTo>
                    <a:pt x="1580" y="1"/>
                  </a:moveTo>
                  <a:cubicBezTo>
                    <a:pt x="1521" y="1"/>
                    <a:pt x="1462" y="5"/>
                    <a:pt x="1404" y="13"/>
                  </a:cubicBezTo>
                  <a:cubicBezTo>
                    <a:pt x="506" y="125"/>
                    <a:pt x="0" y="1023"/>
                    <a:pt x="197" y="1894"/>
                  </a:cubicBezTo>
                  <a:cubicBezTo>
                    <a:pt x="393" y="2736"/>
                    <a:pt x="1292" y="3381"/>
                    <a:pt x="2050" y="3718"/>
                  </a:cubicBezTo>
                  <a:cubicBezTo>
                    <a:pt x="2860" y="4062"/>
                    <a:pt x="4638" y="4084"/>
                    <a:pt x="5070" y="4084"/>
                  </a:cubicBezTo>
                  <a:cubicBezTo>
                    <a:pt x="5132" y="4084"/>
                    <a:pt x="5166" y="4083"/>
                    <a:pt x="5166" y="4083"/>
                  </a:cubicBezTo>
                  <a:cubicBezTo>
                    <a:pt x="5194" y="4083"/>
                    <a:pt x="4689" y="2623"/>
                    <a:pt x="4661" y="2539"/>
                  </a:cubicBezTo>
                  <a:cubicBezTo>
                    <a:pt x="4206" y="1576"/>
                    <a:pt x="2782" y="1"/>
                    <a:pt x="1580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0" name="Google Shape;4250;gcf486a7196_1_1715"/>
            <p:cNvSpPr/>
            <p:nvPr/>
          </p:nvSpPr>
          <p:spPr>
            <a:xfrm>
              <a:off x="1834225" y="3377750"/>
              <a:ext cx="807875" cy="1698375"/>
            </a:xfrm>
            <a:custGeom>
              <a:rect b="b" l="l" r="r" t="t"/>
              <a:pathLst>
                <a:path extrusionOk="0" h="67935" w="32315">
                  <a:moveTo>
                    <a:pt x="15189" y="33037"/>
                  </a:moveTo>
                  <a:cubicBezTo>
                    <a:pt x="15835" y="33739"/>
                    <a:pt x="17491" y="34553"/>
                    <a:pt x="17716" y="34666"/>
                  </a:cubicBezTo>
                  <a:cubicBezTo>
                    <a:pt x="17491" y="35199"/>
                    <a:pt x="17267" y="35733"/>
                    <a:pt x="17042" y="36238"/>
                  </a:cubicBezTo>
                  <a:cubicBezTo>
                    <a:pt x="16284" y="37979"/>
                    <a:pt x="15582" y="39410"/>
                    <a:pt x="15077" y="40393"/>
                  </a:cubicBezTo>
                  <a:cubicBezTo>
                    <a:pt x="14993" y="40590"/>
                    <a:pt x="14880" y="40758"/>
                    <a:pt x="14796" y="40926"/>
                  </a:cubicBezTo>
                  <a:lnTo>
                    <a:pt x="14712" y="40926"/>
                  </a:lnTo>
                  <a:cubicBezTo>
                    <a:pt x="14712" y="40730"/>
                    <a:pt x="14684" y="40533"/>
                    <a:pt x="14628" y="40281"/>
                  </a:cubicBezTo>
                  <a:cubicBezTo>
                    <a:pt x="14487" y="39186"/>
                    <a:pt x="14234" y="37614"/>
                    <a:pt x="13870" y="35733"/>
                  </a:cubicBezTo>
                  <a:cubicBezTo>
                    <a:pt x="13757" y="35115"/>
                    <a:pt x="13617" y="34497"/>
                    <a:pt x="13476" y="33852"/>
                  </a:cubicBezTo>
                  <a:cubicBezTo>
                    <a:pt x="13617" y="33795"/>
                    <a:pt x="14459" y="33459"/>
                    <a:pt x="15189" y="33037"/>
                  </a:cubicBezTo>
                  <a:close/>
                  <a:moveTo>
                    <a:pt x="6799" y="1"/>
                  </a:moveTo>
                  <a:cubicBezTo>
                    <a:pt x="6583" y="1"/>
                    <a:pt x="6362" y="52"/>
                    <a:pt x="6149" y="162"/>
                  </a:cubicBezTo>
                  <a:cubicBezTo>
                    <a:pt x="5026" y="751"/>
                    <a:pt x="4745" y="2997"/>
                    <a:pt x="4914" y="4092"/>
                  </a:cubicBezTo>
                  <a:cubicBezTo>
                    <a:pt x="4942" y="4205"/>
                    <a:pt x="5363" y="5665"/>
                    <a:pt x="5363" y="5665"/>
                  </a:cubicBezTo>
                  <a:lnTo>
                    <a:pt x="5391" y="5636"/>
                  </a:lnTo>
                  <a:lnTo>
                    <a:pt x="5391" y="5636"/>
                  </a:lnTo>
                  <a:cubicBezTo>
                    <a:pt x="5335" y="6001"/>
                    <a:pt x="5307" y="6366"/>
                    <a:pt x="5251" y="6787"/>
                  </a:cubicBezTo>
                  <a:cubicBezTo>
                    <a:pt x="5166" y="7574"/>
                    <a:pt x="5110" y="8444"/>
                    <a:pt x="5082" y="9398"/>
                  </a:cubicBezTo>
                  <a:cubicBezTo>
                    <a:pt x="5054" y="10353"/>
                    <a:pt x="5054" y="11392"/>
                    <a:pt x="5138" y="12487"/>
                  </a:cubicBezTo>
                  <a:cubicBezTo>
                    <a:pt x="5251" y="13582"/>
                    <a:pt x="5419" y="14733"/>
                    <a:pt x="5728" y="15884"/>
                  </a:cubicBezTo>
                  <a:lnTo>
                    <a:pt x="5728" y="15940"/>
                  </a:lnTo>
                  <a:cubicBezTo>
                    <a:pt x="5531" y="15603"/>
                    <a:pt x="4942" y="14761"/>
                    <a:pt x="4914" y="14705"/>
                  </a:cubicBezTo>
                  <a:cubicBezTo>
                    <a:pt x="4274" y="13994"/>
                    <a:pt x="2816" y="13024"/>
                    <a:pt x="1685" y="13024"/>
                  </a:cubicBezTo>
                  <a:cubicBezTo>
                    <a:pt x="1475" y="13024"/>
                    <a:pt x="1276" y="13058"/>
                    <a:pt x="1096" y="13132"/>
                  </a:cubicBezTo>
                  <a:cubicBezTo>
                    <a:pt x="253" y="13497"/>
                    <a:pt x="1" y="14480"/>
                    <a:pt x="422" y="15238"/>
                  </a:cubicBezTo>
                  <a:cubicBezTo>
                    <a:pt x="843" y="16024"/>
                    <a:pt x="1882" y="16417"/>
                    <a:pt x="2724" y="16529"/>
                  </a:cubicBezTo>
                  <a:cubicBezTo>
                    <a:pt x="2826" y="16545"/>
                    <a:pt x="2941" y="16552"/>
                    <a:pt x="3065" y="16552"/>
                  </a:cubicBezTo>
                  <a:cubicBezTo>
                    <a:pt x="4063" y="16552"/>
                    <a:pt x="5634" y="16102"/>
                    <a:pt x="5784" y="16052"/>
                  </a:cubicBezTo>
                  <a:cubicBezTo>
                    <a:pt x="6093" y="17147"/>
                    <a:pt x="6486" y="18270"/>
                    <a:pt x="6963" y="19365"/>
                  </a:cubicBezTo>
                  <a:cubicBezTo>
                    <a:pt x="7244" y="19983"/>
                    <a:pt x="7525" y="20628"/>
                    <a:pt x="7833" y="21246"/>
                  </a:cubicBezTo>
                  <a:cubicBezTo>
                    <a:pt x="7665" y="20965"/>
                    <a:pt x="7497" y="20741"/>
                    <a:pt x="7468" y="20713"/>
                  </a:cubicBezTo>
                  <a:cubicBezTo>
                    <a:pt x="6853" y="20002"/>
                    <a:pt x="5378" y="19032"/>
                    <a:pt x="4241" y="19032"/>
                  </a:cubicBezTo>
                  <a:cubicBezTo>
                    <a:pt x="4030" y="19032"/>
                    <a:pt x="3831" y="19066"/>
                    <a:pt x="3650" y="19140"/>
                  </a:cubicBezTo>
                  <a:cubicBezTo>
                    <a:pt x="2808" y="19505"/>
                    <a:pt x="2583" y="20488"/>
                    <a:pt x="3005" y="21246"/>
                  </a:cubicBezTo>
                  <a:cubicBezTo>
                    <a:pt x="3426" y="22032"/>
                    <a:pt x="4436" y="22425"/>
                    <a:pt x="5279" y="22537"/>
                  </a:cubicBezTo>
                  <a:cubicBezTo>
                    <a:pt x="5385" y="22555"/>
                    <a:pt x="5505" y="22563"/>
                    <a:pt x="5634" y="22563"/>
                  </a:cubicBezTo>
                  <a:cubicBezTo>
                    <a:pt x="6527" y="22563"/>
                    <a:pt x="7862" y="22186"/>
                    <a:pt x="8255" y="22088"/>
                  </a:cubicBezTo>
                  <a:cubicBezTo>
                    <a:pt x="8367" y="22313"/>
                    <a:pt x="8479" y="22566"/>
                    <a:pt x="8620" y="22790"/>
                  </a:cubicBezTo>
                  <a:cubicBezTo>
                    <a:pt x="9181" y="23941"/>
                    <a:pt x="9743" y="25064"/>
                    <a:pt x="10276" y="26187"/>
                  </a:cubicBezTo>
                  <a:cubicBezTo>
                    <a:pt x="10472" y="26608"/>
                    <a:pt x="10641" y="27001"/>
                    <a:pt x="10809" y="27394"/>
                  </a:cubicBezTo>
                  <a:cubicBezTo>
                    <a:pt x="10641" y="27170"/>
                    <a:pt x="10529" y="26973"/>
                    <a:pt x="10501" y="26945"/>
                  </a:cubicBezTo>
                  <a:cubicBezTo>
                    <a:pt x="9867" y="26217"/>
                    <a:pt x="8427" y="25253"/>
                    <a:pt x="7300" y="25253"/>
                  </a:cubicBezTo>
                  <a:cubicBezTo>
                    <a:pt x="7079" y="25253"/>
                    <a:pt x="6871" y="25290"/>
                    <a:pt x="6682" y="25373"/>
                  </a:cubicBezTo>
                  <a:cubicBezTo>
                    <a:pt x="5840" y="25710"/>
                    <a:pt x="5587" y="26721"/>
                    <a:pt x="6009" y="27479"/>
                  </a:cubicBezTo>
                  <a:cubicBezTo>
                    <a:pt x="6458" y="28265"/>
                    <a:pt x="7468" y="28658"/>
                    <a:pt x="8311" y="28770"/>
                  </a:cubicBezTo>
                  <a:cubicBezTo>
                    <a:pt x="8406" y="28784"/>
                    <a:pt x="8514" y="28790"/>
                    <a:pt x="8630" y="28790"/>
                  </a:cubicBezTo>
                  <a:cubicBezTo>
                    <a:pt x="9464" y="28790"/>
                    <a:pt x="10734" y="28469"/>
                    <a:pt x="11202" y="28321"/>
                  </a:cubicBezTo>
                  <a:cubicBezTo>
                    <a:pt x="11371" y="28742"/>
                    <a:pt x="11539" y="29163"/>
                    <a:pt x="11680" y="29556"/>
                  </a:cubicBezTo>
                  <a:cubicBezTo>
                    <a:pt x="11764" y="29837"/>
                    <a:pt x="11848" y="30118"/>
                    <a:pt x="11932" y="30398"/>
                  </a:cubicBezTo>
                  <a:cubicBezTo>
                    <a:pt x="12017" y="30679"/>
                    <a:pt x="12101" y="30960"/>
                    <a:pt x="12157" y="31241"/>
                  </a:cubicBezTo>
                  <a:cubicBezTo>
                    <a:pt x="12297" y="31774"/>
                    <a:pt x="12438" y="32336"/>
                    <a:pt x="12550" y="32841"/>
                  </a:cubicBezTo>
                  <a:cubicBezTo>
                    <a:pt x="12634" y="33206"/>
                    <a:pt x="12690" y="33571"/>
                    <a:pt x="12775" y="33936"/>
                  </a:cubicBezTo>
                  <a:cubicBezTo>
                    <a:pt x="12578" y="33515"/>
                    <a:pt x="12213" y="32757"/>
                    <a:pt x="12185" y="32700"/>
                  </a:cubicBezTo>
                  <a:cubicBezTo>
                    <a:pt x="11624" y="31833"/>
                    <a:pt x="10159" y="30525"/>
                    <a:pt x="8990" y="30525"/>
                  </a:cubicBezTo>
                  <a:cubicBezTo>
                    <a:pt x="8872" y="30525"/>
                    <a:pt x="8758" y="30539"/>
                    <a:pt x="8648" y="30567"/>
                  </a:cubicBezTo>
                  <a:cubicBezTo>
                    <a:pt x="7777" y="30791"/>
                    <a:pt x="7384" y="31746"/>
                    <a:pt x="7665" y="32560"/>
                  </a:cubicBezTo>
                  <a:cubicBezTo>
                    <a:pt x="7974" y="33402"/>
                    <a:pt x="8928" y="33936"/>
                    <a:pt x="9743" y="34160"/>
                  </a:cubicBezTo>
                  <a:cubicBezTo>
                    <a:pt x="10047" y="34259"/>
                    <a:pt x="10487" y="34292"/>
                    <a:pt x="10940" y="34292"/>
                  </a:cubicBezTo>
                  <a:cubicBezTo>
                    <a:pt x="11780" y="34292"/>
                    <a:pt x="12667" y="34179"/>
                    <a:pt x="12831" y="34160"/>
                  </a:cubicBezTo>
                  <a:cubicBezTo>
                    <a:pt x="12943" y="34750"/>
                    <a:pt x="13055" y="35311"/>
                    <a:pt x="13140" y="35873"/>
                  </a:cubicBezTo>
                  <a:cubicBezTo>
                    <a:pt x="13476" y="37726"/>
                    <a:pt x="13673" y="39298"/>
                    <a:pt x="13785" y="40393"/>
                  </a:cubicBezTo>
                  <a:cubicBezTo>
                    <a:pt x="13813" y="40590"/>
                    <a:pt x="13841" y="40758"/>
                    <a:pt x="13870" y="40926"/>
                  </a:cubicBezTo>
                  <a:lnTo>
                    <a:pt x="10079" y="40926"/>
                  </a:lnTo>
                  <a:lnTo>
                    <a:pt x="11455" y="67934"/>
                  </a:lnTo>
                  <a:lnTo>
                    <a:pt x="17912" y="67934"/>
                  </a:lnTo>
                  <a:lnTo>
                    <a:pt x="19288" y="40926"/>
                  </a:lnTo>
                  <a:lnTo>
                    <a:pt x="15751" y="40926"/>
                  </a:lnTo>
                  <a:cubicBezTo>
                    <a:pt x="15779" y="40870"/>
                    <a:pt x="15807" y="40814"/>
                    <a:pt x="15835" y="40758"/>
                  </a:cubicBezTo>
                  <a:cubicBezTo>
                    <a:pt x="16312" y="39747"/>
                    <a:pt x="16986" y="38315"/>
                    <a:pt x="17716" y="36547"/>
                  </a:cubicBezTo>
                  <a:cubicBezTo>
                    <a:pt x="17940" y="35985"/>
                    <a:pt x="18193" y="35368"/>
                    <a:pt x="18418" y="34750"/>
                  </a:cubicBezTo>
                  <a:cubicBezTo>
                    <a:pt x="18620" y="34795"/>
                    <a:pt x="19909" y="35057"/>
                    <a:pt x="20874" y="35057"/>
                  </a:cubicBezTo>
                  <a:cubicBezTo>
                    <a:pt x="21111" y="35057"/>
                    <a:pt x="21329" y="35041"/>
                    <a:pt x="21506" y="35003"/>
                  </a:cubicBezTo>
                  <a:cubicBezTo>
                    <a:pt x="22320" y="34806"/>
                    <a:pt x="23303" y="34329"/>
                    <a:pt x="23668" y="33543"/>
                  </a:cubicBezTo>
                  <a:cubicBezTo>
                    <a:pt x="24033" y="32729"/>
                    <a:pt x="23724" y="31774"/>
                    <a:pt x="22853" y="31465"/>
                  </a:cubicBezTo>
                  <a:cubicBezTo>
                    <a:pt x="22709" y="31417"/>
                    <a:pt x="22555" y="31395"/>
                    <a:pt x="22395" y="31395"/>
                  </a:cubicBezTo>
                  <a:cubicBezTo>
                    <a:pt x="21245" y="31395"/>
                    <a:pt x="19767" y="32530"/>
                    <a:pt x="19176" y="33318"/>
                  </a:cubicBezTo>
                  <a:cubicBezTo>
                    <a:pt x="19148" y="33374"/>
                    <a:pt x="18783" y="34020"/>
                    <a:pt x="18558" y="34413"/>
                  </a:cubicBezTo>
                  <a:cubicBezTo>
                    <a:pt x="18642" y="34160"/>
                    <a:pt x="18726" y="33908"/>
                    <a:pt x="18839" y="33655"/>
                  </a:cubicBezTo>
                  <a:cubicBezTo>
                    <a:pt x="19035" y="33122"/>
                    <a:pt x="19204" y="32616"/>
                    <a:pt x="19400" y="32055"/>
                  </a:cubicBezTo>
                  <a:cubicBezTo>
                    <a:pt x="19484" y="31774"/>
                    <a:pt x="19569" y="31493"/>
                    <a:pt x="19653" y="31213"/>
                  </a:cubicBezTo>
                  <a:cubicBezTo>
                    <a:pt x="19737" y="30932"/>
                    <a:pt x="19793" y="30623"/>
                    <a:pt x="19878" y="30342"/>
                  </a:cubicBezTo>
                  <a:cubicBezTo>
                    <a:pt x="20018" y="29668"/>
                    <a:pt x="20158" y="28967"/>
                    <a:pt x="20271" y="28237"/>
                  </a:cubicBezTo>
                  <a:cubicBezTo>
                    <a:pt x="20699" y="28397"/>
                    <a:pt x="22197" y="28914"/>
                    <a:pt x="23066" y="28914"/>
                  </a:cubicBezTo>
                  <a:cubicBezTo>
                    <a:pt x="23109" y="28914"/>
                    <a:pt x="23151" y="28913"/>
                    <a:pt x="23190" y="28910"/>
                  </a:cubicBezTo>
                  <a:cubicBezTo>
                    <a:pt x="24033" y="28854"/>
                    <a:pt x="25071" y="28545"/>
                    <a:pt x="25577" y="27815"/>
                  </a:cubicBezTo>
                  <a:cubicBezTo>
                    <a:pt x="26054" y="27086"/>
                    <a:pt x="25886" y="26075"/>
                    <a:pt x="25071" y="25654"/>
                  </a:cubicBezTo>
                  <a:cubicBezTo>
                    <a:pt x="24845" y="25535"/>
                    <a:pt x="24583" y="25483"/>
                    <a:pt x="24302" y="25483"/>
                  </a:cubicBezTo>
                  <a:cubicBezTo>
                    <a:pt x="23192" y="25483"/>
                    <a:pt x="21791" y="26290"/>
                    <a:pt x="21141" y="26917"/>
                  </a:cubicBezTo>
                  <a:cubicBezTo>
                    <a:pt x="21085" y="26973"/>
                    <a:pt x="20579" y="27619"/>
                    <a:pt x="20327" y="27956"/>
                  </a:cubicBezTo>
                  <a:cubicBezTo>
                    <a:pt x="20383" y="27535"/>
                    <a:pt x="20439" y="27114"/>
                    <a:pt x="20495" y="26692"/>
                  </a:cubicBezTo>
                  <a:cubicBezTo>
                    <a:pt x="20664" y="25429"/>
                    <a:pt x="20776" y="24166"/>
                    <a:pt x="20888" y="22902"/>
                  </a:cubicBezTo>
                  <a:cubicBezTo>
                    <a:pt x="20944" y="22509"/>
                    <a:pt x="20972" y="22116"/>
                    <a:pt x="21029" y="21751"/>
                  </a:cubicBezTo>
                  <a:cubicBezTo>
                    <a:pt x="21164" y="21805"/>
                    <a:pt x="22960" y="22456"/>
                    <a:pt x="23922" y="22456"/>
                  </a:cubicBezTo>
                  <a:cubicBezTo>
                    <a:pt x="23960" y="22456"/>
                    <a:pt x="23997" y="22455"/>
                    <a:pt x="24033" y="22453"/>
                  </a:cubicBezTo>
                  <a:cubicBezTo>
                    <a:pt x="24875" y="22397"/>
                    <a:pt x="25942" y="22088"/>
                    <a:pt x="26419" y="21330"/>
                  </a:cubicBezTo>
                  <a:cubicBezTo>
                    <a:pt x="26896" y="20600"/>
                    <a:pt x="26728" y="19590"/>
                    <a:pt x="25914" y="19168"/>
                  </a:cubicBezTo>
                  <a:cubicBezTo>
                    <a:pt x="25695" y="19059"/>
                    <a:pt x="25444" y="19012"/>
                    <a:pt x="25174" y="19012"/>
                  </a:cubicBezTo>
                  <a:cubicBezTo>
                    <a:pt x="24059" y="19012"/>
                    <a:pt x="22639" y="19827"/>
                    <a:pt x="21983" y="20460"/>
                  </a:cubicBezTo>
                  <a:cubicBezTo>
                    <a:pt x="21927" y="20516"/>
                    <a:pt x="21197" y="21443"/>
                    <a:pt x="21029" y="21667"/>
                  </a:cubicBezTo>
                  <a:cubicBezTo>
                    <a:pt x="21113" y="20825"/>
                    <a:pt x="21225" y="19983"/>
                    <a:pt x="21337" y="19140"/>
                  </a:cubicBezTo>
                  <a:cubicBezTo>
                    <a:pt x="21534" y="17989"/>
                    <a:pt x="21759" y="16894"/>
                    <a:pt x="22067" y="15828"/>
                  </a:cubicBezTo>
                  <a:cubicBezTo>
                    <a:pt x="22147" y="15854"/>
                    <a:pt x="23941" y="16536"/>
                    <a:pt x="24941" y="16536"/>
                  </a:cubicBezTo>
                  <a:cubicBezTo>
                    <a:pt x="24996" y="16536"/>
                    <a:pt x="25049" y="16534"/>
                    <a:pt x="25099" y="16529"/>
                  </a:cubicBezTo>
                  <a:cubicBezTo>
                    <a:pt x="25942" y="16473"/>
                    <a:pt x="27009" y="16164"/>
                    <a:pt x="27486" y="15435"/>
                  </a:cubicBezTo>
                  <a:cubicBezTo>
                    <a:pt x="27963" y="14705"/>
                    <a:pt x="27795" y="13666"/>
                    <a:pt x="26980" y="13273"/>
                  </a:cubicBezTo>
                  <a:cubicBezTo>
                    <a:pt x="26754" y="13154"/>
                    <a:pt x="26492" y="13102"/>
                    <a:pt x="26211" y="13102"/>
                  </a:cubicBezTo>
                  <a:cubicBezTo>
                    <a:pt x="25101" y="13102"/>
                    <a:pt x="23700" y="13909"/>
                    <a:pt x="23050" y="14536"/>
                  </a:cubicBezTo>
                  <a:cubicBezTo>
                    <a:pt x="22994" y="14592"/>
                    <a:pt x="22208" y="15575"/>
                    <a:pt x="22095" y="15771"/>
                  </a:cubicBezTo>
                  <a:cubicBezTo>
                    <a:pt x="22095" y="15715"/>
                    <a:pt x="22123" y="15631"/>
                    <a:pt x="22123" y="15575"/>
                  </a:cubicBezTo>
                  <a:cubicBezTo>
                    <a:pt x="22488" y="14452"/>
                    <a:pt x="22966" y="13385"/>
                    <a:pt x="23443" y="12431"/>
                  </a:cubicBezTo>
                  <a:cubicBezTo>
                    <a:pt x="23724" y="11869"/>
                    <a:pt x="24033" y="11364"/>
                    <a:pt x="24341" y="10858"/>
                  </a:cubicBezTo>
                  <a:cubicBezTo>
                    <a:pt x="24706" y="11027"/>
                    <a:pt x="26363" y="11841"/>
                    <a:pt x="27233" y="11869"/>
                  </a:cubicBezTo>
                  <a:cubicBezTo>
                    <a:pt x="27284" y="11871"/>
                    <a:pt x="27336" y="11872"/>
                    <a:pt x="27388" y="11872"/>
                  </a:cubicBezTo>
                  <a:cubicBezTo>
                    <a:pt x="28202" y="11872"/>
                    <a:pt x="29176" y="11660"/>
                    <a:pt x="29704" y="11027"/>
                  </a:cubicBezTo>
                  <a:cubicBezTo>
                    <a:pt x="30265" y="10353"/>
                    <a:pt x="30209" y="9314"/>
                    <a:pt x="29451" y="8809"/>
                  </a:cubicBezTo>
                  <a:cubicBezTo>
                    <a:pt x="29170" y="8631"/>
                    <a:pt x="28816" y="8557"/>
                    <a:pt x="28431" y="8557"/>
                  </a:cubicBezTo>
                  <a:cubicBezTo>
                    <a:pt x="27359" y="8557"/>
                    <a:pt x="26049" y="9134"/>
                    <a:pt x="25408" y="9651"/>
                  </a:cubicBezTo>
                  <a:cubicBezTo>
                    <a:pt x="25352" y="9707"/>
                    <a:pt x="24903" y="10156"/>
                    <a:pt x="24594" y="10465"/>
                  </a:cubicBezTo>
                  <a:cubicBezTo>
                    <a:pt x="24734" y="10241"/>
                    <a:pt x="24875" y="10016"/>
                    <a:pt x="25015" y="9791"/>
                  </a:cubicBezTo>
                  <a:cubicBezTo>
                    <a:pt x="25549" y="9005"/>
                    <a:pt x="26082" y="8304"/>
                    <a:pt x="26559" y="7714"/>
                  </a:cubicBezTo>
                  <a:cubicBezTo>
                    <a:pt x="26840" y="7349"/>
                    <a:pt x="27093" y="7040"/>
                    <a:pt x="27317" y="6759"/>
                  </a:cubicBezTo>
                  <a:cubicBezTo>
                    <a:pt x="27767" y="6759"/>
                    <a:pt x="29535" y="6703"/>
                    <a:pt x="30321" y="6338"/>
                  </a:cubicBezTo>
                  <a:cubicBezTo>
                    <a:pt x="31079" y="5973"/>
                    <a:pt x="31950" y="5328"/>
                    <a:pt x="32146" y="4457"/>
                  </a:cubicBezTo>
                  <a:cubicBezTo>
                    <a:pt x="32315" y="3587"/>
                    <a:pt x="31809" y="2717"/>
                    <a:pt x="30883" y="2604"/>
                  </a:cubicBezTo>
                  <a:cubicBezTo>
                    <a:pt x="30844" y="2601"/>
                    <a:pt x="30805" y="2599"/>
                    <a:pt x="30766" y="2599"/>
                  </a:cubicBezTo>
                  <a:cubicBezTo>
                    <a:pt x="29555" y="2599"/>
                    <a:pt x="28145" y="4236"/>
                    <a:pt x="27710" y="5215"/>
                  </a:cubicBezTo>
                  <a:cubicBezTo>
                    <a:pt x="27654" y="5300"/>
                    <a:pt x="27205" y="6759"/>
                    <a:pt x="27233" y="6759"/>
                  </a:cubicBezTo>
                  <a:lnTo>
                    <a:pt x="27261" y="6759"/>
                  </a:lnTo>
                  <a:cubicBezTo>
                    <a:pt x="27009" y="7040"/>
                    <a:pt x="26756" y="7321"/>
                    <a:pt x="26503" y="7658"/>
                  </a:cubicBezTo>
                  <a:cubicBezTo>
                    <a:pt x="25998" y="8247"/>
                    <a:pt x="25464" y="8949"/>
                    <a:pt x="24903" y="9735"/>
                  </a:cubicBezTo>
                  <a:cubicBezTo>
                    <a:pt x="24369" y="10493"/>
                    <a:pt x="23780" y="11364"/>
                    <a:pt x="23275" y="12346"/>
                  </a:cubicBezTo>
                  <a:cubicBezTo>
                    <a:pt x="22741" y="13301"/>
                    <a:pt x="22236" y="14340"/>
                    <a:pt x="21871" y="15491"/>
                  </a:cubicBezTo>
                  <a:lnTo>
                    <a:pt x="21843" y="15547"/>
                  </a:lnTo>
                  <a:cubicBezTo>
                    <a:pt x="21871" y="15154"/>
                    <a:pt x="21843" y="14143"/>
                    <a:pt x="21843" y="14059"/>
                  </a:cubicBezTo>
                  <a:cubicBezTo>
                    <a:pt x="21702" y="12936"/>
                    <a:pt x="20748" y="10858"/>
                    <a:pt x="19513" y="10634"/>
                  </a:cubicBezTo>
                  <a:cubicBezTo>
                    <a:pt x="19422" y="10617"/>
                    <a:pt x="19333" y="10609"/>
                    <a:pt x="19246" y="10609"/>
                  </a:cubicBezTo>
                  <a:cubicBezTo>
                    <a:pt x="18473" y="10609"/>
                    <a:pt x="17876" y="11255"/>
                    <a:pt x="17800" y="12037"/>
                  </a:cubicBezTo>
                  <a:cubicBezTo>
                    <a:pt x="17716" y="12936"/>
                    <a:pt x="18361" y="13806"/>
                    <a:pt x="19007" y="14368"/>
                  </a:cubicBezTo>
                  <a:cubicBezTo>
                    <a:pt x="19709" y="15013"/>
                    <a:pt x="21674" y="15631"/>
                    <a:pt x="21815" y="15659"/>
                  </a:cubicBezTo>
                  <a:cubicBezTo>
                    <a:pt x="21478" y="16754"/>
                    <a:pt x="21197" y="17905"/>
                    <a:pt x="21001" y="19084"/>
                  </a:cubicBezTo>
                  <a:cubicBezTo>
                    <a:pt x="20860" y="19758"/>
                    <a:pt x="20776" y="20432"/>
                    <a:pt x="20692" y="21134"/>
                  </a:cubicBezTo>
                  <a:cubicBezTo>
                    <a:pt x="20664" y="20797"/>
                    <a:pt x="20664" y="20516"/>
                    <a:pt x="20664" y="20488"/>
                  </a:cubicBezTo>
                  <a:cubicBezTo>
                    <a:pt x="20523" y="19365"/>
                    <a:pt x="19597" y="17287"/>
                    <a:pt x="18333" y="17063"/>
                  </a:cubicBezTo>
                  <a:cubicBezTo>
                    <a:pt x="18246" y="17046"/>
                    <a:pt x="18159" y="17038"/>
                    <a:pt x="18074" y="17038"/>
                  </a:cubicBezTo>
                  <a:cubicBezTo>
                    <a:pt x="17317" y="17038"/>
                    <a:pt x="16697" y="17684"/>
                    <a:pt x="16621" y="18467"/>
                  </a:cubicBezTo>
                  <a:cubicBezTo>
                    <a:pt x="16565" y="19365"/>
                    <a:pt x="17210" y="20235"/>
                    <a:pt x="17828" y="20797"/>
                  </a:cubicBezTo>
                  <a:cubicBezTo>
                    <a:pt x="18446" y="21358"/>
                    <a:pt x="20130" y="21920"/>
                    <a:pt x="20551" y="22060"/>
                  </a:cubicBezTo>
                  <a:cubicBezTo>
                    <a:pt x="20523" y="22341"/>
                    <a:pt x="20495" y="22594"/>
                    <a:pt x="20467" y="22846"/>
                  </a:cubicBezTo>
                  <a:cubicBezTo>
                    <a:pt x="20299" y="24110"/>
                    <a:pt x="20158" y="25373"/>
                    <a:pt x="19990" y="26608"/>
                  </a:cubicBezTo>
                  <a:cubicBezTo>
                    <a:pt x="19934" y="27057"/>
                    <a:pt x="19849" y="27479"/>
                    <a:pt x="19765" y="27900"/>
                  </a:cubicBezTo>
                  <a:cubicBezTo>
                    <a:pt x="19765" y="27619"/>
                    <a:pt x="19765" y="27366"/>
                    <a:pt x="19765" y="27338"/>
                  </a:cubicBezTo>
                  <a:cubicBezTo>
                    <a:pt x="19597" y="26215"/>
                    <a:pt x="18670" y="24166"/>
                    <a:pt x="17435" y="23941"/>
                  </a:cubicBezTo>
                  <a:cubicBezTo>
                    <a:pt x="17344" y="23924"/>
                    <a:pt x="17255" y="23916"/>
                    <a:pt x="17168" y="23916"/>
                  </a:cubicBezTo>
                  <a:cubicBezTo>
                    <a:pt x="16391" y="23916"/>
                    <a:pt x="15773" y="24560"/>
                    <a:pt x="15722" y="25317"/>
                  </a:cubicBezTo>
                  <a:cubicBezTo>
                    <a:pt x="15638" y="26215"/>
                    <a:pt x="16284" y="27114"/>
                    <a:pt x="16902" y="27647"/>
                  </a:cubicBezTo>
                  <a:cubicBezTo>
                    <a:pt x="17519" y="28209"/>
                    <a:pt x="19035" y="28714"/>
                    <a:pt x="19569" y="28910"/>
                  </a:cubicBezTo>
                  <a:cubicBezTo>
                    <a:pt x="19484" y="29332"/>
                    <a:pt x="19400" y="29753"/>
                    <a:pt x="19288" y="30174"/>
                  </a:cubicBezTo>
                  <a:cubicBezTo>
                    <a:pt x="19204" y="30455"/>
                    <a:pt x="19148" y="30735"/>
                    <a:pt x="19035" y="31016"/>
                  </a:cubicBezTo>
                  <a:cubicBezTo>
                    <a:pt x="18951" y="31297"/>
                    <a:pt x="18867" y="31578"/>
                    <a:pt x="18783" y="31858"/>
                  </a:cubicBezTo>
                  <a:cubicBezTo>
                    <a:pt x="18586" y="32364"/>
                    <a:pt x="18390" y="32897"/>
                    <a:pt x="18193" y="33402"/>
                  </a:cubicBezTo>
                  <a:cubicBezTo>
                    <a:pt x="18053" y="33767"/>
                    <a:pt x="17940" y="34104"/>
                    <a:pt x="17800" y="34413"/>
                  </a:cubicBezTo>
                  <a:cubicBezTo>
                    <a:pt x="17856" y="33992"/>
                    <a:pt x="17968" y="33150"/>
                    <a:pt x="17968" y="33065"/>
                  </a:cubicBezTo>
                  <a:cubicBezTo>
                    <a:pt x="17997" y="32336"/>
                    <a:pt x="17744" y="31100"/>
                    <a:pt x="17210" y="30258"/>
                  </a:cubicBezTo>
                  <a:cubicBezTo>
                    <a:pt x="17210" y="30146"/>
                    <a:pt x="17210" y="30033"/>
                    <a:pt x="17182" y="29921"/>
                  </a:cubicBezTo>
                  <a:cubicBezTo>
                    <a:pt x="17061" y="29194"/>
                    <a:pt x="16437" y="28613"/>
                    <a:pt x="15708" y="28613"/>
                  </a:cubicBezTo>
                  <a:cubicBezTo>
                    <a:pt x="15594" y="28613"/>
                    <a:pt x="15476" y="28627"/>
                    <a:pt x="15357" y="28658"/>
                  </a:cubicBezTo>
                  <a:cubicBezTo>
                    <a:pt x="14150" y="28995"/>
                    <a:pt x="13364" y="31128"/>
                    <a:pt x="13308" y="32251"/>
                  </a:cubicBezTo>
                  <a:cubicBezTo>
                    <a:pt x="13308" y="32307"/>
                    <a:pt x="13364" y="33037"/>
                    <a:pt x="13392" y="33487"/>
                  </a:cubicBezTo>
                  <a:cubicBezTo>
                    <a:pt x="13336" y="33234"/>
                    <a:pt x="13280" y="32981"/>
                    <a:pt x="13196" y="32700"/>
                  </a:cubicBezTo>
                  <a:cubicBezTo>
                    <a:pt x="13083" y="32167"/>
                    <a:pt x="12943" y="31634"/>
                    <a:pt x="12775" y="31044"/>
                  </a:cubicBezTo>
                  <a:cubicBezTo>
                    <a:pt x="12690" y="30791"/>
                    <a:pt x="12606" y="30511"/>
                    <a:pt x="12522" y="30230"/>
                  </a:cubicBezTo>
                  <a:cubicBezTo>
                    <a:pt x="12466" y="29949"/>
                    <a:pt x="12325" y="29668"/>
                    <a:pt x="12241" y="29360"/>
                  </a:cubicBezTo>
                  <a:cubicBezTo>
                    <a:pt x="11989" y="28714"/>
                    <a:pt x="11708" y="28068"/>
                    <a:pt x="11427" y="27394"/>
                  </a:cubicBezTo>
                  <a:cubicBezTo>
                    <a:pt x="11904" y="27282"/>
                    <a:pt x="13561" y="26861"/>
                    <a:pt x="14234" y="26356"/>
                  </a:cubicBezTo>
                  <a:cubicBezTo>
                    <a:pt x="14908" y="25850"/>
                    <a:pt x="15610" y="25008"/>
                    <a:pt x="15610" y="24110"/>
                  </a:cubicBezTo>
                  <a:cubicBezTo>
                    <a:pt x="15584" y="23297"/>
                    <a:pt x="14995" y="22583"/>
                    <a:pt x="14163" y="22583"/>
                  </a:cubicBezTo>
                  <a:cubicBezTo>
                    <a:pt x="14104" y="22583"/>
                    <a:pt x="14043" y="22586"/>
                    <a:pt x="13982" y="22594"/>
                  </a:cubicBezTo>
                  <a:cubicBezTo>
                    <a:pt x="12747" y="22734"/>
                    <a:pt x="11652" y="24727"/>
                    <a:pt x="11427" y="25822"/>
                  </a:cubicBezTo>
                  <a:cubicBezTo>
                    <a:pt x="11427" y="25878"/>
                    <a:pt x="11343" y="26692"/>
                    <a:pt x="11315" y="27142"/>
                  </a:cubicBezTo>
                  <a:cubicBezTo>
                    <a:pt x="11118" y="26749"/>
                    <a:pt x="10950" y="26356"/>
                    <a:pt x="10753" y="25963"/>
                  </a:cubicBezTo>
                  <a:cubicBezTo>
                    <a:pt x="10192" y="24840"/>
                    <a:pt x="9602" y="23717"/>
                    <a:pt x="9013" y="22594"/>
                  </a:cubicBezTo>
                  <a:cubicBezTo>
                    <a:pt x="8816" y="22257"/>
                    <a:pt x="8648" y="21920"/>
                    <a:pt x="8451" y="21555"/>
                  </a:cubicBezTo>
                  <a:cubicBezTo>
                    <a:pt x="8620" y="21527"/>
                    <a:pt x="10613" y="21078"/>
                    <a:pt x="11371" y="20488"/>
                  </a:cubicBezTo>
                  <a:cubicBezTo>
                    <a:pt x="12045" y="19983"/>
                    <a:pt x="12747" y="19140"/>
                    <a:pt x="12747" y="18242"/>
                  </a:cubicBezTo>
                  <a:cubicBezTo>
                    <a:pt x="12747" y="17418"/>
                    <a:pt x="12117" y="16719"/>
                    <a:pt x="11263" y="16719"/>
                  </a:cubicBezTo>
                  <a:cubicBezTo>
                    <a:pt x="11216" y="16719"/>
                    <a:pt x="11167" y="16722"/>
                    <a:pt x="11118" y="16726"/>
                  </a:cubicBezTo>
                  <a:cubicBezTo>
                    <a:pt x="9883" y="16866"/>
                    <a:pt x="8788" y="18860"/>
                    <a:pt x="8563" y="19955"/>
                  </a:cubicBezTo>
                  <a:cubicBezTo>
                    <a:pt x="8535" y="20039"/>
                    <a:pt x="8451" y="21218"/>
                    <a:pt x="8423" y="21499"/>
                  </a:cubicBezTo>
                  <a:cubicBezTo>
                    <a:pt x="8030" y="20741"/>
                    <a:pt x="7637" y="19983"/>
                    <a:pt x="7300" y="19225"/>
                  </a:cubicBezTo>
                  <a:cubicBezTo>
                    <a:pt x="6823" y="18158"/>
                    <a:pt x="6402" y="17091"/>
                    <a:pt x="6065" y="16052"/>
                  </a:cubicBezTo>
                  <a:cubicBezTo>
                    <a:pt x="6149" y="16024"/>
                    <a:pt x="8226" y="15547"/>
                    <a:pt x="9013" y="14957"/>
                  </a:cubicBezTo>
                  <a:cubicBezTo>
                    <a:pt x="9658" y="14452"/>
                    <a:pt x="10360" y="13610"/>
                    <a:pt x="10360" y="12739"/>
                  </a:cubicBezTo>
                  <a:cubicBezTo>
                    <a:pt x="10360" y="11914"/>
                    <a:pt x="9728" y="11189"/>
                    <a:pt x="8896" y="11189"/>
                  </a:cubicBezTo>
                  <a:cubicBezTo>
                    <a:pt x="8851" y="11189"/>
                    <a:pt x="8806" y="11191"/>
                    <a:pt x="8760" y="11195"/>
                  </a:cubicBezTo>
                  <a:cubicBezTo>
                    <a:pt x="7497" y="11336"/>
                    <a:pt x="6430" y="13329"/>
                    <a:pt x="6177" y="14424"/>
                  </a:cubicBezTo>
                  <a:cubicBezTo>
                    <a:pt x="6177" y="14508"/>
                    <a:pt x="6065" y="15771"/>
                    <a:pt x="6065" y="15996"/>
                  </a:cubicBezTo>
                  <a:cubicBezTo>
                    <a:pt x="6037" y="15940"/>
                    <a:pt x="6009" y="15884"/>
                    <a:pt x="5981" y="15799"/>
                  </a:cubicBezTo>
                  <a:cubicBezTo>
                    <a:pt x="5644" y="14677"/>
                    <a:pt x="5475" y="13525"/>
                    <a:pt x="5363" y="12459"/>
                  </a:cubicBezTo>
                  <a:cubicBezTo>
                    <a:pt x="5279" y="11841"/>
                    <a:pt x="5251" y="11223"/>
                    <a:pt x="5223" y="10662"/>
                  </a:cubicBezTo>
                  <a:cubicBezTo>
                    <a:pt x="5644" y="10606"/>
                    <a:pt x="7440" y="10353"/>
                    <a:pt x="8198" y="9904"/>
                  </a:cubicBezTo>
                  <a:cubicBezTo>
                    <a:pt x="8900" y="9483"/>
                    <a:pt x="9714" y="8725"/>
                    <a:pt x="9799" y="7826"/>
                  </a:cubicBezTo>
                  <a:cubicBezTo>
                    <a:pt x="9883" y="6956"/>
                    <a:pt x="9265" y="6142"/>
                    <a:pt x="8367" y="6142"/>
                  </a:cubicBezTo>
                  <a:cubicBezTo>
                    <a:pt x="7104" y="6142"/>
                    <a:pt x="5812" y="7995"/>
                    <a:pt x="5447" y="9062"/>
                  </a:cubicBezTo>
                  <a:cubicBezTo>
                    <a:pt x="5447" y="9118"/>
                    <a:pt x="5307" y="9735"/>
                    <a:pt x="5223" y="10185"/>
                  </a:cubicBezTo>
                  <a:cubicBezTo>
                    <a:pt x="5223" y="9932"/>
                    <a:pt x="5223" y="9651"/>
                    <a:pt x="5223" y="9398"/>
                  </a:cubicBezTo>
                  <a:cubicBezTo>
                    <a:pt x="5223" y="8444"/>
                    <a:pt x="5279" y="7574"/>
                    <a:pt x="5335" y="6787"/>
                  </a:cubicBezTo>
                  <a:cubicBezTo>
                    <a:pt x="5363" y="6366"/>
                    <a:pt x="5419" y="5973"/>
                    <a:pt x="5447" y="5608"/>
                  </a:cubicBezTo>
                  <a:cubicBezTo>
                    <a:pt x="5812" y="5356"/>
                    <a:pt x="7272" y="4317"/>
                    <a:pt x="7721" y="3587"/>
                  </a:cubicBezTo>
                  <a:cubicBezTo>
                    <a:pt x="8170" y="2857"/>
                    <a:pt x="8535" y="1818"/>
                    <a:pt x="8198" y="1004"/>
                  </a:cubicBezTo>
                  <a:cubicBezTo>
                    <a:pt x="7970" y="403"/>
                    <a:pt x="7406" y="1"/>
                    <a:pt x="6799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1" name="Google Shape;4251;gcf486a7196_1_1715"/>
            <p:cNvSpPr/>
            <p:nvPr/>
          </p:nvSpPr>
          <p:spPr>
            <a:xfrm>
              <a:off x="2360625" y="3503225"/>
              <a:ext cx="95475" cy="140375"/>
            </a:xfrm>
            <a:custGeom>
              <a:rect b="b" l="l" r="r" t="t"/>
              <a:pathLst>
                <a:path extrusionOk="0" h="5615" w="3819">
                  <a:moveTo>
                    <a:pt x="1726" y="0"/>
                  </a:moveTo>
                  <a:cubicBezTo>
                    <a:pt x="1103" y="0"/>
                    <a:pt x="522" y="423"/>
                    <a:pt x="309" y="1039"/>
                  </a:cubicBezTo>
                  <a:cubicBezTo>
                    <a:pt x="1" y="1881"/>
                    <a:pt x="366" y="2891"/>
                    <a:pt x="843" y="3593"/>
                  </a:cubicBezTo>
                  <a:cubicBezTo>
                    <a:pt x="1376" y="4436"/>
                    <a:pt x="3229" y="5615"/>
                    <a:pt x="3229" y="5615"/>
                  </a:cubicBezTo>
                  <a:cubicBezTo>
                    <a:pt x="3257" y="5615"/>
                    <a:pt x="3650" y="4127"/>
                    <a:pt x="3650" y="4043"/>
                  </a:cubicBezTo>
                  <a:cubicBezTo>
                    <a:pt x="3819" y="2920"/>
                    <a:pt x="3454" y="674"/>
                    <a:pt x="2331" y="140"/>
                  </a:cubicBezTo>
                  <a:cubicBezTo>
                    <a:pt x="2132" y="44"/>
                    <a:pt x="1927" y="0"/>
                    <a:pt x="1726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2" name="Google Shape;4252;gcf486a7196_1_1715"/>
            <p:cNvSpPr/>
            <p:nvPr/>
          </p:nvSpPr>
          <p:spPr>
            <a:xfrm>
              <a:off x="3864725" y="5031175"/>
              <a:ext cx="1179875" cy="346750"/>
            </a:xfrm>
            <a:custGeom>
              <a:rect b="b" l="l" r="r" t="t"/>
              <a:pathLst>
                <a:path extrusionOk="0" h="13870" w="47195">
                  <a:moveTo>
                    <a:pt x="23584" y="1"/>
                  </a:moveTo>
                  <a:cubicBezTo>
                    <a:pt x="10557" y="1"/>
                    <a:pt x="1" y="3117"/>
                    <a:pt x="1" y="6935"/>
                  </a:cubicBezTo>
                  <a:cubicBezTo>
                    <a:pt x="1" y="10753"/>
                    <a:pt x="10557" y="13869"/>
                    <a:pt x="23584" y="13869"/>
                  </a:cubicBezTo>
                  <a:cubicBezTo>
                    <a:pt x="36610" y="13869"/>
                    <a:pt x="47194" y="10753"/>
                    <a:pt x="47194" y="6935"/>
                  </a:cubicBezTo>
                  <a:cubicBezTo>
                    <a:pt x="47194" y="3117"/>
                    <a:pt x="36610" y="1"/>
                    <a:pt x="23584" y="1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3" name="Google Shape;4253;gcf486a7196_1_1715"/>
            <p:cNvSpPr/>
            <p:nvPr/>
          </p:nvSpPr>
          <p:spPr>
            <a:xfrm>
              <a:off x="3864725" y="5031175"/>
              <a:ext cx="1179875" cy="346750"/>
            </a:xfrm>
            <a:custGeom>
              <a:rect b="b" l="l" r="r" t="t"/>
              <a:pathLst>
                <a:path extrusionOk="0" h="13870" w="47195">
                  <a:moveTo>
                    <a:pt x="23584" y="1"/>
                  </a:moveTo>
                  <a:cubicBezTo>
                    <a:pt x="10557" y="1"/>
                    <a:pt x="1" y="3117"/>
                    <a:pt x="1" y="6935"/>
                  </a:cubicBezTo>
                  <a:cubicBezTo>
                    <a:pt x="1" y="10753"/>
                    <a:pt x="10557" y="13869"/>
                    <a:pt x="23584" y="13869"/>
                  </a:cubicBezTo>
                  <a:cubicBezTo>
                    <a:pt x="36610" y="13869"/>
                    <a:pt x="47194" y="10753"/>
                    <a:pt x="47194" y="6935"/>
                  </a:cubicBezTo>
                  <a:cubicBezTo>
                    <a:pt x="47194" y="3117"/>
                    <a:pt x="36610" y="1"/>
                    <a:pt x="23584" y="1"/>
                  </a:cubicBezTo>
                  <a:close/>
                </a:path>
              </a:pathLst>
            </a:custGeom>
            <a:solidFill>
              <a:srgbClr val="BBE3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4" name="Google Shape;4254;gcf486a7196_1_1715"/>
            <p:cNvSpPr/>
            <p:nvPr/>
          </p:nvSpPr>
          <p:spPr>
            <a:xfrm>
              <a:off x="4084425" y="2377175"/>
              <a:ext cx="392350" cy="435425"/>
            </a:xfrm>
            <a:custGeom>
              <a:rect b="b" l="l" r="r" t="t"/>
              <a:pathLst>
                <a:path extrusionOk="0" h="17417" w="15694">
                  <a:moveTo>
                    <a:pt x="7946" y="0"/>
                  </a:moveTo>
                  <a:cubicBezTo>
                    <a:pt x="5367" y="0"/>
                    <a:pt x="3225" y="1790"/>
                    <a:pt x="2162" y="2958"/>
                  </a:cubicBezTo>
                  <a:cubicBezTo>
                    <a:pt x="1011" y="4249"/>
                    <a:pt x="1769" y="6748"/>
                    <a:pt x="1657" y="7253"/>
                  </a:cubicBezTo>
                  <a:cubicBezTo>
                    <a:pt x="1516" y="7759"/>
                    <a:pt x="0" y="9415"/>
                    <a:pt x="56" y="9920"/>
                  </a:cubicBezTo>
                  <a:cubicBezTo>
                    <a:pt x="113" y="10426"/>
                    <a:pt x="871" y="10510"/>
                    <a:pt x="871" y="10510"/>
                  </a:cubicBezTo>
                  <a:cubicBezTo>
                    <a:pt x="871" y="10510"/>
                    <a:pt x="1516" y="13486"/>
                    <a:pt x="1909" y="14216"/>
                  </a:cubicBezTo>
                  <a:cubicBezTo>
                    <a:pt x="2274" y="14918"/>
                    <a:pt x="3313" y="15030"/>
                    <a:pt x="3678" y="15030"/>
                  </a:cubicBezTo>
                  <a:cubicBezTo>
                    <a:pt x="4071" y="15030"/>
                    <a:pt x="4464" y="15339"/>
                    <a:pt x="4464" y="15339"/>
                  </a:cubicBezTo>
                  <a:lnTo>
                    <a:pt x="5054" y="17416"/>
                  </a:lnTo>
                  <a:lnTo>
                    <a:pt x="13785" y="15423"/>
                  </a:lnTo>
                  <a:lnTo>
                    <a:pt x="13504" y="12531"/>
                  </a:lnTo>
                  <a:cubicBezTo>
                    <a:pt x="13504" y="12531"/>
                    <a:pt x="15694" y="9668"/>
                    <a:pt x="15497" y="6860"/>
                  </a:cubicBezTo>
                  <a:cubicBezTo>
                    <a:pt x="15301" y="4053"/>
                    <a:pt x="13083" y="2649"/>
                    <a:pt x="13083" y="2649"/>
                  </a:cubicBezTo>
                  <a:cubicBezTo>
                    <a:pt x="13083" y="2649"/>
                    <a:pt x="11483" y="347"/>
                    <a:pt x="8591" y="38"/>
                  </a:cubicBezTo>
                  <a:cubicBezTo>
                    <a:pt x="8373" y="12"/>
                    <a:pt x="8158" y="0"/>
                    <a:pt x="79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5" name="Google Shape;4255;gcf486a7196_1_1715"/>
            <p:cNvSpPr/>
            <p:nvPr/>
          </p:nvSpPr>
          <p:spPr>
            <a:xfrm>
              <a:off x="4079500" y="2371100"/>
              <a:ext cx="398700" cy="447250"/>
            </a:xfrm>
            <a:custGeom>
              <a:rect b="b" l="l" r="r" t="t"/>
              <a:pathLst>
                <a:path extrusionOk="0" h="17890" w="15948">
                  <a:moveTo>
                    <a:pt x="8170" y="477"/>
                  </a:moveTo>
                  <a:cubicBezTo>
                    <a:pt x="8367" y="477"/>
                    <a:pt x="8564" y="477"/>
                    <a:pt x="8788" y="506"/>
                  </a:cubicBezTo>
                  <a:cubicBezTo>
                    <a:pt x="10164" y="674"/>
                    <a:pt x="11231" y="1292"/>
                    <a:pt x="11961" y="1881"/>
                  </a:cubicBezTo>
                  <a:cubicBezTo>
                    <a:pt x="12326" y="2190"/>
                    <a:pt x="12606" y="2471"/>
                    <a:pt x="12803" y="2695"/>
                  </a:cubicBezTo>
                  <a:cubicBezTo>
                    <a:pt x="12887" y="2780"/>
                    <a:pt x="12971" y="2864"/>
                    <a:pt x="12999" y="2948"/>
                  </a:cubicBezTo>
                  <a:lnTo>
                    <a:pt x="13055" y="3004"/>
                  </a:lnTo>
                  <a:lnTo>
                    <a:pt x="13084" y="3032"/>
                  </a:lnTo>
                  <a:lnTo>
                    <a:pt x="13140" y="3088"/>
                  </a:lnTo>
                  <a:lnTo>
                    <a:pt x="13168" y="3116"/>
                  </a:lnTo>
                  <a:cubicBezTo>
                    <a:pt x="13280" y="3173"/>
                    <a:pt x="13813" y="3566"/>
                    <a:pt x="14347" y="4211"/>
                  </a:cubicBezTo>
                  <a:cubicBezTo>
                    <a:pt x="14852" y="4885"/>
                    <a:pt x="15386" y="5868"/>
                    <a:pt x="15470" y="7131"/>
                  </a:cubicBezTo>
                  <a:cubicBezTo>
                    <a:pt x="15470" y="7243"/>
                    <a:pt x="15470" y="7356"/>
                    <a:pt x="15470" y="7468"/>
                  </a:cubicBezTo>
                  <a:cubicBezTo>
                    <a:pt x="15470" y="8760"/>
                    <a:pt x="14993" y="10051"/>
                    <a:pt x="14487" y="11034"/>
                  </a:cubicBezTo>
                  <a:cubicBezTo>
                    <a:pt x="14263" y="11511"/>
                    <a:pt x="14010" y="11932"/>
                    <a:pt x="13842" y="12213"/>
                  </a:cubicBezTo>
                  <a:cubicBezTo>
                    <a:pt x="13729" y="12353"/>
                    <a:pt x="13673" y="12465"/>
                    <a:pt x="13617" y="12522"/>
                  </a:cubicBezTo>
                  <a:lnTo>
                    <a:pt x="13561" y="12606"/>
                  </a:lnTo>
                  <a:lnTo>
                    <a:pt x="13533" y="12634"/>
                  </a:lnTo>
                  <a:cubicBezTo>
                    <a:pt x="13505" y="12690"/>
                    <a:pt x="13477" y="12746"/>
                    <a:pt x="13477" y="12802"/>
                  </a:cubicBezTo>
                  <a:lnTo>
                    <a:pt x="13729" y="15469"/>
                  </a:lnTo>
                  <a:lnTo>
                    <a:pt x="5391" y="17378"/>
                  </a:lnTo>
                  <a:lnTo>
                    <a:pt x="4886" y="15526"/>
                  </a:lnTo>
                  <a:cubicBezTo>
                    <a:pt x="4858" y="15469"/>
                    <a:pt x="4830" y="15413"/>
                    <a:pt x="4801" y="15385"/>
                  </a:cubicBezTo>
                  <a:cubicBezTo>
                    <a:pt x="4773" y="15385"/>
                    <a:pt x="4689" y="15301"/>
                    <a:pt x="4521" y="15217"/>
                  </a:cubicBezTo>
                  <a:cubicBezTo>
                    <a:pt x="4352" y="15132"/>
                    <a:pt x="4128" y="15048"/>
                    <a:pt x="3875" y="15048"/>
                  </a:cubicBezTo>
                  <a:cubicBezTo>
                    <a:pt x="3707" y="15048"/>
                    <a:pt x="3398" y="15020"/>
                    <a:pt x="3061" y="14908"/>
                  </a:cubicBezTo>
                  <a:cubicBezTo>
                    <a:pt x="2752" y="14796"/>
                    <a:pt x="2443" y="14599"/>
                    <a:pt x="2303" y="14346"/>
                  </a:cubicBezTo>
                  <a:cubicBezTo>
                    <a:pt x="2219" y="14178"/>
                    <a:pt x="2106" y="13869"/>
                    <a:pt x="1994" y="13504"/>
                  </a:cubicBezTo>
                  <a:cubicBezTo>
                    <a:pt x="1826" y="12943"/>
                    <a:pt x="1657" y="12241"/>
                    <a:pt x="1517" y="11679"/>
                  </a:cubicBezTo>
                  <a:cubicBezTo>
                    <a:pt x="1404" y="11118"/>
                    <a:pt x="1320" y="10697"/>
                    <a:pt x="1292" y="10697"/>
                  </a:cubicBezTo>
                  <a:cubicBezTo>
                    <a:pt x="1292" y="10584"/>
                    <a:pt x="1208" y="10528"/>
                    <a:pt x="1096" y="10500"/>
                  </a:cubicBezTo>
                  <a:cubicBezTo>
                    <a:pt x="1068" y="10500"/>
                    <a:pt x="899" y="10472"/>
                    <a:pt x="731" y="10416"/>
                  </a:cubicBezTo>
                  <a:cubicBezTo>
                    <a:pt x="675" y="10388"/>
                    <a:pt x="590" y="10332"/>
                    <a:pt x="562" y="10304"/>
                  </a:cubicBezTo>
                  <a:cubicBezTo>
                    <a:pt x="506" y="10247"/>
                    <a:pt x="478" y="10191"/>
                    <a:pt x="478" y="10135"/>
                  </a:cubicBezTo>
                  <a:cubicBezTo>
                    <a:pt x="478" y="10107"/>
                    <a:pt x="478" y="10051"/>
                    <a:pt x="534" y="9967"/>
                  </a:cubicBezTo>
                  <a:cubicBezTo>
                    <a:pt x="646" y="9686"/>
                    <a:pt x="983" y="9181"/>
                    <a:pt x="1320" y="8731"/>
                  </a:cubicBezTo>
                  <a:cubicBezTo>
                    <a:pt x="1489" y="8507"/>
                    <a:pt x="1657" y="8282"/>
                    <a:pt x="1797" y="8086"/>
                  </a:cubicBezTo>
                  <a:cubicBezTo>
                    <a:pt x="1910" y="7889"/>
                    <a:pt x="2022" y="7721"/>
                    <a:pt x="2078" y="7552"/>
                  </a:cubicBezTo>
                  <a:cubicBezTo>
                    <a:pt x="2078" y="7468"/>
                    <a:pt x="2078" y="7412"/>
                    <a:pt x="2078" y="7328"/>
                  </a:cubicBezTo>
                  <a:cubicBezTo>
                    <a:pt x="2078" y="7103"/>
                    <a:pt x="2050" y="6822"/>
                    <a:pt x="2022" y="6485"/>
                  </a:cubicBezTo>
                  <a:cubicBezTo>
                    <a:pt x="1966" y="6149"/>
                    <a:pt x="1938" y="5756"/>
                    <a:pt x="1938" y="5362"/>
                  </a:cubicBezTo>
                  <a:cubicBezTo>
                    <a:pt x="1938" y="4604"/>
                    <a:pt x="2078" y="3875"/>
                    <a:pt x="2527" y="3369"/>
                  </a:cubicBezTo>
                  <a:cubicBezTo>
                    <a:pt x="3033" y="2780"/>
                    <a:pt x="3847" y="2050"/>
                    <a:pt x="4801" y="1488"/>
                  </a:cubicBezTo>
                  <a:cubicBezTo>
                    <a:pt x="5784" y="899"/>
                    <a:pt x="6935" y="477"/>
                    <a:pt x="8170" y="477"/>
                  </a:cubicBezTo>
                  <a:close/>
                  <a:moveTo>
                    <a:pt x="8170" y="0"/>
                  </a:moveTo>
                  <a:cubicBezTo>
                    <a:pt x="6823" y="0"/>
                    <a:pt x="5588" y="477"/>
                    <a:pt x="4577" y="1067"/>
                  </a:cubicBezTo>
                  <a:cubicBezTo>
                    <a:pt x="3538" y="1685"/>
                    <a:pt x="2724" y="2443"/>
                    <a:pt x="2191" y="3060"/>
                  </a:cubicBezTo>
                  <a:cubicBezTo>
                    <a:pt x="1601" y="3706"/>
                    <a:pt x="1489" y="4576"/>
                    <a:pt x="1489" y="5362"/>
                  </a:cubicBezTo>
                  <a:cubicBezTo>
                    <a:pt x="1489" y="5784"/>
                    <a:pt x="1517" y="6177"/>
                    <a:pt x="1545" y="6514"/>
                  </a:cubicBezTo>
                  <a:cubicBezTo>
                    <a:pt x="1601" y="6879"/>
                    <a:pt x="1629" y="7159"/>
                    <a:pt x="1629" y="7328"/>
                  </a:cubicBezTo>
                  <a:cubicBezTo>
                    <a:pt x="1629" y="7384"/>
                    <a:pt x="1629" y="7412"/>
                    <a:pt x="1601" y="7440"/>
                  </a:cubicBezTo>
                  <a:lnTo>
                    <a:pt x="1626" y="7446"/>
                  </a:lnTo>
                  <a:lnTo>
                    <a:pt x="1626" y="7446"/>
                  </a:lnTo>
                  <a:cubicBezTo>
                    <a:pt x="1594" y="7508"/>
                    <a:pt x="1484" y="7700"/>
                    <a:pt x="1348" y="7917"/>
                  </a:cubicBezTo>
                  <a:cubicBezTo>
                    <a:pt x="1124" y="8226"/>
                    <a:pt x="787" y="8675"/>
                    <a:pt x="534" y="9068"/>
                  </a:cubicBezTo>
                  <a:cubicBezTo>
                    <a:pt x="394" y="9265"/>
                    <a:pt x="253" y="9433"/>
                    <a:pt x="169" y="9630"/>
                  </a:cubicBezTo>
                  <a:cubicBezTo>
                    <a:pt x="85" y="9798"/>
                    <a:pt x="29" y="9967"/>
                    <a:pt x="1" y="10135"/>
                  </a:cubicBezTo>
                  <a:lnTo>
                    <a:pt x="29" y="10219"/>
                  </a:lnTo>
                  <a:lnTo>
                    <a:pt x="30" y="10219"/>
                  </a:lnTo>
                  <a:lnTo>
                    <a:pt x="30" y="10219"/>
                  </a:lnTo>
                  <a:cubicBezTo>
                    <a:pt x="40" y="10401"/>
                    <a:pt x="146" y="10534"/>
                    <a:pt x="253" y="10641"/>
                  </a:cubicBezTo>
                  <a:cubicBezTo>
                    <a:pt x="422" y="10809"/>
                    <a:pt x="618" y="10865"/>
                    <a:pt x="759" y="10921"/>
                  </a:cubicBezTo>
                  <a:cubicBezTo>
                    <a:pt x="804" y="10936"/>
                    <a:pt x="845" y="10947"/>
                    <a:pt x="882" y="10956"/>
                  </a:cubicBezTo>
                  <a:lnTo>
                    <a:pt x="882" y="10956"/>
                  </a:lnTo>
                  <a:cubicBezTo>
                    <a:pt x="943" y="11227"/>
                    <a:pt x="1068" y="11783"/>
                    <a:pt x="1208" y="12381"/>
                  </a:cubicBezTo>
                  <a:cubicBezTo>
                    <a:pt x="1320" y="12802"/>
                    <a:pt x="1433" y="13251"/>
                    <a:pt x="1545" y="13645"/>
                  </a:cubicBezTo>
                  <a:cubicBezTo>
                    <a:pt x="1657" y="14038"/>
                    <a:pt x="1769" y="14346"/>
                    <a:pt x="1882" y="14543"/>
                  </a:cubicBezTo>
                  <a:cubicBezTo>
                    <a:pt x="2134" y="14992"/>
                    <a:pt x="2527" y="15217"/>
                    <a:pt x="2920" y="15357"/>
                  </a:cubicBezTo>
                  <a:cubicBezTo>
                    <a:pt x="3314" y="15469"/>
                    <a:pt x="3679" y="15497"/>
                    <a:pt x="3875" y="15497"/>
                  </a:cubicBezTo>
                  <a:cubicBezTo>
                    <a:pt x="4015" y="15497"/>
                    <a:pt x="4184" y="15554"/>
                    <a:pt x="4296" y="15638"/>
                  </a:cubicBezTo>
                  <a:cubicBezTo>
                    <a:pt x="4350" y="15665"/>
                    <a:pt x="4403" y="15691"/>
                    <a:pt x="4432" y="15718"/>
                  </a:cubicBezTo>
                  <a:lnTo>
                    <a:pt x="4432" y="15718"/>
                  </a:lnTo>
                  <a:lnTo>
                    <a:pt x="5026" y="17715"/>
                  </a:lnTo>
                  <a:cubicBezTo>
                    <a:pt x="5050" y="17813"/>
                    <a:pt x="5138" y="17889"/>
                    <a:pt x="5235" y="17889"/>
                  </a:cubicBezTo>
                  <a:cubicBezTo>
                    <a:pt x="5249" y="17889"/>
                    <a:pt x="5264" y="17888"/>
                    <a:pt x="5279" y="17884"/>
                  </a:cubicBezTo>
                  <a:lnTo>
                    <a:pt x="14010" y="15891"/>
                  </a:lnTo>
                  <a:cubicBezTo>
                    <a:pt x="14150" y="15862"/>
                    <a:pt x="14207" y="15750"/>
                    <a:pt x="14207" y="15638"/>
                  </a:cubicBezTo>
                  <a:lnTo>
                    <a:pt x="13959" y="12830"/>
                  </a:lnTo>
                  <a:lnTo>
                    <a:pt x="13959" y="12830"/>
                  </a:lnTo>
                  <a:cubicBezTo>
                    <a:pt x="14108" y="12620"/>
                    <a:pt x="14508" y="12030"/>
                    <a:pt x="14908" y="11230"/>
                  </a:cubicBezTo>
                  <a:cubicBezTo>
                    <a:pt x="15414" y="10219"/>
                    <a:pt x="15947" y="8872"/>
                    <a:pt x="15947" y="7468"/>
                  </a:cubicBezTo>
                  <a:cubicBezTo>
                    <a:pt x="15947" y="7328"/>
                    <a:pt x="15947" y="7215"/>
                    <a:pt x="15919" y="7075"/>
                  </a:cubicBezTo>
                  <a:cubicBezTo>
                    <a:pt x="15835" y="5615"/>
                    <a:pt x="15189" y="4520"/>
                    <a:pt x="14600" y="3790"/>
                  </a:cubicBezTo>
                  <a:cubicBezTo>
                    <a:pt x="14040" y="3129"/>
                    <a:pt x="13526" y="2767"/>
                    <a:pt x="13414" y="2705"/>
                  </a:cubicBezTo>
                  <a:lnTo>
                    <a:pt x="13414" y="2705"/>
                  </a:lnTo>
                  <a:cubicBezTo>
                    <a:pt x="13299" y="2554"/>
                    <a:pt x="12901" y="2054"/>
                    <a:pt x="12269" y="1516"/>
                  </a:cubicBezTo>
                  <a:cubicBezTo>
                    <a:pt x="11483" y="899"/>
                    <a:pt x="10332" y="197"/>
                    <a:pt x="8816" y="56"/>
                  </a:cubicBezTo>
                  <a:cubicBezTo>
                    <a:pt x="8620" y="28"/>
                    <a:pt x="8395" y="0"/>
                    <a:pt x="8170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6" name="Google Shape;4256;gcf486a7196_1_1715"/>
            <p:cNvSpPr/>
            <p:nvPr/>
          </p:nvSpPr>
          <p:spPr>
            <a:xfrm>
              <a:off x="4160925" y="2436200"/>
              <a:ext cx="315850" cy="264150"/>
            </a:xfrm>
            <a:custGeom>
              <a:rect b="b" l="l" r="r" t="t"/>
              <a:pathLst>
                <a:path extrusionOk="0" h="10566" w="12634">
                  <a:moveTo>
                    <a:pt x="3102" y="0"/>
                  </a:moveTo>
                  <a:cubicBezTo>
                    <a:pt x="2764" y="0"/>
                    <a:pt x="2447" y="83"/>
                    <a:pt x="2162" y="288"/>
                  </a:cubicBezTo>
                  <a:cubicBezTo>
                    <a:pt x="2162" y="288"/>
                    <a:pt x="0" y="2085"/>
                    <a:pt x="113" y="2899"/>
                  </a:cubicBezTo>
                  <a:cubicBezTo>
                    <a:pt x="253" y="3741"/>
                    <a:pt x="1264" y="4387"/>
                    <a:pt x="1208" y="5145"/>
                  </a:cubicBezTo>
                  <a:cubicBezTo>
                    <a:pt x="1161" y="5772"/>
                    <a:pt x="1364" y="6975"/>
                    <a:pt x="1659" y="6975"/>
                  </a:cubicBezTo>
                  <a:cubicBezTo>
                    <a:pt x="1720" y="6975"/>
                    <a:pt x="1785" y="6923"/>
                    <a:pt x="1853" y="6801"/>
                  </a:cubicBezTo>
                  <a:cubicBezTo>
                    <a:pt x="2218" y="6099"/>
                    <a:pt x="2022" y="5341"/>
                    <a:pt x="2611" y="5145"/>
                  </a:cubicBezTo>
                  <a:cubicBezTo>
                    <a:pt x="2659" y="5128"/>
                    <a:pt x="2709" y="5120"/>
                    <a:pt x="2760" y="5120"/>
                  </a:cubicBezTo>
                  <a:cubicBezTo>
                    <a:pt x="3311" y="5120"/>
                    <a:pt x="4025" y="6040"/>
                    <a:pt x="4127" y="6914"/>
                  </a:cubicBezTo>
                  <a:cubicBezTo>
                    <a:pt x="4268" y="7896"/>
                    <a:pt x="4071" y="8317"/>
                    <a:pt x="4577" y="9019"/>
                  </a:cubicBezTo>
                  <a:cubicBezTo>
                    <a:pt x="5094" y="9700"/>
                    <a:pt x="6245" y="10566"/>
                    <a:pt x="7518" y="10566"/>
                  </a:cubicBezTo>
                  <a:cubicBezTo>
                    <a:pt x="7558" y="10566"/>
                    <a:pt x="7597" y="10565"/>
                    <a:pt x="7637" y="10563"/>
                  </a:cubicBezTo>
                  <a:cubicBezTo>
                    <a:pt x="8984" y="10507"/>
                    <a:pt x="10444" y="10170"/>
                    <a:pt x="10444" y="10170"/>
                  </a:cubicBezTo>
                  <a:cubicBezTo>
                    <a:pt x="10444" y="10170"/>
                    <a:pt x="12634" y="7307"/>
                    <a:pt x="12437" y="4499"/>
                  </a:cubicBezTo>
                  <a:cubicBezTo>
                    <a:pt x="12241" y="1692"/>
                    <a:pt x="10023" y="288"/>
                    <a:pt x="10023" y="288"/>
                  </a:cubicBezTo>
                  <a:lnTo>
                    <a:pt x="10023" y="288"/>
                  </a:lnTo>
                  <a:cubicBezTo>
                    <a:pt x="10023" y="288"/>
                    <a:pt x="10079" y="1186"/>
                    <a:pt x="8226" y="1495"/>
                  </a:cubicBezTo>
                  <a:cubicBezTo>
                    <a:pt x="8116" y="1515"/>
                    <a:pt x="8003" y="1524"/>
                    <a:pt x="7887" y="1524"/>
                  </a:cubicBezTo>
                  <a:cubicBezTo>
                    <a:pt x="6410" y="1524"/>
                    <a:pt x="4554" y="0"/>
                    <a:pt x="310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7" name="Google Shape;4257;gcf486a7196_1_1715"/>
            <p:cNvSpPr/>
            <p:nvPr/>
          </p:nvSpPr>
          <p:spPr>
            <a:xfrm>
              <a:off x="4158125" y="2430050"/>
              <a:ext cx="320075" cy="275850"/>
            </a:xfrm>
            <a:custGeom>
              <a:rect b="b" l="l" r="r" t="t"/>
              <a:pathLst>
                <a:path extrusionOk="0" h="11034" w="12803">
                  <a:moveTo>
                    <a:pt x="3201" y="478"/>
                  </a:moveTo>
                  <a:cubicBezTo>
                    <a:pt x="3846" y="478"/>
                    <a:pt x="4689" y="843"/>
                    <a:pt x="5503" y="1236"/>
                  </a:cubicBezTo>
                  <a:cubicBezTo>
                    <a:pt x="6345" y="1601"/>
                    <a:pt x="7187" y="1994"/>
                    <a:pt x="8001" y="1994"/>
                  </a:cubicBezTo>
                  <a:cubicBezTo>
                    <a:pt x="8142" y="1994"/>
                    <a:pt x="8254" y="1994"/>
                    <a:pt x="8366" y="1966"/>
                  </a:cubicBezTo>
                  <a:cubicBezTo>
                    <a:pt x="9265" y="1825"/>
                    <a:pt x="9770" y="1517"/>
                    <a:pt x="10051" y="1236"/>
                  </a:cubicBezTo>
                  <a:cubicBezTo>
                    <a:pt x="10150" y="1127"/>
                    <a:pt x="10217" y="1022"/>
                    <a:pt x="10263" y="926"/>
                  </a:cubicBezTo>
                  <a:lnTo>
                    <a:pt x="10263" y="926"/>
                  </a:lnTo>
                  <a:cubicBezTo>
                    <a:pt x="10494" y="1108"/>
                    <a:pt x="10848" y="1425"/>
                    <a:pt x="11202" y="1853"/>
                  </a:cubicBezTo>
                  <a:cubicBezTo>
                    <a:pt x="11707" y="2527"/>
                    <a:pt x="12241" y="3510"/>
                    <a:pt x="12325" y="4773"/>
                  </a:cubicBezTo>
                  <a:cubicBezTo>
                    <a:pt x="12325" y="4885"/>
                    <a:pt x="12325" y="4998"/>
                    <a:pt x="12325" y="5110"/>
                  </a:cubicBezTo>
                  <a:cubicBezTo>
                    <a:pt x="12325" y="6402"/>
                    <a:pt x="11848" y="7693"/>
                    <a:pt x="11342" y="8676"/>
                  </a:cubicBezTo>
                  <a:cubicBezTo>
                    <a:pt x="11118" y="9153"/>
                    <a:pt x="10865" y="9574"/>
                    <a:pt x="10697" y="9855"/>
                  </a:cubicBezTo>
                  <a:cubicBezTo>
                    <a:pt x="10584" y="9995"/>
                    <a:pt x="10528" y="10107"/>
                    <a:pt x="10472" y="10164"/>
                  </a:cubicBezTo>
                  <a:lnTo>
                    <a:pt x="10437" y="10216"/>
                  </a:lnTo>
                  <a:lnTo>
                    <a:pt x="10437" y="10216"/>
                  </a:lnTo>
                  <a:cubicBezTo>
                    <a:pt x="10397" y="10225"/>
                    <a:pt x="10343" y="10237"/>
                    <a:pt x="10275" y="10248"/>
                  </a:cubicBezTo>
                  <a:cubicBezTo>
                    <a:pt x="9798" y="10332"/>
                    <a:pt x="8731" y="10529"/>
                    <a:pt x="7749" y="10585"/>
                  </a:cubicBezTo>
                  <a:lnTo>
                    <a:pt x="7636" y="10585"/>
                  </a:lnTo>
                  <a:cubicBezTo>
                    <a:pt x="7047" y="10585"/>
                    <a:pt x="6457" y="10388"/>
                    <a:pt x="5980" y="10107"/>
                  </a:cubicBezTo>
                  <a:cubicBezTo>
                    <a:pt x="5503" y="9827"/>
                    <a:pt x="5110" y="9462"/>
                    <a:pt x="4885" y="9153"/>
                  </a:cubicBezTo>
                  <a:cubicBezTo>
                    <a:pt x="4660" y="8816"/>
                    <a:pt x="4604" y="8591"/>
                    <a:pt x="4576" y="8311"/>
                  </a:cubicBezTo>
                  <a:cubicBezTo>
                    <a:pt x="4520" y="8002"/>
                    <a:pt x="4548" y="7637"/>
                    <a:pt x="4492" y="7131"/>
                  </a:cubicBezTo>
                  <a:cubicBezTo>
                    <a:pt x="4408" y="6654"/>
                    <a:pt x="4183" y="6177"/>
                    <a:pt x="3902" y="5784"/>
                  </a:cubicBezTo>
                  <a:cubicBezTo>
                    <a:pt x="3762" y="5615"/>
                    <a:pt x="3594" y="5447"/>
                    <a:pt x="3425" y="5335"/>
                  </a:cubicBezTo>
                  <a:cubicBezTo>
                    <a:pt x="3257" y="5222"/>
                    <a:pt x="3060" y="5138"/>
                    <a:pt x="2864" y="5138"/>
                  </a:cubicBezTo>
                  <a:cubicBezTo>
                    <a:pt x="2779" y="5138"/>
                    <a:pt x="2723" y="5138"/>
                    <a:pt x="2639" y="5166"/>
                  </a:cubicBezTo>
                  <a:cubicBezTo>
                    <a:pt x="2443" y="5222"/>
                    <a:pt x="2302" y="5363"/>
                    <a:pt x="2218" y="5503"/>
                  </a:cubicBezTo>
                  <a:cubicBezTo>
                    <a:pt x="2078" y="5728"/>
                    <a:pt x="2050" y="5980"/>
                    <a:pt x="1993" y="6205"/>
                  </a:cubicBezTo>
                  <a:cubicBezTo>
                    <a:pt x="1940" y="6445"/>
                    <a:pt x="1887" y="6685"/>
                    <a:pt x="1762" y="6900"/>
                  </a:cubicBezTo>
                  <a:lnTo>
                    <a:pt x="1762" y="6900"/>
                  </a:lnTo>
                  <a:cubicBezTo>
                    <a:pt x="1754" y="6885"/>
                    <a:pt x="1747" y="6869"/>
                    <a:pt x="1741" y="6851"/>
                  </a:cubicBezTo>
                  <a:cubicBezTo>
                    <a:pt x="1628" y="6570"/>
                    <a:pt x="1544" y="6008"/>
                    <a:pt x="1544" y="5587"/>
                  </a:cubicBezTo>
                  <a:cubicBezTo>
                    <a:pt x="1544" y="5531"/>
                    <a:pt x="1544" y="5475"/>
                    <a:pt x="1544" y="5391"/>
                  </a:cubicBezTo>
                  <a:lnTo>
                    <a:pt x="1544" y="5307"/>
                  </a:lnTo>
                  <a:cubicBezTo>
                    <a:pt x="1544" y="5082"/>
                    <a:pt x="1488" y="4857"/>
                    <a:pt x="1376" y="4661"/>
                  </a:cubicBezTo>
                  <a:cubicBezTo>
                    <a:pt x="1207" y="4380"/>
                    <a:pt x="1011" y="4127"/>
                    <a:pt x="814" y="3875"/>
                  </a:cubicBezTo>
                  <a:cubicBezTo>
                    <a:pt x="646" y="3594"/>
                    <a:pt x="505" y="3341"/>
                    <a:pt x="449" y="3117"/>
                  </a:cubicBezTo>
                  <a:lnTo>
                    <a:pt x="449" y="3089"/>
                  </a:lnTo>
                  <a:cubicBezTo>
                    <a:pt x="449" y="2948"/>
                    <a:pt x="562" y="2724"/>
                    <a:pt x="730" y="2443"/>
                  </a:cubicBezTo>
                  <a:cubicBezTo>
                    <a:pt x="1011" y="2050"/>
                    <a:pt x="1432" y="1629"/>
                    <a:pt x="1797" y="1292"/>
                  </a:cubicBezTo>
                  <a:cubicBezTo>
                    <a:pt x="1965" y="1123"/>
                    <a:pt x="2134" y="983"/>
                    <a:pt x="2246" y="871"/>
                  </a:cubicBezTo>
                  <a:cubicBezTo>
                    <a:pt x="2329" y="788"/>
                    <a:pt x="2381" y="736"/>
                    <a:pt x="2403" y="714"/>
                  </a:cubicBezTo>
                  <a:lnTo>
                    <a:pt x="2403" y="714"/>
                  </a:lnTo>
                  <a:lnTo>
                    <a:pt x="2415" y="730"/>
                  </a:lnTo>
                  <a:cubicBezTo>
                    <a:pt x="2639" y="562"/>
                    <a:pt x="2920" y="478"/>
                    <a:pt x="3201" y="478"/>
                  </a:cubicBezTo>
                  <a:close/>
                  <a:moveTo>
                    <a:pt x="3201" y="0"/>
                  </a:moveTo>
                  <a:cubicBezTo>
                    <a:pt x="2836" y="0"/>
                    <a:pt x="2471" y="113"/>
                    <a:pt x="2134" y="337"/>
                  </a:cubicBezTo>
                  <a:lnTo>
                    <a:pt x="2134" y="365"/>
                  </a:lnTo>
                  <a:cubicBezTo>
                    <a:pt x="2106" y="365"/>
                    <a:pt x="1600" y="787"/>
                    <a:pt x="1067" y="1320"/>
                  </a:cubicBezTo>
                  <a:cubicBezTo>
                    <a:pt x="814" y="1601"/>
                    <a:pt x="562" y="1881"/>
                    <a:pt x="365" y="2190"/>
                  </a:cubicBezTo>
                  <a:cubicBezTo>
                    <a:pt x="140" y="2471"/>
                    <a:pt x="0" y="2780"/>
                    <a:pt x="0" y="3089"/>
                  </a:cubicBezTo>
                  <a:lnTo>
                    <a:pt x="0" y="3201"/>
                  </a:lnTo>
                  <a:lnTo>
                    <a:pt x="5" y="3200"/>
                  </a:lnTo>
                  <a:lnTo>
                    <a:pt x="5" y="3200"/>
                  </a:lnTo>
                  <a:cubicBezTo>
                    <a:pt x="95" y="3691"/>
                    <a:pt x="397" y="4050"/>
                    <a:pt x="618" y="4408"/>
                  </a:cubicBezTo>
                  <a:cubicBezTo>
                    <a:pt x="758" y="4577"/>
                    <a:pt x="870" y="4745"/>
                    <a:pt x="955" y="4885"/>
                  </a:cubicBezTo>
                  <a:cubicBezTo>
                    <a:pt x="1039" y="5054"/>
                    <a:pt x="1095" y="5194"/>
                    <a:pt x="1095" y="5307"/>
                  </a:cubicBezTo>
                  <a:lnTo>
                    <a:pt x="1095" y="5363"/>
                  </a:lnTo>
                  <a:cubicBezTo>
                    <a:pt x="1067" y="5447"/>
                    <a:pt x="1067" y="5531"/>
                    <a:pt x="1067" y="5587"/>
                  </a:cubicBezTo>
                  <a:cubicBezTo>
                    <a:pt x="1067" y="5952"/>
                    <a:pt x="1123" y="6373"/>
                    <a:pt x="1207" y="6710"/>
                  </a:cubicBezTo>
                  <a:cubicBezTo>
                    <a:pt x="1263" y="6879"/>
                    <a:pt x="1292" y="7047"/>
                    <a:pt x="1376" y="7160"/>
                  </a:cubicBezTo>
                  <a:cubicBezTo>
                    <a:pt x="1404" y="7244"/>
                    <a:pt x="1460" y="7300"/>
                    <a:pt x="1516" y="7356"/>
                  </a:cubicBezTo>
                  <a:cubicBezTo>
                    <a:pt x="1572" y="7412"/>
                    <a:pt x="1656" y="7440"/>
                    <a:pt x="1769" y="7440"/>
                  </a:cubicBezTo>
                  <a:cubicBezTo>
                    <a:pt x="1853" y="7440"/>
                    <a:pt x="1937" y="7412"/>
                    <a:pt x="2021" y="7356"/>
                  </a:cubicBezTo>
                  <a:cubicBezTo>
                    <a:pt x="2078" y="7300"/>
                    <a:pt x="2106" y="7244"/>
                    <a:pt x="2162" y="7160"/>
                  </a:cubicBezTo>
                  <a:cubicBezTo>
                    <a:pt x="2386" y="6766"/>
                    <a:pt x="2415" y="6373"/>
                    <a:pt x="2499" y="6065"/>
                  </a:cubicBezTo>
                  <a:cubicBezTo>
                    <a:pt x="2527" y="5924"/>
                    <a:pt x="2555" y="5812"/>
                    <a:pt x="2611" y="5756"/>
                  </a:cubicBezTo>
                  <a:cubicBezTo>
                    <a:pt x="2667" y="5672"/>
                    <a:pt x="2695" y="5644"/>
                    <a:pt x="2779" y="5615"/>
                  </a:cubicBezTo>
                  <a:lnTo>
                    <a:pt x="2864" y="5587"/>
                  </a:lnTo>
                  <a:cubicBezTo>
                    <a:pt x="2948" y="5587"/>
                    <a:pt x="3060" y="5615"/>
                    <a:pt x="3173" y="5700"/>
                  </a:cubicBezTo>
                  <a:cubicBezTo>
                    <a:pt x="3341" y="5840"/>
                    <a:pt x="3537" y="6065"/>
                    <a:pt x="3706" y="6317"/>
                  </a:cubicBezTo>
                  <a:cubicBezTo>
                    <a:pt x="3874" y="6598"/>
                    <a:pt x="3987" y="6907"/>
                    <a:pt x="4015" y="7216"/>
                  </a:cubicBezTo>
                  <a:cubicBezTo>
                    <a:pt x="4071" y="7665"/>
                    <a:pt x="4071" y="8002"/>
                    <a:pt x="4099" y="8339"/>
                  </a:cubicBezTo>
                  <a:cubicBezTo>
                    <a:pt x="4127" y="8676"/>
                    <a:pt x="4239" y="9041"/>
                    <a:pt x="4520" y="9406"/>
                  </a:cubicBezTo>
                  <a:cubicBezTo>
                    <a:pt x="4773" y="9799"/>
                    <a:pt x="5222" y="10192"/>
                    <a:pt x="5755" y="10500"/>
                  </a:cubicBezTo>
                  <a:cubicBezTo>
                    <a:pt x="6289" y="10809"/>
                    <a:pt x="6935" y="11034"/>
                    <a:pt x="7636" y="11034"/>
                  </a:cubicBezTo>
                  <a:lnTo>
                    <a:pt x="7777" y="11034"/>
                  </a:lnTo>
                  <a:cubicBezTo>
                    <a:pt x="9152" y="10978"/>
                    <a:pt x="10612" y="10669"/>
                    <a:pt x="10612" y="10669"/>
                  </a:cubicBezTo>
                  <a:cubicBezTo>
                    <a:pt x="10668" y="10641"/>
                    <a:pt x="10725" y="10613"/>
                    <a:pt x="10753" y="10557"/>
                  </a:cubicBezTo>
                  <a:cubicBezTo>
                    <a:pt x="10753" y="10557"/>
                    <a:pt x="11258" y="9883"/>
                    <a:pt x="11763" y="8872"/>
                  </a:cubicBezTo>
                  <a:cubicBezTo>
                    <a:pt x="12269" y="7861"/>
                    <a:pt x="12802" y="6514"/>
                    <a:pt x="12802" y="5110"/>
                  </a:cubicBezTo>
                  <a:cubicBezTo>
                    <a:pt x="12802" y="4970"/>
                    <a:pt x="12802" y="4857"/>
                    <a:pt x="12774" y="4717"/>
                  </a:cubicBezTo>
                  <a:cubicBezTo>
                    <a:pt x="12690" y="3257"/>
                    <a:pt x="12044" y="2162"/>
                    <a:pt x="11455" y="1432"/>
                  </a:cubicBezTo>
                  <a:cubicBezTo>
                    <a:pt x="10837" y="702"/>
                    <a:pt x="10275" y="337"/>
                    <a:pt x="10247" y="337"/>
                  </a:cubicBezTo>
                  <a:cubicBezTo>
                    <a:pt x="10205" y="309"/>
                    <a:pt x="10163" y="295"/>
                    <a:pt x="10125" y="295"/>
                  </a:cubicBezTo>
                  <a:cubicBezTo>
                    <a:pt x="10086" y="295"/>
                    <a:pt x="10051" y="309"/>
                    <a:pt x="10023" y="337"/>
                  </a:cubicBezTo>
                  <a:cubicBezTo>
                    <a:pt x="9939" y="365"/>
                    <a:pt x="9882" y="450"/>
                    <a:pt x="9882" y="534"/>
                  </a:cubicBezTo>
                  <a:cubicBezTo>
                    <a:pt x="9882" y="562"/>
                    <a:pt x="9882" y="702"/>
                    <a:pt x="9714" y="927"/>
                  </a:cubicBezTo>
                  <a:cubicBezTo>
                    <a:pt x="9517" y="1123"/>
                    <a:pt x="9124" y="1376"/>
                    <a:pt x="8282" y="1517"/>
                  </a:cubicBezTo>
                  <a:lnTo>
                    <a:pt x="8284" y="1523"/>
                  </a:lnTo>
                  <a:lnTo>
                    <a:pt x="8284" y="1523"/>
                  </a:lnTo>
                  <a:cubicBezTo>
                    <a:pt x="8184" y="1545"/>
                    <a:pt x="8105" y="1545"/>
                    <a:pt x="8001" y="1545"/>
                  </a:cubicBezTo>
                  <a:cubicBezTo>
                    <a:pt x="7356" y="1545"/>
                    <a:pt x="6541" y="1180"/>
                    <a:pt x="5699" y="787"/>
                  </a:cubicBezTo>
                  <a:cubicBezTo>
                    <a:pt x="4857" y="422"/>
                    <a:pt x="4015" y="29"/>
                    <a:pt x="3201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8" name="Google Shape;4258;gcf486a7196_1_1715"/>
            <p:cNvSpPr/>
            <p:nvPr/>
          </p:nvSpPr>
          <p:spPr>
            <a:xfrm>
              <a:off x="4207250" y="2635575"/>
              <a:ext cx="66700" cy="50675"/>
            </a:xfrm>
            <a:custGeom>
              <a:rect b="b" l="l" r="r" t="t"/>
              <a:pathLst>
                <a:path extrusionOk="0" h="2027" w="2668">
                  <a:moveTo>
                    <a:pt x="2398" y="0"/>
                  </a:moveTo>
                  <a:cubicBezTo>
                    <a:pt x="2297" y="0"/>
                    <a:pt x="2190" y="80"/>
                    <a:pt x="2190" y="202"/>
                  </a:cubicBezTo>
                  <a:cubicBezTo>
                    <a:pt x="2162" y="258"/>
                    <a:pt x="2106" y="567"/>
                    <a:pt x="1966" y="848"/>
                  </a:cubicBezTo>
                  <a:cubicBezTo>
                    <a:pt x="1881" y="1016"/>
                    <a:pt x="1797" y="1156"/>
                    <a:pt x="1685" y="1269"/>
                  </a:cubicBezTo>
                  <a:cubicBezTo>
                    <a:pt x="1572" y="1409"/>
                    <a:pt x="1432" y="1493"/>
                    <a:pt x="1264" y="1521"/>
                  </a:cubicBezTo>
                  <a:cubicBezTo>
                    <a:pt x="1208" y="1549"/>
                    <a:pt x="1179" y="1549"/>
                    <a:pt x="1123" y="1549"/>
                  </a:cubicBezTo>
                  <a:cubicBezTo>
                    <a:pt x="1011" y="1549"/>
                    <a:pt x="927" y="1521"/>
                    <a:pt x="843" y="1437"/>
                  </a:cubicBezTo>
                  <a:cubicBezTo>
                    <a:pt x="730" y="1297"/>
                    <a:pt x="618" y="1072"/>
                    <a:pt x="562" y="876"/>
                  </a:cubicBezTo>
                  <a:cubicBezTo>
                    <a:pt x="534" y="763"/>
                    <a:pt x="506" y="679"/>
                    <a:pt x="506" y="623"/>
                  </a:cubicBezTo>
                  <a:lnTo>
                    <a:pt x="478" y="539"/>
                  </a:lnTo>
                  <a:lnTo>
                    <a:pt x="478" y="511"/>
                  </a:lnTo>
                  <a:cubicBezTo>
                    <a:pt x="452" y="410"/>
                    <a:pt x="360" y="310"/>
                    <a:pt x="260" y="310"/>
                  </a:cubicBezTo>
                  <a:cubicBezTo>
                    <a:pt x="249" y="310"/>
                    <a:pt x="237" y="311"/>
                    <a:pt x="225" y="314"/>
                  </a:cubicBezTo>
                  <a:cubicBezTo>
                    <a:pt x="85" y="342"/>
                    <a:pt x="0" y="455"/>
                    <a:pt x="0" y="567"/>
                  </a:cubicBezTo>
                  <a:cubicBezTo>
                    <a:pt x="0" y="595"/>
                    <a:pt x="56" y="904"/>
                    <a:pt x="197" y="1269"/>
                  </a:cubicBezTo>
                  <a:cubicBezTo>
                    <a:pt x="281" y="1437"/>
                    <a:pt x="365" y="1606"/>
                    <a:pt x="506" y="1774"/>
                  </a:cubicBezTo>
                  <a:cubicBezTo>
                    <a:pt x="674" y="1914"/>
                    <a:pt x="871" y="2027"/>
                    <a:pt x="1123" y="2027"/>
                  </a:cubicBezTo>
                  <a:cubicBezTo>
                    <a:pt x="1208" y="2027"/>
                    <a:pt x="1292" y="1999"/>
                    <a:pt x="1404" y="1971"/>
                  </a:cubicBezTo>
                  <a:cubicBezTo>
                    <a:pt x="1657" y="1914"/>
                    <a:pt x="1881" y="1746"/>
                    <a:pt x="2050" y="1578"/>
                  </a:cubicBezTo>
                  <a:cubicBezTo>
                    <a:pt x="2527" y="1016"/>
                    <a:pt x="2639" y="286"/>
                    <a:pt x="2639" y="258"/>
                  </a:cubicBezTo>
                  <a:cubicBezTo>
                    <a:pt x="2667" y="146"/>
                    <a:pt x="2583" y="5"/>
                    <a:pt x="2443" y="5"/>
                  </a:cubicBezTo>
                  <a:cubicBezTo>
                    <a:pt x="2428" y="2"/>
                    <a:pt x="2413" y="0"/>
                    <a:pt x="2398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9" name="Google Shape;4259;gcf486a7196_1_1715"/>
            <p:cNvSpPr/>
            <p:nvPr/>
          </p:nvSpPr>
          <p:spPr>
            <a:xfrm>
              <a:off x="4134950" y="2749975"/>
              <a:ext cx="383950" cy="124375"/>
            </a:xfrm>
            <a:custGeom>
              <a:rect b="b" l="l" r="r" t="t"/>
              <a:pathLst>
                <a:path extrusionOk="0" h="4975" w="15358">
                  <a:moveTo>
                    <a:pt x="9549" y="0"/>
                  </a:moveTo>
                  <a:cubicBezTo>
                    <a:pt x="9483" y="0"/>
                    <a:pt x="9416" y="2"/>
                    <a:pt x="9350" y="6"/>
                  </a:cubicBezTo>
                  <a:cubicBezTo>
                    <a:pt x="7188" y="146"/>
                    <a:pt x="2499" y="1887"/>
                    <a:pt x="1657" y="2785"/>
                  </a:cubicBezTo>
                  <a:cubicBezTo>
                    <a:pt x="843" y="3683"/>
                    <a:pt x="394" y="4469"/>
                    <a:pt x="394" y="4469"/>
                  </a:cubicBezTo>
                  <a:lnTo>
                    <a:pt x="1" y="4975"/>
                  </a:lnTo>
                  <a:cubicBezTo>
                    <a:pt x="1" y="4975"/>
                    <a:pt x="2948" y="4217"/>
                    <a:pt x="7272" y="3627"/>
                  </a:cubicBezTo>
                  <a:cubicBezTo>
                    <a:pt x="8093" y="3521"/>
                    <a:pt x="8880" y="3478"/>
                    <a:pt x="9617" y="3478"/>
                  </a:cubicBezTo>
                  <a:cubicBezTo>
                    <a:pt x="12785" y="3478"/>
                    <a:pt x="15021" y="4273"/>
                    <a:pt x="15021" y="4273"/>
                  </a:cubicBezTo>
                  <a:cubicBezTo>
                    <a:pt x="15021" y="4273"/>
                    <a:pt x="15357" y="3318"/>
                    <a:pt x="14319" y="2504"/>
                  </a:cubicBezTo>
                  <a:cubicBezTo>
                    <a:pt x="13339" y="1688"/>
                    <a:pt x="11647" y="0"/>
                    <a:pt x="9549" y="0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0" name="Google Shape;4260;gcf486a7196_1_1715"/>
            <p:cNvSpPr/>
            <p:nvPr/>
          </p:nvSpPr>
          <p:spPr>
            <a:xfrm>
              <a:off x="4128625" y="2744475"/>
              <a:ext cx="388875" cy="135675"/>
            </a:xfrm>
            <a:custGeom>
              <a:rect b="b" l="l" r="r" t="t"/>
              <a:pathLst>
                <a:path extrusionOk="0" h="5427" w="15555">
                  <a:moveTo>
                    <a:pt x="459" y="4555"/>
                  </a:moveTo>
                  <a:cubicBezTo>
                    <a:pt x="459" y="4555"/>
                    <a:pt x="459" y="4555"/>
                    <a:pt x="459" y="4555"/>
                  </a:cubicBezTo>
                  <a:lnTo>
                    <a:pt x="459" y="4555"/>
                  </a:lnTo>
                  <a:lnTo>
                    <a:pt x="459" y="4555"/>
                  </a:lnTo>
                  <a:close/>
                  <a:moveTo>
                    <a:pt x="9827" y="450"/>
                  </a:moveTo>
                  <a:cubicBezTo>
                    <a:pt x="10810" y="450"/>
                    <a:pt x="11708" y="843"/>
                    <a:pt x="12494" y="1377"/>
                  </a:cubicBezTo>
                  <a:cubicBezTo>
                    <a:pt x="13280" y="1882"/>
                    <a:pt x="13926" y="2500"/>
                    <a:pt x="14431" y="2893"/>
                  </a:cubicBezTo>
                  <a:cubicBezTo>
                    <a:pt x="14993" y="3342"/>
                    <a:pt x="15077" y="3791"/>
                    <a:pt x="15077" y="4100"/>
                  </a:cubicBezTo>
                  <a:cubicBezTo>
                    <a:pt x="15077" y="4133"/>
                    <a:pt x="15077" y="4161"/>
                    <a:pt x="15076" y="4185"/>
                  </a:cubicBezTo>
                  <a:lnTo>
                    <a:pt x="15076" y="4185"/>
                  </a:lnTo>
                  <a:cubicBezTo>
                    <a:pt x="14405" y="3978"/>
                    <a:pt x="12456" y="3454"/>
                    <a:pt x="9911" y="3454"/>
                  </a:cubicBezTo>
                  <a:cubicBezTo>
                    <a:pt x="9153" y="3454"/>
                    <a:pt x="8339" y="3510"/>
                    <a:pt x="7497" y="3623"/>
                  </a:cubicBezTo>
                  <a:cubicBezTo>
                    <a:pt x="4351" y="4029"/>
                    <a:pt x="1938" y="4552"/>
                    <a:pt x="843" y="4811"/>
                  </a:cubicBezTo>
                  <a:lnTo>
                    <a:pt x="843" y="4811"/>
                  </a:lnTo>
                  <a:lnTo>
                    <a:pt x="843" y="4802"/>
                  </a:lnTo>
                  <a:lnTo>
                    <a:pt x="871" y="4774"/>
                  </a:lnTo>
                  <a:cubicBezTo>
                    <a:pt x="955" y="4605"/>
                    <a:pt x="1377" y="3931"/>
                    <a:pt x="2078" y="3173"/>
                  </a:cubicBezTo>
                  <a:cubicBezTo>
                    <a:pt x="2247" y="3005"/>
                    <a:pt x="2696" y="2724"/>
                    <a:pt x="3258" y="2415"/>
                  </a:cubicBezTo>
                  <a:cubicBezTo>
                    <a:pt x="4128" y="1994"/>
                    <a:pt x="5335" y="1517"/>
                    <a:pt x="6514" y="1152"/>
                  </a:cubicBezTo>
                  <a:cubicBezTo>
                    <a:pt x="7693" y="787"/>
                    <a:pt x="8844" y="506"/>
                    <a:pt x="9631" y="450"/>
                  </a:cubicBezTo>
                  <a:close/>
                  <a:moveTo>
                    <a:pt x="9603" y="1"/>
                  </a:moveTo>
                  <a:cubicBezTo>
                    <a:pt x="8451" y="57"/>
                    <a:pt x="6739" y="534"/>
                    <a:pt x="5167" y="1124"/>
                  </a:cubicBezTo>
                  <a:cubicBezTo>
                    <a:pt x="4409" y="1405"/>
                    <a:pt x="3651" y="1714"/>
                    <a:pt x="3061" y="1994"/>
                  </a:cubicBezTo>
                  <a:cubicBezTo>
                    <a:pt x="2443" y="2303"/>
                    <a:pt x="1994" y="2584"/>
                    <a:pt x="1742" y="2865"/>
                  </a:cubicBezTo>
                  <a:cubicBezTo>
                    <a:pt x="968" y="3690"/>
                    <a:pt x="526" y="4420"/>
                    <a:pt x="459" y="4555"/>
                  </a:cubicBezTo>
                  <a:lnTo>
                    <a:pt x="459" y="4555"/>
                  </a:lnTo>
                  <a:lnTo>
                    <a:pt x="450" y="4549"/>
                  </a:lnTo>
                  <a:lnTo>
                    <a:pt x="85" y="5054"/>
                  </a:lnTo>
                  <a:cubicBezTo>
                    <a:pt x="1" y="5139"/>
                    <a:pt x="1" y="5251"/>
                    <a:pt x="57" y="5307"/>
                  </a:cubicBezTo>
                  <a:cubicBezTo>
                    <a:pt x="103" y="5376"/>
                    <a:pt x="188" y="5427"/>
                    <a:pt x="263" y="5427"/>
                  </a:cubicBezTo>
                  <a:cubicBezTo>
                    <a:pt x="279" y="5427"/>
                    <a:pt x="295" y="5424"/>
                    <a:pt x="310" y="5419"/>
                  </a:cubicBezTo>
                  <a:cubicBezTo>
                    <a:pt x="310" y="5419"/>
                    <a:pt x="506" y="5363"/>
                    <a:pt x="843" y="5279"/>
                  </a:cubicBezTo>
                  <a:cubicBezTo>
                    <a:pt x="1854" y="5054"/>
                    <a:pt x="4324" y="4521"/>
                    <a:pt x="7581" y="4072"/>
                  </a:cubicBezTo>
                  <a:cubicBezTo>
                    <a:pt x="8395" y="3960"/>
                    <a:pt x="9181" y="3931"/>
                    <a:pt x="9911" y="3931"/>
                  </a:cubicBezTo>
                  <a:cubicBezTo>
                    <a:pt x="11455" y="3931"/>
                    <a:pt x="12775" y="4128"/>
                    <a:pt x="13701" y="4324"/>
                  </a:cubicBezTo>
                  <a:cubicBezTo>
                    <a:pt x="14179" y="4409"/>
                    <a:pt x="14544" y="4521"/>
                    <a:pt x="14796" y="4577"/>
                  </a:cubicBezTo>
                  <a:cubicBezTo>
                    <a:pt x="14937" y="4633"/>
                    <a:pt x="15021" y="4661"/>
                    <a:pt x="15077" y="4689"/>
                  </a:cubicBezTo>
                  <a:cubicBezTo>
                    <a:pt x="15161" y="4689"/>
                    <a:pt x="15189" y="4718"/>
                    <a:pt x="15189" y="4718"/>
                  </a:cubicBezTo>
                  <a:cubicBezTo>
                    <a:pt x="15209" y="4722"/>
                    <a:pt x="15229" y="4725"/>
                    <a:pt x="15249" y="4725"/>
                  </a:cubicBezTo>
                  <a:cubicBezTo>
                    <a:pt x="15347" y="4725"/>
                    <a:pt x="15447" y="4670"/>
                    <a:pt x="15470" y="4577"/>
                  </a:cubicBezTo>
                  <a:cubicBezTo>
                    <a:pt x="15498" y="4549"/>
                    <a:pt x="15554" y="4381"/>
                    <a:pt x="15554" y="4100"/>
                  </a:cubicBezTo>
                  <a:cubicBezTo>
                    <a:pt x="15554" y="3707"/>
                    <a:pt x="15386" y="3061"/>
                    <a:pt x="14740" y="2528"/>
                  </a:cubicBezTo>
                  <a:cubicBezTo>
                    <a:pt x="14235" y="2135"/>
                    <a:pt x="13561" y="1517"/>
                    <a:pt x="12747" y="984"/>
                  </a:cubicBezTo>
                  <a:cubicBezTo>
                    <a:pt x="11905" y="422"/>
                    <a:pt x="10922" y="1"/>
                    <a:pt x="9827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1" name="Google Shape;4261;gcf486a7196_1_1715"/>
            <p:cNvSpPr/>
            <p:nvPr/>
          </p:nvSpPr>
          <p:spPr>
            <a:xfrm>
              <a:off x="3856300" y="3795025"/>
              <a:ext cx="103200" cy="213500"/>
            </a:xfrm>
            <a:custGeom>
              <a:rect b="b" l="l" r="r" t="t"/>
              <a:pathLst>
                <a:path extrusionOk="0" h="8540" w="4128">
                  <a:moveTo>
                    <a:pt x="2125" y="1"/>
                  </a:moveTo>
                  <a:cubicBezTo>
                    <a:pt x="1332" y="1"/>
                    <a:pt x="1" y="203"/>
                    <a:pt x="1" y="203"/>
                  </a:cubicBezTo>
                  <a:cubicBezTo>
                    <a:pt x="1" y="203"/>
                    <a:pt x="562" y="4134"/>
                    <a:pt x="759" y="5088"/>
                  </a:cubicBezTo>
                  <a:cubicBezTo>
                    <a:pt x="935" y="5969"/>
                    <a:pt x="2058" y="8540"/>
                    <a:pt x="2835" y="8540"/>
                  </a:cubicBezTo>
                  <a:cubicBezTo>
                    <a:pt x="2925" y="8540"/>
                    <a:pt x="3010" y="8505"/>
                    <a:pt x="3089" y="8429"/>
                  </a:cubicBezTo>
                  <a:cubicBezTo>
                    <a:pt x="3847" y="7699"/>
                    <a:pt x="4128" y="5201"/>
                    <a:pt x="3735" y="3937"/>
                  </a:cubicBezTo>
                  <a:cubicBezTo>
                    <a:pt x="3342" y="2702"/>
                    <a:pt x="2780" y="400"/>
                    <a:pt x="2696" y="119"/>
                  </a:cubicBezTo>
                  <a:cubicBezTo>
                    <a:pt x="2664" y="32"/>
                    <a:pt x="2436" y="1"/>
                    <a:pt x="21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2" name="Google Shape;4262;gcf486a7196_1_1715"/>
            <p:cNvSpPr/>
            <p:nvPr/>
          </p:nvSpPr>
          <p:spPr>
            <a:xfrm>
              <a:off x="3850000" y="3788875"/>
              <a:ext cx="110200" cy="225325"/>
            </a:xfrm>
            <a:custGeom>
              <a:rect b="b" l="l" r="r" t="t"/>
              <a:pathLst>
                <a:path extrusionOk="0" h="9013" w="4408">
                  <a:moveTo>
                    <a:pt x="2415" y="477"/>
                  </a:moveTo>
                  <a:cubicBezTo>
                    <a:pt x="2555" y="477"/>
                    <a:pt x="2667" y="477"/>
                    <a:pt x="2724" y="506"/>
                  </a:cubicBezTo>
                  <a:lnTo>
                    <a:pt x="2737" y="506"/>
                  </a:lnTo>
                  <a:cubicBezTo>
                    <a:pt x="2759" y="600"/>
                    <a:pt x="2804" y="756"/>
                    <a:pt x="2864" y="955"/>
                  </a:cubicBezTo>
                  <a:cubicBezTo>
                    <a:pt x="3088" y="1797"/>
                    <a:pt x="3482" y="3313"/>
                    <a:pt x="3762" y="4268"/>
                  </a:cubicBezTo>
                  <a:cubicBezTo>
                    <a:pt x="3875" y="4604"/>
                    <a:pt x="3931" y="5082"/>
                    <a:pt x="3931" y="5559"/>
                  </a:cubicBezTo>
                  <a:cubicBezTo>
                    <a:pt x="3931" y="6149"/>
                    <a:pt x="3847" y="6794"/>
                    <a:pt x="3706" y="7328"/>
                  </a:cubicBezTo>
                  <a:cubicBezTo>
                    <a:pt x="3594" y="7861"/>
                    <a:pt x="3369" y="8310"/>
                    <a:pt x="3173" y="8507"/>
                  </a:cubicBezTo>
                  <a:cubicBezTo>
                    <a:pt x="3117" y="8535"/>
                    <a:pt x="3117" y="8535"/>
                    <a:pt x="3088" y="8563"/>
                  </a:cubicBezTo>
                  <a:cubicBezTo>
                    <a:pt x="3032" y="8563"/>
                    <a:pt x="2976" y="8535"/>
                    <a:pt x="2892" y="8479"/>
                  </a:cubicBezTo>
                  <a:cubicBezTo>
                    <a:pt x="2752" y="8395"/>
                    <a:pt x="2583" y="8170"/>
                    <a:pt x="2415" y="7917"/>
                  </a:cubicBezTo>
                  <a:cubicBezTo>
                    <a:pt x="2134" y="7524"/>
                    <a:pt x="1853" y="6991"/>
                    <a:pt x="1657" y="6514"/>
                  </a:cubicBezTo>
                  <a:cubicBezTo>
                    <a:pt x="1460" y="6008"/>
                    <a:pt x="1292" y="5559"/>
                    <a:pt x="1236" y="5306"/>
                  </a:cubicBezTo>
                  <a:cubicBezTo>
                    <a:pt x="1151" y="4829"/>
                    <a:pt x="955" y="3594"/>
                    <a:pt x="786" y="2499"/>
                  </a:cubicBezTo>
                  <a:cubicBezTo>
                    <a:pt x="666" y="1717"/>
                    <a:pt x="560" y="992"/>
                    <a:pt x="509" y="642"/>
                  </a:cubicBezTo>
                  <a:lnTo>
                    <a:pt x="509" y="642"/>
                  </a:lnTo>
                  <a:cubicBezTo>
                    <a:pt x="649" y="625"/>
                    <a:pt x="844" y="604"/>
                    <a:pt x="1067" y="590"/>
                  </a:cubicBezTo>
                  <a:cubicBezTo>
                    <a:pt x="1488" y="534"/>
                    <a:pt x="2022" y="477"/>
                    <a:pt x="2415" y="477"/>
                  </a:cubicBezTo>
                  <a:close/>
                  <a:moveTo>
                    <a:pt x="2415" y="0"/>
                  </a:moveTo>
                  <a:cubicBezTo>
                    <a:pt x="1572" y="0"/>
                    <a:pt x="225" y="225"/>
                    <a:pt x="225" y="225"/>
                  </a:cubicBezTo>
                  <a:cubicBezTo>
                    <a:pt x="84" y="225"/>
                    <a:pt x="0" y="365"/>
                    <a:pt x="28" y="477"/>
                  </a:cubicBezTo>
                  <a:cubicBezTo>
                    <a:pt x="28" y="477"/>
                    <a:pt x="590" y="4408"/>
                    <a:pt x="786" y="5391"/>
                  </a:cubicBezTo>
                  <a:cubicBezTo>
                    <a:pt x="871" y="5868"/>
                    <a:pt x="1207" y="6710"/>
                    <a:pt x="1601" y="7496"/>
                  </a:cubicBezTo>
                  <a:cubicBezTo>
                    <a:pt x="1825" y="7889"/>
                    <a:pt x="2050" y="8254"/>
                    <a:pt x="2274" y="8507"/>
                  </a:cubicBezTo>
                  <a:cubicBezTo>
                    <a:pt x="2387" y="8647"/>
                    <a:pt x="2499" y="8788"/>
                    <a:pt x="2639" y="8872"/>
                  </a:cubicBezTo>
                  <a:cubicBezTo>
                    <a:pt x="2780" y="8956"/>
                    <a:pt x="2920" y="9012"/>
                    <a:pt x="3088" y="9012"/>
                  </a:cubicBezTo>
                  <a:cubicBezTo>
                    <a:pt x="3229" y="9012"/>
                    <a:pt x="3369" y="8956"/>
                    <a:pt x="3482" y="8844"/>
                  </a:cubicBezTo>
                  <a:cubicBezTo>
                    <a:pt x="3818" y="8535"/>
                    <a:pt x="4015" y="8030"/>
                    <a:pt x="4183" y="7440"/>
                  </a:cubicBezTo>
                  <a:cubicBezTo>
                    <a:pt x="4324" y="6850"/>
                    <a:pt x="4408" y="6205"/>
                    <a:pt x="4408" y="5559"/>
                  </a:cubicBezTo>
                  <a:cubicBezTo>
                    <a:pt x="4408" y="5026"/>
                    <a:pt x="4352" y="4520"/>
                    <a:pt x="4211" y="4127"/>
                  </a:cubicBezTo>
                  <a:cubicBezTo>
                    <a:pt x="4015" y="3510"/>
                    <a:pt x="3790" y="2611"/>
                    <a:pt x="3594" y="1853"/>
                  </a:cubicBezTo>
                  <a:cubicBezTo>
                    <a:pt x="3482" y="1460"/>
                    <a:pt x="3397" y="1123"/>
                    <a:pt x="3313" y="842"/>
                  </a:cubicBezTo>
                  <a:cubicBezTo>
                    <a:pt x="3229" y="562"/>
                    <a:pt x="3173" y="365"/>
                    <a:pt x="3145" y="281"/>
                  </a:cubicBezTo>
                  <a:cubicBezTo>
                    <a:pt x="3117" y="169"/>
                    <a:pt x="3032" y="113"/>
                    <a:pt x="2976" y="84"/>
                  </a:cubicBezTo>
                  <a:cubicBezTo>
                    <a:pt x="2892" y="56"/>
                    <a:pt x="2808" y="28"/>
                    <a:pt x="2724" y="28"/>
                  </a:cubicBezTo>
                  <a:cubicBezTo>
                    <a:pt x="2611" y="28"/>
                    <a:pt x="2527" y="0"/>
                    <a:pt x="2415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3" name="Google Shape;4263;gcf486a7196_1_1715"/>
            <p:cNvSpPr/>
            <p:nvPr/>
          </p:nvSpPr>
          <p:spPr>
            <a:xfrm>
              <a:off x="3807875" y="3450575"/>
              <a:ext cx="162875" cy="381150"/>
            </a:xfrm>
            <a:custGeom>
              <a:rect b="b" l="l" r="r" t="t"/>
              <a:pathLst>
                <a:path extrusionOk="0" h="15246" w="6515">
                  <a:moveTo>
                    <a:pt x="843" y="0"/>
                  </a:moveTo>
                  <a:cubicBezTo>
                    <a:pt x="843" y="0"/>
                    <a:pt x="1" y="2723"/>
                    <a:pt x="1" y="4717"/>
                  </a:cubicBezTo>
                  <a:cubicBezTo>
                    <a:pt x="1" y="6682"/>
                    <a:pt x="338" y="8928"/>
                    <a:pt x="759" y="11848"/>
                  </a:cubicBezTo>
                  <a:cubicBezTo>
                    <a:pt x="1037" y="13546"/>
                    <a:pt x="2144" y="15245"/>
                    <a:pt x="3039" y="15245"/>
                  </a:cubicBezTo>
                  <a:cubicBezTo>
                    <a:pt x="3046" y="15245"/>
                    <a:pt x="3054" y="15245"/>
                    <a:pt x="3061" y="15245"/>
                  </a:cubicBezTo>
                  <a:cubicBezTo>
                    <a:pt x="5812" y="15104"/>
                    <a:pt x="4802" y="10023"/>
                    <a:pt x="5307" y="7075"/>
                  </a:cubicBezTo>
                  <a:cubicBezTo>
                    <a:pt x="5812" y="4127"/>
                    <a:pt x="6261" y="3959"/>
                    <a:pt x="6514" y="702"/>
                  </a:cubicBezTo>
                  <a:lnTo>
                    <a:pt x="843" y="0"/>
                  </a:ln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4" name="Google Shape;4264;gcf486a7196_1_1715"/>
            <p:cNvSpPr/>
            <p:nvPr/>
          </p:nvSpPr>
          <p:spPr>
            <a:xfrm>
              <a:off x="3802275" y="3444500"/>
              <a:ext cx="174775" cy="392825"/>
            </a:xfrm>
            <a:custGeom>
              <a:rect b="b" l="l" r="r" t="t"/>
              <a:pathLst>
                <a:path extrusionOk="0" h="15713" w="6991">
                  <a:moveTo>
                    <a:pt x="1047" y="1"/>
                  </a:moveTo>
                  <a:cubicBezTo>
                    <a:pt x="955" y="1"/>
                    <a:pt x="864" y="71"/>
                    <a:pt x="842" y="159"/>
                  </a:cubicBezTo>
                  <a:cubicBezTo>
                    <a:pt x="842" y="187"/>
                    <a:pt x="0" y="2910"/>
                    <a:pt x="0" y="4960"/>
                  </a:cubicBezTo>
                  <a:cubicBezTo>
                    <a:pt x="0" y="6953"/>
                    <a:pt x="309" y="9199"/>
                    <a:pt x="758" y="12147"/>
                  </a:cubicBezTo>
                  <a:cubicBezTo>
                    <a:pt x="899" y="13017"/>
                    <a:pt x="1264" y="13888"/>
                    <a:pt x="1685" y="14561"/>
                  </a:cubicBezTo>
                  <a:cubicBezTo>
                    <a:pt x="1909" y="14898"/>
                    <a:pt x="2162" y="15179"/>
                    <a:pt x="2415" y="15375"/>
                  </a:cubicBezTo>
                  <a:cubicBezTo>
                    <a:pt x="2695" y="15572"/>
                    <a:pt x="2976" y="15712"/>
                    <a:pt x="3257" y="15712"/>
                  </a:cubicBezTo>
                  <a:lnTo>
                    <a:pt x="3313" y="15712"/>
                  </a:lnTo>
                  <a:cubicBezTo>
                    <a:pt x="3678" y="15712"/>
                    <a:pt x="4015" y="15600"/>
                    <a:pt x="4296" y="15404"/>
                  </a:cubicBezTo>
                  <a:cubicBezTo>
                    <a:pt x="4773" y="15095"/>
                    <a:pt x="5054" y="14561"/>
                    <a:pt x="5222" y="13944"/>
                  </a:cubicBezTo>
                  <a:cubicBezTo>
                    <a:pt x="5503" y="13017"/>
                    <a:pt x="5531" y="11838"/>
                    <a:pt x="5559" y="10659"/>
                  </a:cubicBezTo>
                  <a:cubicBezTo>
                    <a:pt x="5587" y="9480"/>
                    <a:pt x="5587" y="8301"/>
                    <a:pt x="5756" y="7346"/>
                  </a:cubicBezTo>
                  <a:cubicBezTo>
                    <a:pt x="6008" y="5886"/>
                    <a:pt x="6261" y="5128"/>
                    <a:pt x="6457" y="4314"/>
                  </a:cubicBezTo>
                  <a:cubicBezTo>
                    <a:pt x="6654" y="3472"/>
                    <a:pt x="6850" y="2601"/>
                    <a:pt x="6963" y="945"/>
                  </a:cubicBezTo>
                  <a:cubicBezTo>
                    <a:pt x="6991" y="833"/>
                    <a:pt x="6878" y="720"/>
                    <a:pt x="6766" y="692"/>
                  </a:cubicBezTo>
                  <a:cubicBezTo>
                    <a:pt x="6626" y="692"/>
                    <a:pt x="6514" y="777"/>
                    <a:pt x="6514" y="917"/>
                  </a:cubicBezTo>
                  <a:cubicBezTo>
                    <a:pt x="6373" y="2545"/>
                    <a:pt x="6205" y="3388"/>
                    <a:pt x="6008" y="4174"/>
                  </a:cubicBezTo>
                  <a:cubicBezTo>
                    <a:pt x="5812" y="4988"/>
                    <a:pt x="5559" y="5802"/>
                    <a:pt x="5306" y="7290"/>
                  </a:cubicBezTo>
                  <a:cubicBezTo>
                    <a:pt x="5026" y="8778"/>
                    <a:pt x="5166" y="10799"/>
                    <a:pt x="5026" y="12428"/>
                  </a:cubicBezTo>
                  <a:cubicBezTo>
                    <a:pt x="4941" y="13242"/>
                    <a:pt x="4801" y="13972"/>
                    <a:pt x="4520" y="14449"/>
                  </a:cubicBezTo>
                  <a:cubicBezTo>
                    <a:pt x="4380" y="14702"/>
                    <a:pt x="4239" y="14898"/>
                    <a:pt x="4015" y="15039"/>
                  </a:cubicBezTo>
                  <a:cubicBezTo>
                    <a:pt x="3818" y="15151"/>
                    <a:pt x="3594" y="15235"/>
                    <a:pt x="3285" y="15263"/>
                  </a:cubicBezTo>
                  <a:lnTo>
                    <a:pt x="3257" y="15263"/>
                  </a:lnTo>
                  <a:cubicBezTo>
                    <a:pt x="3116" y="15263"/>
                    <a:pt x="2920" y="15179"/>
                    <a:pt x="2723" y="15011"/>
                  </a:cubicBezTo>
                  <a:cubicBezTo>
                    <a:pt x="2078" y="14505"/>
                    <a:pt x="1404" y="13270"/>
                    <a:pt x="1235" y="12063"/>
                  </a:cubicBezTo>
                  <a:cubicBezTo>
                    <a:pt x="786" y="9143"/>
                    <a:pt x="477" y="6897"/>
                    <a:pt x="477" y="4960"/>
                  </a:cubicBezTo>
                  <a:cubicBezTo>
                    <a:pt x="477" y="4005"/>
                    <a:pt x="674" y="2826"/>
                    <a:pt x="871" y="1900"/>
                  </a:cubicBezTo>
                  <a:cubicBezTo>
                    <a:pt x="983" y="1450"/>
                    <a:pt x="1067" y="1029"/>
                    <a:pt x="1151" y="749"/>
                  </a:cubicBezTo>
                  <a:cubicBezTo>
                    <a:pt x="1235" y="468"/>
                    <a:pt x="1292" y="299"/>
                    <a:pt x="1292" y="299"/>
                  </a:cubicBezTo>
                  <a:cubicBezTo>
                    <a:pt x="1320" y="187"/>
                    <a:pt x="1264" y="47"/>
                    <a:pt x="1123" y="19"/>
                  </a:cubicBezTo>
                  <a:cubicBezTo>
                    <a:pt x="1099" y="6"/>
                    <a:pt x="1073" y="1"/>
                    <a:pt x="1047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5" name="Google Shape;4265;gcf486a7196_1_1715"/>
            <p:cNvSpPr/>
            <p:nvPr/>
          </p:nvSpPr>
          <p:spPr>
            <a:xfrm>
              <a:off x="4094250" y="5104850"/>
              <a:ext cx="209875" cy="142550"/>
            </a:xfrm>
            <a:custGeom>
              <a:rect b="b" l="l" r="r" t="t"/>
              <a:pathLst>
                <a:path extrusionOk="0" h="5702" w="8395">
                  <a:moveTo>
                    <a:pt x="2570" y="1"/>
                  </a:moveTo>
                  <a:cubicBezTo>
                    <a:pt x="2394" y="1"/>
                    <a:pt x="1689" y="22"/>
                    <a:pt x="983" y="338"/>
                  </a:cubicBezTo>
                  <a:cubicBezTo>
                    <a:pt x="197" y="703"/>
                    <a:pt x="0" y="1209"/>
                    <a:pt x="253" y="1714"/>
                  </a:cubicBezTo>
                  <a:cubicBezTo>
                    <a:pt x="534" y="2219"/>
                    <a:pt x="1123" y="3427"/>
                    <a:pt x="2106" y="4016"/>
                  </a:cubicBezTo>
                  <a:cubicBezTo>
                    <a:pt x="3060" y="4634"/>
                    <a:pt x="4408" y="4914"/>
                    <a:pt x="5166" y="5420"/>
                  </a:cubicBezTo>
                  <a:cubicBezTo>
                    <a:pt x="5456" y="5606"/>
                    <a:pt x="5835" y="5701"/>
                    <a:pt x="6222" y="5701"/>
                  </a:cubicBezTo>
                  <a:cubicBezTo>
                    <a:pt x="6883" y="5701"/>
                    <a:pt x="7571" y="5425"/>
                    <a:pt x="7889" y="4858"/>
                  </a:cubicBezTo>
                  <a:cubicBezTo>
                    <a:pt x="8395" y="3960"/>
                    <a:pt x="7777" y="1939"/>
                    <a:pt x="7777" y="1939"/>
                  </a:cubicBezTo>
                  <a:cubicBezTo>
                    <a:pt x="7777" y="1939"/>
                    <a:pt x="5643" y="1405"/>
                    <a:pt x="4464" y="872"/>
                  </a:cubicBezTo>
                  <a:cubicBezTo>
                    <a:pt x="3313" y="338"/>
                    <a:pt x="2611" y="1"/>
                    <a:pt x="2611" y="1"/>
                  </a:cubicBezTo>
                  <a:cubicBezTo>
                    <a:pt x="2611" y="1"/>
                    <a:pt x="2597" y="1"/>
                    <a:pt x="25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6" name="Google Shape;4266;gcf486a7196_1_1715"/>
            <p:cNvSpPr/>
            <p:nvPr/>
          </p:nvSpPr>
          <p:spPr>
            <a:xfrm>
              <a:off x="4092150" y="5099250"/>
              <a:ext cx="209875" cy="153750"/>
            </a:xfrm>
            <a:custGeom>
              <a:rect b="b" l="l" r="r" t="t"/>
              <a:pathLst>
                <a:path extrusionOk="0" h="6150" w="8395">
                  <a:moveTo>
                    <a:pt x="2584" y="451"/>
                  </a:moveTo>
                  <a:cubicBezTo>
                    <a:pt x="2619" y="467"/>
                    <a:pt x="3315" y="800"/>
                    <a:pt x="4464" y="1320"/>
                  </a:cubicBezTo>
                  <a:cubicBezTo>
                    <a:pt x="5502" y="1779"/>
                    <a:pt x="7224" y="2237"/>
                    <a:pt x="7687" y="2357"/>
                  </a:cubicBezTo>
                  <a:lnTo>
                    <a:pt x="7687" y="2357"/>
                  </a:lnTo>
                  <a:cubicBezTo>
                    <a:pt x="7765" y="2647"/>
                    <a:pt x="7945" y="3393"/>
                    <a:pt x="7945" y="4072"/>
                  </a:cubicBezTo>
                  <a:cubicBezTo>
                    <a:pt x="7945" y="4437"/>
                    <a:pt x="7889" y="4773"/>
                    <a:pt x="7777" y="4970"/>
                  </a:cubicBezTo>
                  <a:cubicBezTo>
                    <a:pt x="7636" y="5195"/>
                    <a:pt x="7412" y="5391"/>
                    <a:pt x="7159" y="5503"/>
                  </a:cubicBezTo>
                  <a:cubicBezTo>
                    <a:pt x="6906" y="5644"/>
                    <a:pt x="6598" y="5700"/>
                    <a:pt x="6289" y="5700"/>
                  </a:cubicBezTo>
                  <a:cubicBezTo>
                    <a:pt x="5952" y="5700"/>
                    <a:pt x="5615" y="5616"/>
                    <a:pt x="5390" y="5447"/>
                  </a:cubicBezTo>
                  <a:cubicBezTo>
                    <a:pt x="4969" y="5195"/>
                    <a:pt x="4436" y="4970"/>
                    <a:pt x="3874" y="4773"/>
                  </a:cubicBezTo>
                  <a:cubicBezTo>
                    <a:pt x="3341" y="4549"/>
                    <a:pt x="2751" y="4324"/>
                    <a:pt x="2302" y="4044"/>
                  </a:cubicBezTo>
                  <a:cubicBezTo>
                    <a:pt x="1404" y="3482"/>
                    <a:pt x="814" y="2331"/>
                    <a:pt x="562" y="1826"/>
                  </a:cubicBezTo>
                  <a:cubicBezTo>
                    <a:pt x="477" y="1713"/>
                    <a:pt x="477" y="1601"/>
                    <a:pt x="477" y="1517"/>
                  </a:cubicBezTo>
                  <a:cubicBezTo>
                    <a:pt x="477" y="1405"/>
                    <a:pt x="505" y="1292"/>
                    <a:pt x="618" y="1152"/>
                  </a:cubicBezTo>
                  <a:cubicBezTo>
                    <a:pt x="730" y="1040"/>
                    <a:pt x="898" y="899"/>
                    <a:pt x="1179" y="787"/>
                  </a:cubicBezTo>
                  <a:cubicBezTo>
                    <a:pt x="1748" y="502"/>
                    <a:pt x="2341" y="456"/>
                    <a:pt x="2584" y="451"/>
                  </a:cubicBezTo>
                  <a:close/>
                  <a:moveTo>
                    <a:pt x="2639" y="1"/>
                  </a:moveTo>
                  <a:cubicBezTo>
                    <a:pt x="2414" y="1"/>
                    <a:pt x="1713" y="29"/>
                    <a:pt x="983" y="338"/>
                  </a:cubicBezTo>
                  <a:cubicBezTo>
                    <a:pt x="674" y="506"/>
                    <a:pt x="421" y="675"/>
                    <a:pt x="253" y="871"/>
                  </a:cubicBezTo>
                  <a:cubicBezTo>
                    <a:pt x="84" y="1040"/>
                    <a:pt x="0" y="1292"/>
                    <a:pt x="0" y="1517"/>
                  </a:cubicBezTo>
                  <a:cubicBezTo>
                    <a:pt x="0" y="1713"/>
                    <a:pt x="56" y="1882"/>
                    <a:pt x="140" y="2050"/>
                  </a:cubicBezTo>
                  <a:cubicBezTo>
                    <a:pt x="393" y="2556"/>
                    <a:pt x="1011" y="3791"/>
                    <a:pt x="2050" y="4437"/>
                  </a:cubicBezTo>
                  <a:cubicBezTo>
                    <a:pt x="2583" y="4745"/>
                    <a:pt x="3173" y="4998"/>
                    <a:pt x="3706" y="5195"/>
                  </a:cubicBezTo>
                  <a:cubicBezTo>
                    <a:pt x="4267" y="5419"/>
                    <a:pt x="4773" y="5616"/>
                    <a:pt x="5138" y="5840"/>
                  </a:cubicBezTo>
                  <a:cubicBezTo>
                    <a:pt x="5475" y="6065"/>
                    <a:pt x="5868" y="6149"/>
                    <a:pt x="6289" y="6149"/>
                  </a:cubicBezTo>
                  <a:cubicBezTo>
                    <a:pt x="6654" y="6149"/>
                    <a:pt x="7047" y="6093"/>
                    <a:pt x="7356" y="5925"/>
                  </a:cubicBezTo>
                  <a:cubicBezTo>
                    <a:pt x="7693" y="5784"/>
                    <a:pt x="7973" y="5532"/>
                    <a:pt x="8170" y="5195"/>
                  </a:cubicBezTo>
                  <a:cubicBezTo>
                    <a:pt x="8338" y="4858"/>
                    <a:pt x="8394" y="4465"/>
                    <a:pt x="8394" y="4072"/>
                  </a:cubicBezTo>
                  <a:cubicBezTo>
                    <a:pt x="8394" y="3117"/>
                    <a:pt x="8086" y="2106"/>
                    <a:pt x="8086" y="2106"/>
                  </a:cubicBezTo>
                  <a:cubicBezTo>
                    <a:pt x="8058" y="2022"/>
                    <a:pt x="8001" y="1966"/>
                    <a:pt x="7917" y="1938"/>
                  </a:cubicBezTo>
                  <a:cubicBezTo>
                    <a:pt x="7917" y="1938"/>
                    <a:pt x="7805" y="1910"/>
                    <a:pt x="7580" y="1854"/>
                  </a:cubicBezTo>
                  <a:cubicBezTo>
                    <a:pt x="6935" y="1685"/>
                    <a:pt x="5503" y="1264"/>
                    <a:pt x="4660" y="899"/>
                  </a:cubicBezTo>
                  <a:cubicBezTo>
                    <a:pt x="4071" y="618"/>
                    <a:pt x="3594" y="394"/>
                    <a:pt x="3285" y="253"/>
                  </a:cubicBezTo>
                  <a:cubicBezTo>
                    <a:pt x="2948" y="113"/>
                    <a:pt x="2779" y="29"/>
                    <a:pt x="2779" y="29"/>
                  </a:cubicBezTo>
                  <a:lnTo>
                    <a:pt x="2695" y="1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7" name="Google Shape;4267;gcf486a7196_1_1715"/>
            <p:cNvSpPr/>
            <p:nvPr/>
          </p:nvSpPr>
          <p:spPr>
            <a:xfrm>
              <a:off x="4095650" y="5121025"/>
              <a:ext cx="197950" cy="126375"/>
            </a:xfrm>
            <a:custGeom>
              <a:rect b="b" l="l" r="r" t="t"/>
              <a:pathLst>
                <a:path extrusionOk="0" h="5055" w="7918">
                  <a:moveTo>
                    <a:pt x="450" y="0"/>
                  </a:moveTo>
                  <a:cubicBezTo>
                    <a:pt x="57" y="309"/>
                    <a:pt x="0" y="702"/>
                    <a:pt x="197" y="1067"/>
                  </a:cubicBezTo>
                  <a:cubicBezTo>
                    <a:pt x="478" y="1572"/>
                    <a:pt x="1067" y="2780"/>
                    <a:pt x="2050" y="3369"/>
                  </a:cubicBezTo>
                  <a:cubicBezTo>
                    <a:pt x="3004" y="3987"/>
                    <a:pt x="4352" y="4267"/>
                    <a:pt x="5110" y="4773"/>
                  </a:cubicBezTo>
                  <a:cubicBezTo>
                    <a:pt x="5400" y="4959"/>
                    <a:pt x="5779" y="5054"/>
                    <a:pt x="6166" y="5054"/>
                  </a:cubicBezTo>
                  <a:cubicBezTo>
                    <a:pt x="6827" y="5054"/>
                    <a:pt x="7515" y="4778"/>
                    <a:pt x="7833" y="4211"/>
                  </a:cubicBezTo>
                  <a:cubicBezTo>
                    <a:pt x="7861" y="4127"/>
                    <a:pt x="7889" y="4043"/>
                    <a:pt x="7918" y="3959"/>
                  </a:cubicBezTo>
                  <a:lnTo>
                    <a:pt x="7918" y="3959"/>
                  </a:lnTo>
                  <a:cubicBezTo>
                    <a:pt x="7377" y="4500"/>
                    <a:pt x="6619" y="4674"/>
                    <a:pt x="6043" y="4674"/>
                  </a:cubicBezTo>
                  <a:cubicBezTo>
                    <a:pt x="5871" y="4674"/>
                    <a:pt x="5716" y="4658"/>
                    <a:pt x="5587" y="4632"/>
                  </a:cubicBezTo>
                  <a:cubicBezTo>
                    <a:pt x="4914" y="4520"/>
                    <a:pt x="3706" y="3678"/>
                    <a:pt x="2948" y="3369"/>
                  </a:cubicBezTo>
                  <a:cubicBezTo>
                    <a:pt x="2162" y="3060"/>
                    <a:pt x="1264" y="2162"/>
                    <a:pt x="843" y="1404"/>
                  </a:cubicBezTo>
                  <a:cubicBezTo>
                    <a:pt x="534" y="842"/>
                    <a:pt x="450" y="281"/>
                    <a:pt x="4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8" name="Google Shape;4268;gcf486a7196_1_1715"/>
            <p:cNvSpPr/>
            <p:nvPr/>
          </p:nvSpPr>
          <p:spPr>
            <a:xfrm>
              <a:off x="4092150" y="5115125"/>
              <a:ext cx="208475" cy="137875"/>
            </a:xfrm>
            <a:custGeom>
              <a:rect b="b" l="l" r="r" t="t"/>
              <a:pathLst>
                <a:path extrusionOk="0" h="5515" w="8339">
                  <a:moveTo>
                    <a:pt x="606" y="0"/>
                  </a:moveTo>
                  <a:cubicBezTo>
                    <a:pt x="544" y="0"/>
                    <a:pt x="483" y="27"/>
                    <a:pt x="421" y="68"/>
                  </a:cubicBezTo>
                  <a:cubicBezTo>
                    <a:pt x="140" y="292"/>
                    <a:pt x="0" y="573"/>
                    <a:pt x="0" y="882"/>
                  </a:cubicBezTo>
                  <a:cubicBezTo>
                    <a:pt x="0" y="1078"/>
                    <a:pt x="56" y="1247"/>
                    <a:pt x="140" y="1415"/>
                  </a:cubicBezTo>
                  <a:cubicBezTo>
                    <a:pt x="393" y="1921"/>
                    <a:pt x="1011" y="3156"/>
                    <a:pt x="2050" y="3802"/>
                  </a:cubicBezTo>
                  <a:cubicBezTo>
                    <a:pt x="2583" y="4110"/>
                    <a:pt x="3173" y="4363"/>
                    <a:pt x="3706" y="4560"/>
                  </a:cubicBezTo>
                  <a:cubicBezTo>
                    <a:pt x="4267" y="4784"/>
                    <a:pt x="4773" y="4981"/>
                    <a:pt x="5138" y="5205"/>
                  </a:cubicBezTo>
                  <a:cubicBezTo>
                    <a:pt x="5475" y="5430"/>
                    <a:pt x="5868" y="5514"/>
                    <a:pt x="6289" y="5514"/>
                  </a:cubicBezTo>
                  <a:cubicBezTo>
                    <a:pt x="6654" y="5514"/>
                    <a:pt x="7047" y="5458"/>
                    <a:pt x="7356" y="5290"/>
                  </a:cubicBezTo>
                  <a:cubicBezTo>
                    <a:pt x="7693" y="5149"/>
                    <a:pt x="7973" y="4897"/>
                    <a:pt x="8170" y="4560"/>
                  </a:cubicBezTo>
                  <a:cubicBezTo>
                    <a:pt x="8226" y="4475"/>
                    <a:pt x="8254" y="4363"/>
                    <a:pt x="8282" y="4279"/>
                  </a:cubicBezTo>
                  <a:cubicBezTo>
                    <a:pt x="8338" y="4167"/>
                    <a:pt x="8282" y="4054"/>
                    <a:pt x="8198" y="3998"/>
                  </a:cubicBezTo>
                  <a:cubicBezTo>
                    <a:pt x="8155" y="3977"/>
                    <a:pt x="8112" y="3968"/>
                    <a:pt x="8072" y="3968"/>
                  </a:cubicBezTo>
                  <a:cubicBezTo>
                    <a:pt x="8008" y="3968"/>
                    <a:pt x="7952" y="3991"/>
                    <a:pt x="7917" y="4026"/>
                  </a:cubicBezTo>
                  <a:cubicBezTo>
                    <a:pt x="7443" y="4474"/>
                    <a:pt x="6796" y="4675"/>
                    <a:pt x="6278" y="4675"/>
                  </a:cubicBezTo>
                  <a:cubicBezTo>
                    <a:pt x="6243" y="4675"/>
                    <a:pt x="6210" y="4674"/>
                    <a:pt x="6176" y="4672"/>
                  </a:cubicBezTo>
                  <a:cubicBezTo>
                    <a:pt x="6008" y="4672"/>
                    <a:pt x="5868" y="4672"/>
                    <a:pt x="5783" y="4644"/>
                  </a:cubicBezTo>
                  <a:cubicBezTo>
                    <a:pt x="5503" y="4588"/>
                    <a:pt x="5025" y="4363"/>
                    <a:pt x="4548" y="4110"/>
                  </a:cubicBezTo>
                  <a:cubicBezTo>
                    <a:pt x="4071" y="3830"/>
                    <a:pt x="3594" y="3549"/>
                    <a:pt x="3173" y="3380"/>
                  </a:cubicBezTo>
                  <a:cubicBezTo>
                    <a:pt x="2836" y="3268"/>
                    <a:pt x="2414" y="2959"/>
                    <a:pt x="2078" y="2622"/>
                  </a:cubicBezTo>
                  <a:cubicBezTo>
                    <a:pt x="1713" y="2286"/>
                    <a:pt x="1376" y="1893"/>
                    <a:pt x="1179" y="1528"/>
                  </a:cubicBezTo>
                  <a:cubicBezTo>
                    <a:pt x="898" y="1022"/>
                    <a:pt x="814" y="489"/>
                    <a:pt x="814" y="236"/>
                  </a:cubicBezTo>
                  <a:cubicBezTo>
                    <a:pt x="814" y="124"/>
                    <a:pt x="758" y="68"/>
                    <a:pt x="674" y="12"/>
                  </a:cubicBezTo>
                  <a:cubicBezTo>
                    <a:pt x="651" y="4"/>
                    <a:pt x="629" y="0"/>
                    <a:pt x="606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9" name="Google Shape;4269;gcf486a7196_1_1715"/>
            <p:cNvSpPr/>
            <p:nvPr/>
          </p:nvSpPr>
          <p:spPr>
            <a:xfrm>
              <a:off x="4480275" y="5126625"/>
              <a:ext cx="139000" cy="99000"/>
            </a:xfrm>
            <a:custGeom>
              <a:rect b="b" l="l" r="r" t="t"/>
              <a:pathLst>
                <a:path extrusionOk="0" h="3960" w="5560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253" y="1573"/>
                    <a:pt x="253" y="2191"/>
                  </a:cubicBezTo>
                  <a:cubicBezTo>
                    <a:pt x="253" y="2836"/>
                    <a:pt x="1320" y="3959"/>
                    <a:pt x="2415" y="3959"/>
                  </a:cubicBezTo>
                  <a:cubicBezTo>
                    <a:pt x="3538" y="3959"/>
                    <a:pt x="4633" y="3538"/>
                    <a:pt x="5110" y="2977"/>
                  </a:cubicBezTo>
                  <a:cubicBezTo>
                    <a:pt x="5559" y="2387"/>
                    <a:pt x="5391" y="422"/>
                    <a:pt x="5391" y="422"/>
                  </a:cubicBezTo>
                  <a:lnTo>
                    <a:pt x="5391" y="422"/>
                  </a:lnTo>
                  <a:cubicBezTo>
                    <a:pt x="5391" y="422"/>
                    <a:pt x="4066" y="627"/>
                    <a:pt x="2704" y="627"/>
                  </a:cubicBezTo>
                  <a:cubicBezTo>
                    <a:pt x="1597" y="627"/>
                    <a:pt x="466" y="492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0" name="Google Shape;4270;gcf486a7196_1_1715"/>
            <p:cNvSpPr/>
            <p:nvPr/>
          </p:nvSpPr>
          <p:spPr>
            <a:xfrm>
              <a:off x="4474650" y="5120600"/>
              <a:ext cx="147425" cy="111325"/>
            </a:xfrm>
            <a:custGeom>
              <a:rect b="b" l="l" r="r" t="t"/>
              <a:pathLst>
                <a:path extrusionOk="0" h="4453" w="5897">
                  <a:moveTo>
                    <a:pt x="549" y="720"/>
                  </a:moveTo>
                  <a:lnTo>
                    <a:pt x="549" y="720"/>
                  </a:lnTo>
                  <a:cubicBezTo>
                    <a:pt x="780" y="831"/>
                    <a:pt x="1042" y="910"/>
                    <a:pt x="1320" y="972"/>
                  </a:cubicBezTo>
                  <a:cubicBezTo>
                    <a:pt x="1826" y="1056"/>
                    <a:pt x="2387" y="1112"/>
                    <a:pt x="2977" y="1112"/>
                  </a:cubicBezTo>
                  <a:cubicBezTo>
                    <a:pt x="3987" y="1112"/>
                    <a:pt x="4953" y="991"/>
                    <a:pt x="5394" y="926"/>
                  </a:cubicBezTo>
                  <a:lnTo>
                    <a:pt x="5394" y="926"/>
                  </a:lnTo>
                  <a:cubicBezTo>
                    <a:pt x="5419" y="1040"/>
                    <a:pt x="5419" y="1231"/>
                    <a:pt x="5419" y="1449"/>
                  </a:cubicBezTo>
                  <a:cubicBezTo>
                    <a:pt x="5419" y="1758"/>
                    <a:pt x="5391" y="2095"/>
                    <a:pt x="5363" y="2403"/>
                  </a:cubicBezTo>
                  <a:cubicBezTo>
                    <a:pt x="5307" y="2712"/>
                    <a:pt x="5223" y="2965"/>
                    <a:pt x="5138" y="3049"/>
                  </a:cubicBezTo>
                  <a:cubicBezTo>
                    <a:pt x="4942" y="3302"/>
                    <a:pt x="4577" y="3526"/>
                    <a:pt x="4128" y="3695"/>
                  </a:cubicBezTo>
                  <a:cubicBezTo>
                    <a:pt x="3707" y="3863"/>
                    <a:pt x="3173" y="3976"/>
                    <a:pt x="2640" y="3976"/>
                  </a:cubicBezTo>
                  <a:cubicBezTo>
                    <a:pt x="2163" y="3976"/>
                    <a:pt x="1685" y="3723"/>
                    <a:pt x="1292" y="3386"/>
                  </a:cubicBezTo>
                  <a:cubicBezTo>
                    <a:pt x="1124" y="3218"/>
                    <a:pt x="955" y="3049"/>
                    <a:pt x="843" y="2853"/>
                  </a:cubicBezTo>
                  <a:cubicBezTo>
                    <a:pt x="759" y="2684"/>
                    <a:pt x="703" y="2544"/>
                    <a:pt x="703" y="2432"/>
                  </a:cubicBezTo>
                  <a:cubicBezTo>
                    <a:pt x="703" y="2095"/>
                    <a:pt x="647" y="1533"/>
                    <a:pt x="590" y="1056"/>
                  </a:cubicBezTo>
                  <a:cubicBezTo>
                    <a:pt x="576" y="937"/>
                    <a:pt x="562" y="824"/>
                    <a:pt x="549" y="720"/>
                  </a:cubicBezTo>
                  <a:close/>
                  <a:moveTo>
                    <a:pt x="241" y="0"/>
                  </a:moveTo>
                  <a:cubicBezTo>
                    <a:pt x="207" y="0"/>
                    <a:pt x="172" y="7"/>
                    <a:pt x="141" y="17"/>
                  </a:cubicBezTo>
                  <a:cubicBezTo>
                    <a:pt x="29" y="73"/>
                    <a:pt x="1" y="157"/>
                    <a:pt x="1" y="270"/>
                  </a:cubicBezTo>
                  <a:cubicBezTo>
                    <a:pt x="1" y="270"/>
                    <a:pt x="57" y="663"/>
                    <a:pt x="113" y="1112"/>
                  </a:cubicBezTo>
                  <a:cubicBezTo>
                    <a:pt x="169" y="1589"/>
                    <a:pt x="225" y="2151"/>
                    <a:pt x="225" y="2432"/>
                  </a:cubicBezTo>
                  <a:cubicBezTo>
                    <a:pt x="225" y="2656"/>
                    <a:pt x="338" y="2881"/>
                    <a:pt x="450" y="3105"/>
                  </a:cubicBezTo>
                  <a:cubicBezTo>
                    <a:pt x="647" y="3442"/>
                    <a:pt x="955" y="3751"/>
                    <a:pt x="1348" y="4004"/>
                  </a:cubicBezTo>
                  <a:cubicBezTo>
                    <a:pt x="1713" y="4256"/>
                    <a:pt x="2163" y="4453"/>
                    <a:pt x="2640" y="4453"/>
                  </a:cubicBezTo>
                  <a:cubicBezTo>
                    <a:pt x="3229" y="4453"/>
                    <a:pt x="3791" y="4341"/>
                    <a:pt x="4296" y="4144"/>
                  </a:cubicBezTo>
                  <a:cubicBezTo>
                    <a:pt x="4802" y="3948"/>
                    <a:pt x="5223" y="3695"/>
                    <a:pt x="5503" y="3358"/>
                  </a:cubicBezTo>
                  <a:cubicBezTo>
                    <a:pt x="5700" y="3133"/>
                    <a:pt x="5756" y="2797"/>
                    <a:pt x="5812" y="2460"/>
                  </a:cubicBezTo>
                  <a:cubicBezTo>
                    <a:pt x="5868" y="2123"/>
                    <a:pt x="5896" y="1758"/>
                    <a:pt x="5896" y="1449"/>
                  </a:cubicBezTo>
                  <a:cubicBezTo>
                    <a:pt x="5896" y="1000"/>
                    <a:pt x="5868" y="663"/>
                    <a:pt x="5868" y="635"/>
                  </a:cubicBezTo>
                  <a:cubicBezTo>
                    <a:pt x="5840" y="579"/>
                    <a:pt x="5812" y="522"/>
                    <a:pt x="5756" y="494"/>
                  </a:cubicBezTo>
                  <a:cubicBezTo>
                    <a:pt x="5728" y="438"/>
                    <a:pt x="5644" y="438"/>
                    <a:pt x="5588" y="438"/>
                  </a:cubicBezTo>
                  <a:cubicBezTo>
                    <a:pt x="5588" y="438"/>
                    <a:pt x="5503" y="438"/>
                    <a:pt x="5363" y="466"/>
                  </a:cubicBezTo>
                  <a:cubicBezTo>
                    <a:pt x="4942" y="522"/>
                    <a:pt x="3959" y="635"/>
                    <a:pt x="2977" y="635"/>
                  </a:cubicBezTo>
                  <a:cubicBezTo>
                    <a:pt x="2415" y="635"/>
                    <a:pt x="1854" y="607"/>
                    <a:pt x="1405" y="494"/>
                  </a:cubicBezTo>
                  <a:cubicBezTo>
                    <a:pt x="955" y="410"/>
                    <a:pt x="590" y="270"/>
                    <a:pt x="394" y="73"/>
                  </a:cubicBezTo>
                  <a:cubicBezTo>
                    <a:pt x="358" y="20"/>
                    <a:pt x="300" y="0"/>
                    <a:pt x="241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1" name="Google Shape;4271;gcf486a7196_1_1715"/>
            <p:cNvSpPr/>
            <p:nvPr/>
          </p:nvSpPr>
          <p:spPr>
            <a:xfrm>
              <a:off x="4485875" y="5175750"/>
              <a:ext cx="127775" cy="49875"/>
            </a:xfrm>
            <a:custGeom>
              <a:rect b="b" l="l" r="r" t="t"/>
              <a:pathLst>
                <a:path extrusionOk="0" h="1995" w="5111">
                  <a:moveTo>
                    <a:pt x="1" y="1"/>
                  </a:moveTo>
                  <a:cubicBezTo>
                    <a:pt x="29" y="85"/>
                    <a:pt x="29" y="169"/>
                    <a:pt x="29" y="226"/>
                  </a:cubicBezTo>
                  <a:cubicBezTo>
                    <a:pt x="29" y="871"/>
                    <a:pt x="1096" y="1994"/>
                    <a:pt x="2191" y="1994"/>
                  </a:cubicBezTo>
                  <a:cubicBezTo>
                    <a:pt x="3314" y="1994"/>
                    <a:pt x="4409" y="1573"/>
                    <a:pt x="4886" y="1012"/>
                  </a:cubicBezTo>
                  <a:cubicBezTo>
                    <a:pt x="4998" y="843"/>
                    <a:pt x="5083" y="619"/>
                    <a:pt x="5111" y="338"/>
                  </a:cubicBezTo>
                  <a:lnTo>
                    <a:pt x="5111" y="338"/>
                  </a:lnTo>
                  <a:cubicBezTo>
                    <a:pt x="4636" y="862"/>
                    <a:pt x="3739" y="1609"/>
                    <a:pt x="2697" y="1609"/>
                  </a:cubicBezTo>
                  <a:cubicBezTo>
                    <a:pt x="2567" y="1609"/>
                    <a:pt x="2436" y="1598"/>
                    <a:pt x="2303" y="1573"/>
                  </a:cubicBezTo>
                  <a:cubicBezTo>
                    <a:pt x="1180" y="1349"/>
                    <a:pt x="366" y="478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2" name="Google Shape;4272;gcf486a7196_1_1715"/>
            <p:cNvSpPr/>
            <p:nvPr/>
          </p:nvSpPr>
          <p:spPr>
            <a:xfrm>
              <a:off x="4480275" y="5169875"/>
              <a:ext cx="139700" cy="62050"/>
            </a:xfrm>
            <a:custGeom>
              <a:rect b="b" l="l" r="r" t="t"/>
              <a:pathLst>
                <a:path extrusionOk="0" h="2482" w="5588">
                  <a:moveTo>
                    <a:pt x="1012" y="1359"/>
                  </a:moveTo>
                  <a:cubicBezTo>
                    <a:pt x="1374" y="1636"/>
                    <a:pt x="1814" y="1880"/>
                    <a:pt x="2324" y="2002"/>
                  </a:cubicBezTo>
                  <a:lnTo>
                    <a:pt x="2324" y="2002"/>
                  </a:lnTo>
                  <a:cubicBezTo>
                    <a:pt x="1878" y="1972"/>
                    <a:pt x="1435" y="1731"/>
                    <a:pt x="1067" y="1415"/>
                  </a:cubicBezTo>
                  <a:cubicBezTo>
                    <a:pt x="1049" y="1397"/>
                    <a:pt x="1030" y="1378"/>
                    <a:pt x="1012" y="1359"/>
                  </a:cubicBezTo>
                  <a:close/>
                  <a:moveTo>
                    <a:pt x="236" y="1"/>
                  </a:moveTo>
                  <a:cubicBezTo>
                    <a:pt x="213" y="1"/>
                    <a:pt x="190" y="4"/>
                    <a:pt x="169" y="11"/>
                  </a:cubicBezTo>
                  <a:cubicBezTo>
                    <a:pt x="57" y="39"/>
                    <a:pt x="0" y="152"/>
                    <a:pt x="0" y="236"/>
                  </a:cubicBezTo>
                  <a:cubicBezTo>
                    <a:pt x="0" y="320"/>
                    <a:pt x="0" y="404"/>
                    <a:pt x="0" y="461"/>
                  </a:cubicBezTo>
                  <a:cubicBezTo>
                    <a:pt x="0" y="685"/>
                    <a:pt x="113" y="910"/>
                    <a:pt x="225" y="1134"/>
                  </a:cubicBezTo>
                  <a:cubicBezTo>
                    <a:pt x="422" y="1471"/>
                    <a:pt x="730" y="1780"/>
                    <a:pt x="1123" y="2033"/>
                  </a:cubicBezTo>
                  <a:cubicBezTo>
                    <a:pt x="1488" y="2285"/>
                    <a:pt x="1938" y="2482"/>
                    <a:pt x="2415" y="2482"/>
                  </a:cubicBezTo>
                  <a:cubicBezTo>
                    <a:pt x="3004" y="2482"/>
                    <a:pt x="3566" y="2370"/>
                    <a:pt x="4071" y="2173"/>
                  </a:cubicBezTo>
                  <a:cubicBezTo>
                    <a:pt x="4577" y="1977"/>
                    <a:pt x="4998" y="1724"/>
                    <a:pt x="5278" y="1387"/>
                  </a:cubicBezTo>
                  <a:cubicBezTo>
                    <a:pt x="5447" y="1190"/>
                    <a:pt x="5531" y="910"/>
                    <a:pt x="5587" y="629"/>
                  </a:cubicBezTo>
                  <a:cubicBezTo>
                    <a:pt x="5587" y="517"/>
                    <a:pt x="5531" y="404"/>
                    <a:pt x="5447" y="376"/>
                  </a:cubicBezTo>
                  <a:cubicBezTo>
                    <a:pt x="5417" y="356"/>
                    <a:pt x="5384" y="347"/>
                    <a:pt x="5349" y="347"/>
                  </a:cubicBezTo>
                  <a:cubicBezTo>
                    <a:pt x="5287" y="347"/>
                    <a:pt x="5221" y="378"/>
                    <a:pt x="5166" y="432"/>
                  </a:cubicBezTo>
                  <a:cubicBezTo>
                    <a:pt x="4942" y="685"/>
                    <a:pt x="4605" y="966"/>
                    <a:pt x="4240" y="1219"/>
                  </a:cubicBezTo>
                  <a:cubicBezTo>
                    <a:pt x="3847" y="1443"/>
                    <a:pt x="3397" y="1612"/>
                    <a:pt x="2920" y="1612"/>
                  </a:cubicBezTo>
                  <a:cubicBezTo>
                    <a:pt x="2808" y="1612"/>
                    <a:pt x="2696" y="1612"/>
                    <a:pt x="2555" y="1584"/>
                  </a:cubicBezTo>
                  <a:cubicBezTo>
                    <a:pt x="1544" y="1387"/>
                    <a:pt x="786" y="545"/>
                    <a:pt x="422" y="96"/>
                  </a:cubicBezTo>
                  <a:cubicBezTo>
                    <a:pt x="379" y="32"/>
                    <a:pt x="306" y="1"/>
                    <a:pt x="236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3" name="Google Shape;4273;gcf486a7196_1_1715"/>
            <p:cNvSpPr/>
            <p:nvPr/>
          </p:nvSpPr>
          <p:spPr>
            <a:xfrm>
              <a:off x="4017975" y="3637125"/>
              <a:ext cx="654625" cy="1546225"/>
            </a:xfrm>
            <a:custGeom>
              <a:rect b="b" l="l" r="r" t="t"/>
              <a:pathLst>
                <a:path extrusionOk="0" h="61849" w="26185">
                  <a:moveTo>
                    <a:pt x="360" y="0"/>
                  </a:moveTo>
                  <a:cubicBezTo>
                    <a:pt x="136" y="0"/>
                    <a:pt x="0" y="108"/>
                    <a:pt x="103" y="427"/>
                  </a:cubicBezTo>
                  <a:cubicBezTo>
                    <a:pt x="103" y="427"/>
                    <a:pt x="356" y="5677"/>
                    <a:pt x="216" y="7895"/>
                  </a:cubicBezTo>
                  <a:cubicBezTo>
                    <a:pt x="103" y="10141"/>
                    <a:pt x="412" y="21567"/>
                    <a:pt x="665" y="25329"/>
                  </a:cubicBezTo>
                  <a:cubicBezTo>
                    <a:pt x="918" y="29092"/>
                    <a:pt x="1760" y="37598"/>
                    <a:pt x="2321" y="41023"/>
                  </a:cubicBezTo>
                  <a:cubicBezTo>
                    <a:pt x="2911" y="44476"/>
                    <a:pt x="5915" y="58009"/>
                    <a:pt x="5915" y="58009"/>
                  </a:cubicBezTo>
                  <a:cubicBezTo>
                    <a:pt x="5915" y="58009"/>
                    <a:pt x="5297" y="59244"/>
                    <a:pt x="5466" y="59749"/>
                  </a:cubicBezTo>
                  <a:cubicBezTo>
                    <a:pt x="5606" y="60254"/>
                    <a:pt x="6841" y="61602"/>
                    <a:pt x="8666" y="61799"/>
                  </a:cubicBezTo>
                  <a:cubicBezTo>
                    <a:pt x="8981" y="61832"/>
                    <a:pt x="9254" y="61848"/>
                    <a:pt x="9490" y="61848"/>
                  </a:cubicBezTo>
                  <a:cubicBezTo>
                    <a:pt x="10643" y="61848"/>
                    <a:pt x="10941" y="61459"/>
                    <a:pt x="11221" y="60760"/>
                  </a:cubicBezTo>
                  <a:cubicBezTo>
                    <a:pt x="11586" y="59946"/>
                    <a:pt x="11726" y="57812"/>
                    <a:pt x="11839" y="56492"/>
                  </a:cubicBezTo>
                  <a:cubicBezTo>
                    <a:pt x="11951" y="55145"/>
                    <a:pt x="13046" y="52450"/>
                    <a:pt x="12653" y="48884"/>
                  </a:cubicBezTo>
                  <a:cubicBezTo>
                    <a:pt x="12288" y="45319"/>
                    <a:pt x="12990" y="32854"/>
                    <a:pt x="12990" y="32854"/>
                  </a:cubicBezTo>
                  <a:lnTo>
                    <a:pt x="13551" y="24319"/>
                  </a:lnTo>
                  <a:cubicBezTo>
                    <a:pt x="13551" y="24319"/>
                    <a:pt x="13944" y="34791"/>
                    <a:pt x="14337" y="36363"/>
                  </a:cubicBezTo>
                  <a:cubicBezTo>
                    <a:pt x="14702" y="37963"/>
                    <a:pt x="17622" y="55201"/>
                    <a:pt x="17931" y="56156"/>
                  </a:cubicBezTo>
                  <a:cubicBezTo>
                    <a:pt x="18240" y="57138"/>
                    <a:pt x="17987" y="58879"/>
                    <a:pt x="18184" y="59272"/>
                  </a:cubicBezTo>
                  <a:cubicBezTo>
                    <a:pt x="18380" y="59693"/>
                    <a:pt x="18549" y="60619"/>
                    <a:pt x="19054" y="61013"/>
                  </a:cubicBezTo>
                  <a:cubicBezTo>
                    <a:pt x="19375" y="61280"/>
                    <a:pt x="20375" y="61457"/>
                    <a:pt x="21271" y="61457"/>
                  </a:cubicBezTo>
                  <a:cubicBezTo>
                    <a:pt x="21786" y="61457"/>
                    <a:pt x="22266" y="61398"/>
                    <a:pt x="22563" y="61265"/>
                  </a:cubicBezTo>
                  <a:cubicBezTo>
                    <a:pt x="23377" y="60928"/>
                    <a:pt x="24051" y="60451"/>
                    <a:pt x="24051" y="60086"/>
                  </a:cubicBezTo>
                  <a:cubicBezTo>
                    <a:pt x="24051" y="59749"/>
                    <a:pt x="24360" y="58065"/>
                    <a:pt x="24248" y="57138"/>
                  </a:cubicBezTo>
                  <a:cubicBezTo>
                    <a:pt x="24163" y="56212"/>
                    <a:pt x="23911" y="55454"/>
                    <a:pt x="23911" y="55201"/>
                  </a:cubicBezTo>
                  <a:cubicBezTo>
                    <a:pt x="23911" y="54948"/>
                    <a:pt x="24669" y="41360"/>
                    <a:pt x="24669" y="37598"/>
                  </a:cubicBezTo>
                  <a:cubicBezTo>
                    <a:pt x="24669" y="33836"/>
                    <a:pt x="24220" y="29597"/>
                    <a:pt x="24220" y="29597"/>
                  </a:cubicBezTo>
                  <a:cubicBezTo>
                    <a:pt x="24220" y="29597"/>
                    <a:pt x="25680" y="18507"/>
                    <a:pt x="25932" y="14043"/>
                  </a:cubicBezTo>
                  <a:cubicBezTo>
                    <a:pt x="26185" y="9580"/>
                    <a:pt x="25876" y="5930"/>
                    <a:pt x="25623" y="4582"/>
                  </a:cubicBezTo>
                  <a:cubicBezTo>
                    <a:pt x="25371" y="3263"/>
                    <a:pt x="24922" y="371"/>
                    <a:pt x="24922" y="371"/>
                  </a:cubicBezTo>
                  <a:cubicBezTo>
                    <a:pt x="24922" y="371"/>
                    <a:pt x="19559" y="2027"/>
                    <a:pt x="15348" y="2168"/>
                  </a:cubicBezTo>
                  <a:cubicBezTo>
                    <a:pt x="12975" y="2231"/>
                    <a:pt x="11476" y="2366"/>
                    <a:pt x="10192" y="2366"/>
                  </a:cubicBezTo>
                  <a:cubicBezTo>
                    <a:pt x="9198" y="2366"/>
                    <a:pt x="8332" y="2285"/>
                    <a:pt x="7291" y="2027"/>
                  </a:cubicBezTo>
                  <a:cubicBezTo>
                    <a:pt x="4932" y="1466"/>
                    <a:pt x="1816" y="624"/>
                    <a:pt x="1563" y="427"/>
                  </a:cubicBezTo>
                  <a:cubicBezTo>
                    <a:pt x="1403" y="321"/>
                    <a:pt x="748" y="0"/>
                    <a:pt x="360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4" name="Google Shape;4274;gcf486a7196_1_1715"/>
            <p:cNvSpPr/>
            <p:nvPr/>
          </p:nvSpPr>
          <p:spPr>
            <a:xfrm>
              <a:off x="4013525" y="3630950"/>
              <a:ext cx="661200" cy="1558175"/>
            </a:xfrm>
            <a:custGeom>
              <a:rect b="b" l="l" r="r" t="t"/>
              <a:pathLst>
                <a:path extrusionOk="0" h="62327" w="26448">
                  <a:moveTo>
                    <a:pt x="534" y="478"/>
                  </a:moveTo>
                  <a:cubicBezTo>
                    <a:pt x="674" y="478"/>
                    <a:pt x="927" y="534"/>
                    <a:pt x="1124" y="646"/>
                  </a:cubicBezTo>
                  <a:cubicBezTo>
                    <a:pt x="1236" y="674"/>
                    <a:pt x="1348" y="730"/>
                    <a:pt x="1432" y="786"/>
                  </a:cubicBezTo>
                  <a:cubicBezTo>
                    <a:pt x="1517" y="815"/>
                    <a:pt x="1573" y="871"/>
                    <a:pt x="1601" y="871"/>
                  </a:cubicBezTo>
                  <a:cubicBezTo>
                    <a:pt x="1629" y="899"/>
                    <a:pt x="1685" y="927"/>
                    <a:pt x="1713" y="955"/>
                  </a:cubicBezTo>
                  <a:cubicBezTo>
                    <a:pt x="1882" y="1011"/>
                    <a:pt x="2162" y="1123"/>
                    <a:pt x="2555" y="1236"/>
                  </a:cubicBezTo>
                  <a:cubicBezTo>
                    <a:pt x="3735" y="1573"/>
                    <a:pt x="5756" y="2106"/>
                    <a:pt x="7440" y="2499"/>
                  </a:cubicBezTo>
                  <a:cubicBezTo>
                    <a:pt x="8479" y="2780"/>
                    <a:pt x="9378" y="2836"/>
                    <a:pt x="10388" y="2836"/>
                  </a:cubicBezTo>
                  <a:cubicBezTo>
                    <a:pt x="11680" y="2836"/>
                    <a:pt x="13168" y="2724"/>
                    <a:pt x="15526" y="2639"/>
                  </a:cubicBezTo>
                  <a:cubicBezTo>
                    <a:pt x="19256" y="2541"/>
                    <a:pt x="23822" y="1242"/>
                    <a:pt x="24913" y="916"/>
                  </a:cubicBezTo>
                  <a:lnTo>
                    <a:pt x="24913" y="916"/>
                  </a:lnTo>
                  <a:cubicBezTo>
                    <a:pt x="25027" y="1635"/>
                    <a:pt x="25369" y="3775"/>
                    <a:pt x="25577" y="4885"/>
                  </a:cubicBezTo>
                  <a:cubicBezTo>
                    <a:pt x="25745" y="5840"/>
                    <a:pt x="25970" y="8086"/>
                    <a:pt x="25970" y="11006"/>
                  </a:cubicBezTo>
                  <a:cubicBezTo>
                    <a:pt x="25970" y="12016"/>
                    <a:pt x="25942" y="13111"/>
                    <a:pt x="25886" y="14262"/>
                  </a:cubicBezTo>
                  <a:cubicBezTo>
                    <a:pt x="25773" y="16480"/>
                    <a:pt x="25324" y="20383"/>
                    <a:pt x="24931" y="23724"/>
                  </a:cubicBezTo>
                  <a:cubicBezTo>
                    <a:pt x="24735" y="25380"/>
                    <a:pt x="24538" y="26924"/>
                    <a:pt x="24398" y="28019"/>
                  </a:cubicBezTo>
                  <a:cubicBezTo>
                    <a:pt x="24257" y="29142"/>
                    <a:pt x="24173" y="29816"/>
                    <a:pt x="24173" y="29816"/>
                  </a:cubicBezTo>
                  <a:lnTo>
                    <a:pt x="24173" y="29872"/>
                  </a:lnTo>
                  <a:cubicBezTo>
                    <a:pt x="24173" y="29872"/>
                    <a:pt x="24201" y="30153"/>
                    <a:pt x="24229" y="30602"/>
                  </a:cubicBezTo>
                  <a:cubicBezTo>
                    <a:pt x="24370" y="31949"/>
                    <a:pt x="24622" y="35038"/>
                    <a:pt x="24622" y="37845"/>
                  </a:cubicBezTo>
                  <a:cubicBezTo>
                    <a:pt x="24622" y="39698"/>
                    <a:pt x="24426" y="44050"/>
                    <a:pt x="24229" y="47952"/>
                  </a:cubicBezTo>
                  <a:cubicBezTo>
                    <a:pt x="24145" y="49889"/>
                    <a:pt x="24033" y="51742"/>
                    <a:pt x="23977" y="53090"/>
                  </a:cubicBezTo>
                  <a:cubicBezTo>
                    <a:pt x="23920" y="53792"/>
                    <a:pt x="23892" y="54353"/>
                    <a:pt x="23892" y="54746"/>
                  </a:cubicBezTo>
                  <a:cubicBezTo>
                    <a:pt x="23864" y="54971"/>
                    <a:pt x="23864" y="55111"/>
                    <a:pt x="23864" y="55223"/>
                  </a:cubicBezTo>
                  <a:cubicBezTo>
                    <a:pt x="23836" y="55364"/>
                    <a:pt x="23836" y="55420"/>
                    <a:pt x="23836" y="55448"/>
                  </a:cubicBezTo>
                  <a:cubicBezTo>
                    <a:pt x="23836" y="55532"/>
                    <a:pt x="23864" y="55645"/>
                    <a:pt x="23892" y="55785"/>
                  </a:cubicBezTo>
                  <a:cubicBezTo>
                    <a:pt x="23977" y="56150"/>
                    <a:pt x="24117" y="56739"/>
                    <a:pt x="24201" y="57413"/>
                  </a:cubicBezTo>
                  <a:cubicBezTo>
                    <a:pt x="24229" y="57526"/>
                    <a:pt x="24229" y="57666"/>
                    <a:pt x="24229" y="57806"/>
                  </a:cubicBezTo>
                  <a:cubicBezTo>
                    <a:pt x="24229" y="58256"/>
                    <a:pt x="24173" y="58817"/>
                    <a:pt x="24117" y="59294"/>
                  </a:cubicBezTo>
                  <a:cubicBezTo>
                    <a:pt x="24089" y="59519"/>
                    <a:pt x="24061" y="59743"/>
                    <a:pt x="24033" y="59912"/>
                  </a:cubicBezTo>
                  <a:cubicBezTo>
                    <a:pt x="24005" y="60108"/>
                    <a:pt x="24005" y="60249"/>
                    <a:pt x="24005" y="60333"/>
                  </a:cubicBezTo>
                  <a:cubicBezTo>
                    <a:pt x="24005" y="60361"/>
                    <a:pt x="23977" y="60417"/>
                    <a:pt x="23920" y="60501"/>
                  </a:cubicBezTo>
                  <a:cubicBezTo>
                    <a:pt x="23752" y="60726"/>
                    <a:pt x="23247" y="61063"/>
                    <a:pt x="22657" y="61316"/>
                  </a:cubicBezTo>
                  <a:cubicBezTo>
                    <a:pt x="22462" y="61389"/>
                    <a:pt x="22078" y="61462"/>
                    <a:pt x="21669" y="61462"/>
                  </a:cubicBezTo>
                  <a:cubicBezTo>
                    <a:pt x="21606" y="61462"/>
                    <a:pt x="21542" y="61460"/>
                    <a:pt x="21478" y="61456"/>
                  </a:cubicBezTo>
                  <a:cubicBezTo>
                    <a:pt x="21057" y="61456"/>
                    <a:pt x="20579" y="61428"/>
                    <a:pt x="20186" y="61344"/>
                  </a:cubicBezTo>
                  <a:cubicBezTo>
                    <a:pt x="19990" y="61316"/>
                    <a:pt x="19821" y="61260"/>
                    <a:pt x="19681" y="61231"/>
                  </a:cubicBezTo>
                  <a:cubicBezTo>
                    <a:pt x="19513" y="61175"/>
                    <a:pt x="19428" y="61119"/>
                    <a:pt x="19372" y="61091"/>
                  </a:cubicBezTo>
                  <a:cubicBezTo>
                    <a:pt x="19176" y="60923"/>
                    <a:pt x="19007" y="60642"/>
                    <a:pt x="18895" y="60305"/>
                  </a:cubicBezTo>
                  <a:cubicBezTo>
                    <a:pt x="18783" y="59996"/>
                    <a:pt x="18698" y="59659"/>
                    <a:pt x="18558" y="59435"/>
                  </a:cubicBezTo>
                  <a:cubicBezTo>
                    <a:pt x="18558" y="59407"/>
                    <a:pt x="18530" y="59294"/>
                    <a:pt x="18530" y="59126"/>
                  </a:cubicBezTo>
                  <a:cubicBezTo>
                    <a:pt x="18502" y="58957"/>
                    <a:pt x="18502" y="58761"/>
                    <a:pt x="18502" y="58536"/>
                  </a:cubicBezTo>
                  <a:cubicBezTo>
                    <a:pt x="18502" y="58424"/>
                    <a:pt x="18502" y="58312"/>
                    <a:pt x="18502" y="58171"/>
                  </a:cubicBezTo>
                  <a:cubicBezTo>
                    <a:pt x="18502" y="57582"/>
                    <a:pt x="18502" y="56880"/>
                    <a:pt x="18333" y="56346"/>
                  </a:cubicBezTo>
                  <a:cubicBezTo>
                    <a:pt x="18305" y="56290"/>
                    <a:pt x="18277" y="56178"/>
                    <a:pt x="18249" y="56010"/>
                  </a:cubicBezTo>
                  <a:cubicBezTo>
                    <a:pt x="17969" y="54662"/>
                    <a:pt x="17182" y="50170"/>
                    <a:pt x="16424" y="45846"/>
                  </a:cubicBezTo>
                  <a:cubicBezTo>
                    <a:pt x="16031" y="43685"/>
                    <a:pt x="15666" y="41551"/>
                    <a:pt x="15358" y="39867"/>
                  </a:cubicBezTo>
                  <a:cubicBezTo>
                    <a:pt x="15049" y="38182"/>
                    <a:pt x="14824" y="36947"/>
                    <a:pt x="14740" y="36582"/>
                  </a:cubicBezTo>
                  <a:cubicBezTo>
                    <a:pt x="14684" y="36385"/>
                    <a:pt x="14628" y="36048"/>
                    <a:pt x="14600" y="35627"/>
                  </a:cubicBezTo>
                  <a:cubicBezTo>
                    <a:pt x="14431" y="34083"/>
                    <a:pt x="14263" y="31332"/>
                    <a:pt x="14150" y="28945"/>
                  </a:cubicBezTo>
                  <a:cubicBezTo>
                    <a:pt x="14094" y="27738"/>
                    <a:pt x="14066" y="26643"/>
                    <a:pt x="14010" y="25857"/>
                  </a:cubicBezTo>
                  <a:cubicBezTo>
                    <a:pt x="13982" y="25043"/>
                    <a:pt x="13982" y="24566"/>
                    <a:pt x="13982" y="24538"/>
                  </a:cubicBezTo>
                  <a:cubicBezTo>
                    <a:pt x="13954" y="24425"/>
                    <a:pt x="13870" y="24341"/>
                    <a:pt x="13729" y="24313"/>
                  </a:cubicBezTo>
                  <a:cubicBezTo>
                    <a:pt x="13617" y="24313"/>
                    <a:pt x="13505" y="24425"/>
                    <a:pt x="13505" y="24538"/>
                  </a:cubicBezTo>
                  <a:lnTo>
                    <a:pt x="12943" y="33101"/>
                  </a:lnTo>
                  <a:lnTo>
                    <a:pt x="12915" y="33101"/>
                  </a:lnTo>
                  <a:cubicBezTo>
                    <a:pt x="12915" y="33101"/>
                    <a:pt x="12494" y="40793"/>
                    <a:pt x="12494" y="45818"/>
                  </a:cubicBezTo>
                  <a:cubicBezTo>
                    <a:pt x="12494" y="47194"/>
                    <a:pt x="12522" y="48373"/>
                    <a:pt x="12606" y="49159"/>
                  </a:cubicBezTo>
                  <a:cubicBezTo>
                    <a:pt x="12662" y="49665"/>
                    <a:pt x="12690" y="50170"/>
                    <a:pt x="12690" y="50647"/>
                  </a:cubicBezTo>
                  <a:cubicBezTo>
                    <a:pt x="12690" y="52023"/>
                    <a:pt x="12494" y="53258"/>
                    <a:pt x="12269" y="54269"/>
                  </a:cubicBezTo>
                  <a:cubicBezTo>
                    <a:pt x="12073" y="55308"/>
                    <a:pt x="11820" y="56094"/>
                    <a:pt x="11792" y="56711"/>
                  </a:cubicBezTo>
                  <a:cubicBezTo>
                    <a:pt x="11736" y="57385"/>
                    <a:pt x="11680" y="58256"/>
                    <a:pt x="11567" y="59042"/>
                  </a:cubicBezTo>
                  <a:cubicBezTo>
                    <a:pt x="11483" y="59828"/>
                    <a:pt x="11343" y="60558"/>
                    <a:pt x="11203" y="60923"/>
                  </a:cubicBezTo>
                  <a:cubicBezTo>
                    <a:pt x="11034" y="61260"/>
                    <a:pt x="10922" y="61484"/>
                    <a:pt x="10725" y="61624"/>
                  </a:cubicBezTo>
                  <a:cubicBezTo>
                    <a:pt x="10529" y="61765"/>
                    <a:pt x="10220" y="61849"/>
                    <a:pt x="9686" y="61849"/>
                  </a:cubicBezTo>
                  <a:cubicBezTo>
                    <a:pt x="9462" y="61849"/>
                    <a:pt x="9181" y="61849"/>
                    <a:pt x="8872" y="61821"/>
                  </a:cubicBezTo>
                  <a:cubicBezTo>
                    <a:pt x="8002" y="61709"/>
                    <a:pt x="7272" y="61344"/>
                    <a:pt x="6767" y="60951"/>
                  </a:cubicBezTo>
                  <a:cubicBezTo>
                    <a:pt x="6486" y="60754"/>
                    <a:pt x="6289" y="60530"/>
                    <a:pt x="6121" y="60361"/>
                  </a:cubicBezTo>
                  <a:cubicBezTo>
                    <a:pt x="5981" y="60165"/>
                    <a:pt x="5868" y="59996"/>
                    <a:pt x="5868" y="59940"/>
                  </a:cubicBezTo>
                  <a:cubicBezTo>
                    <a:pt x="5840" y="59912"/>
                    <a:pt x="5840" y="59856"/>
                    <a:pt x="5840" y="59800"/>
                  </a:cubicBezTo>
                  <a:cubicBezTo>
                    <a:pt x="5840" y="59575"/>
                    <a:pt x="5953" y="59210"/>
                    <a:pt x="6065" y="58901"/>
                  </a:cubicBezTo>
                  <a:cubicBezTo>
                    <a:pt x="6121" y="58761"/>
                    <a:pt x="6177" y="58620"/>
                    <a:pt x="6233" y="58508"/>
                  </a:cubicBezTo>
                  <a:cubicBezTo>
                    <a:pt x="6261" y="58480"/>
                    <a:pt x="6261" y="58424"/>
                    <a:pt x="6289" y="58396"/>
                  </a:cubicBezTo>
                  <a:lnTo>
                    <a:pt x="6318" y="58368"/>
                  </a:lnTo>
                  <a:cubicBezTo>
                    <a:pt x="6318" y="58312"/>
                    <a:pt x="6346" y="58256"/>
                    <a:pt x="6318" y="58199"/>
                  </a:cubicBezTo>
                  <a:cubicBezTo>
                    <a:pt x="6318" y="58199"/>
                    <a:pt x="6121" y="57357"/>
                    <a:pt x="5840" y="56038"/>
                  </a:cubicBezTo>
                  <a:cubicBezTo>
                    <a:pt x="4970" y="52079"/>
                    <a:pt x="3173" y="43825"/>
                    <a:pt x="2724" y="41242"/>
                  </a:cubicBezTo>
                  <a:cubicBezTo>
                    <a:pt x="2162" y="37817"/>
                    <a:pt x="1320" y="29310"/>
                    <a:pt x="1068" y="25576"/>
                  </a:cubicBezTo>
                  <a:cubicBezTo>
                    <a:pt x="871" y="22404"/>
                    <a:pt x="590" y="13785"/>
                    <a:pt x="590" y="9827"/>
                  </a:cubicBezTo>
                  <a:cubicBezTo>
                    <a:pt x="590" y="9097"/>
                    <a:pt x="618" y="8507"/>
                    <a:pt x="618" y="8170"/>
                  </a:cubicBezTo>
                  <a:cubicBezTo>
                    <a:pt x="646" y="7721"/>
                    <a:pt x="674" y="7131"/>
                    <a:pt x="674" y="6514"/>
                  </a:cubicBezTo>
                  <a:cubicBezTo>
                    <a:pt x="674" y="4015"/>
                    <a:pt x="506" y="674"/>
                    <a:pt x="506" y="674"/>
                  </a:cubicBezTo>
                  <a:lnTo>
                    <a:pt x="506" y="618"/>
                  </a:lnTo>
                  <a:cubicBezTo>
                    <a:pt x="478" y="562"/>
                    <a:pt x="478" y="534"/>
                    <a:pt x="478" y="506"/>
                  </a:cubicBezTo>
                  <a:lnTo>
                    <a:pt x="478" y="478"/>
                  </a:lnTo>
                  <a:close/>
                  <a:moveTo>
                    <a:pt x="534" y="0"/>
                  </a:moveTo>
                  <a:cubicBezTo>
                    <a:pt x="422" y="0"/>
                    <a:pt x="310" y="28"/>
                    <a:pt x="197" y="113"/>
                  </a:cubicBezTo>
                  <a:cubicBezTo>
                    <a:pt x="57" y="197"/>
                    <a:pt x="1" y="365"/>
                    <a:pt x="1" y="506"/>
                  </a:cubicBezTo>
                  <a:cubicBezTo>
                    <a:pt x="1" y="571"/>
                    <a:pt x="17" y="636"/>
                    <a:pt x="38" y="701"/>
                  </a:cubicBezTo>
                  <a:lnTo>
                    <a:pt x="38" y="701"/>
                  </a:lnTo>
                  <a:lnTo>
                    <a:pt x="29" y="702"/>
                  </a:lnTo>
                  <a:cubicBezTo>
                    <a:pt x="29" y="702"/>
                    <a:pt x="85" y="1545"/>
                    <a:pt x="113" y="2696"/>
                  </a:cubicBezTo>
                  <a:cubicBezTo>
                    <a:pt x="169" y="3819"/>
                    <a:pt x="197" y="5278"/>
                    <a:pt x="197" y="6514"/>
                  </a:cubicBezTo>
                  <a:cubicBezTo>
                    <a:pt x="197" y="7131"/>
                    <a:pt x="197" y="7693"/>
                    <a:pt x="169" y="8142"/>
                  </a:cubicBezTo>
                  <a:cubicBezTo>
                    <a:pt x="141" y="8507"/>
                    <a:pt x="141" y="9069"/>
                    <a:pt x="141" y="9827"/>
                  </a:cubicBezTo>
                  <a:cubicBezTo>
                    <a:pt x="141" y="13785"/>
                    <a:pt x="394" y="22404"/>
                    <a:pt x="618" y="25605"/>
                  </a:cubicBezTo>
                  <a:cubicBezTo>
                    <a:pt x="871" y="29367"/>
                    <a:pt x="1685" y="37845"/>
                    <a:pt x="2275" y="41326"/>
                  </a:cubicBezTo>
                  <a:cubicBezTo>
                    <a:pt x="2840" y="44639"/>
                    <a:pt x="5628" y="57226"/>
                    <a:pt x="5854" y="58246"/>
                  </a:cubicBezTo>
                  <a:lnTo>
                    <a:pt x="5854" y="58246"/>
                  </a:lnTo>
                  <a:cubicBezTo>
                    <a:pt x="5803" y="58338"/>
                    <a:pt x="5718" y="58511"/>
                    <a:pt x="5644" y="58733"/>
                  </a:cubicBezTo>
                  <a:cubicBezTo>
                    <a:pt x="5503" y="59070"/>
                    <a:pt x="5391" y="59463"/>
                    <a:pt x="5363" y="59800"/>
                  </a:cubicBezTo>
                  <a:cubicBezTo>
                    <a:pt x="5363" y="59884"/>
                    <a:pt x="5391" y="59968"/>
                    <a:pt x="5419" y="60080"/>
                  </a:cubicBezTo>
                  <a:lnTo>
                    <a:pt x="5419" y="60052"/>
                  </a:lnTo>
                  <a:cubicBezTo>
                    <a:pt x="5475" y="60249"/>
                    <a:pt x="5588" y="60445"/>
                    <a:pt x="5756" y="60642"/>
                  </a:cubicBezTo>
                  <a:cubicBezTo>
                    <a:pt x="6289" y="61288"/>
                    <a:pt x="7384" y="62102"/>
                    <a:pt x="8816" y="62270"/>
                  </a:cubicBezTo>
                  <a:cubicBezTo>
                    <a:pt x="9153" y="62298"/>
                    <a:pt x="9434" y="62326"/>
                    <a:pt x="9686" y="62326"/>
                  </a:cubicBezTo>
                  <a:cubicBezTo>
                    <a:pt x="10276" y="62326"/>
                    <a:pt x="10697" y="62214"/>
                    <a:pt x="11006" y="61989"/>
                  </a:cubicBezTo>
                  <a:cubicBezTo>
                    <a:pt x="11315" y="61765"/>
                    <a:pt x="11455" y="61456"/>
                    <a:pt x="11624" y="61119"/>
                  </a:cubicBezTo>
                  <a:cubicBezTo>
                    <a:pt x="11820" y="60642"/>
                    <a:pt x="11932" y="59912"/>
                    <a:pt x="12045" y="59098"/>
                  </a:cubicBezTo>
                  <a:cubicBezTo>
                    <a:pt x="12129" y="58284"/>
                    <a:pt x="12213" y="57413"/>
                    <a:pt x="12241" y="56739"/>
                  </a:cubicBezTo>
                  <a:cubicBezTo>
                    <a:pt x="12297" y="56234"/>
                    <a:pt x="12522" y="55392"/>
                    <a:pt x="12719" y="54381"/>
                  </a:cubicBezTo>
                  <a:cubicBezTo>
                    <a:pt x="12943" y="53342"/>
                    <a:pt x="13168" y="52079"/>
                    <a:pt x="13168" y="50647"/>
                  </a:cubicBezTo>
                  <a:cubicBezTo>
                    <a:pt x="13168" y="50142"/>
                    <a:pt x="13140" y="49637"/>
                    <a:pt x="13084" y="49103"/>
                  </a:cubicBezTo>
                  <a:cubicBezTo>
                    <a:pt x="12999" y="48373"/>
                    <a:pt x="12971" y="47194"/>
                    <a:pt x="12971" y="45818"/>
                  </a:cubicBezTo>
                  <a:cubicBezTo>
                    <a:pt x="12971" y="43320"/>
                    <a:pt x="13084" y="40147"/>
                    <a:pt x="13168" y="37592"/>
                  </a:cubicBezTo>
                  <a:cubicBezTo>
                    <a:pt x="13224" y="36329"/>
                    <a:pt x="13280" y="35206"/>
                    <a:pt x="13336" y="34392"/>
                  </a:cubicBezTo>
                  <a:cubicBezTo>
                    <a:pt x="13364" y="33606"/>
                    <a:pt x="13392" y="33129"/>
                    <a:pt x="13392" y="33129"/>
                  </a:cubicBezTo>
                  <a:lnTo>
                    <a:pt x="13679" y="28962"/>
                  </a:lnTo>
                  <a:lnTo>
                    <a:pt x="13679" y="28962"/>
                  </a:lnTo>
                  <a:cubicBezTo>
                    <a:pt x="13695" y="29306"/>
                    <a:pt x="13712" y="29657"/>
                    <a:pt x="13729" y="30012"/>
                  </a:cubicBezTo>
                  <a:cubicBezTo>
                    <a:pt x="13813" y="31416"/>
                    <a:pt x="13898" y="32876"/>
                    <a:pt x="13982" y="34083"/>
                  </a:cubicBezTo>
                  <a:cubicBezTo>
                    <a:pt x="14038" y="34673"/>
                    <a:pt x="14066" y="35234"/>
                    <a:pt x="14122" y="35683"/>
                  </a:cubicBezTo>
                  <a:cubicBezTo>
                    <a:pt x="14178" y="36105"/>
                    <a:pt x="14235" y="36470"/>
                    <a:pt x="14263" y="36666"/>
                  </a:cubicBezTo>
                  <a:cubicBezTo>
                    <a:pt x="14375" y="37059"/>
                    <a:pt x="14628" y="38435"/>
                    <a:pt x="14965" y="40288"/>
                  </a:cubicBezTo>
                  <a:cubicBezTo>
                    <a:pt x="15442" y="43067"/>
                    <a:pt x="16116" y="46941"/>
                    <a:pt x="16705" y="50198"/>
                  </a:cubicBezTo>
                  <a:cubicBezTo>
                    <a:pt x="16986" y="51826"/>
                    <a:pt x="17267" y="53286"/>
                    <a:pt x="17463" y="54409"/>
                  </a:cubicBezTo>
                  <a:cubicBezTo>
                    <a:pt x="17575" y="54971"/>
                    <a:pt x="17660" y="55420"/>
                    <a:pt x="17716" y="55785"/>
                  </a:cubicBezTo>
                  <a:cubicBezTo>
                    <a:pt x="17800" y="56150"/>
                    <a:pt x="17856" y="56375"/>
                    <a:pt x="17884" y="56487"/>
                  </a:cubicBezTo>
                  <a:cubicBezTo>
                    <a:pt x="18025" y="56908"/>
                    <a:pt x="18053" y="57582"/>
                    <a:pt x="18025" y="58171"/>
                  </a:cubicBezTo>
                  <a:cubicBezTo>
                    <a:pt x="18025" y="58312"/>
                    <a:pt x="18025" y="58424"/>
                    <a:pt x="18025" y="58536"/>
                  </a:cubicBezTo>
                  <a:cubicBezTo>
                    <a:pt x="18025" y="58761"/>
                    <a:pt x="18025" y="58985"/>
                    <a:pt x="18053" y="59154"/>
                  </a:cubicBezTo>
                  <a:cubicBezTo>
                    <a:pt x="18053" y="59350"/>
                    <a:pt x="18081" y="59491"/>
                    <a:pt x="18165" y="59631"/>
                  </a:cubicBezTo>
                  <a:cubicBezTo>
                    <a:pt x="18249" y="59800"/>
                    <a:pt x="18333" y="60137"/>
                    <a:pt x="18474" y="60473"/>
                  </a:cubicBezTo>
                  <a:cubicBezTo>
                    <a:pt x="18586" y="60838"/>
                    <a:pt x="18783" y="61203"/>
                    <a:pt x="19092" y="61456"/>
                  </a:cubicBezTo>
                  <a:cubicBezTo>
                    <a:pt x="19204" y="61540"/>
                    <a:pt x="19344" y="61596"/>
                    <a:pt x="19513" y="61653"/>
                  </a:cubicBezTo>
                  <a:cubicBezTo>
                    <a:pt x="20018" y="61849"/>
                    <a:pt x="20776" y="61933"/>
                    <a:pt x="21478" y="61933"/>
                  </a:cubicBezTo>
                  <a:cubicBezTo>
                    <a:pt x="22011" y="61933"/>
                    <a:pt x="22489" y="61877"/>
                    <a:pt x="22854" y="61737"/>
                  </a:cubicBezTo>
                  <a:cubicBezTo>
                    <a:pt x="23275" y="61540"/>
                    <a:pt x="23640" y="61344"/>
                    <a:pt x="23948" y="61119"/>
                  </a:cubicBezTo>
                  <a:cubicBezTo>
                    <a:pt x="24089" y="61007"/>
                    <a:pt x="24201" y="60895"/>
                    <a:pt x="24313" y="60782"/>
                  </a:cubicBezTo>
                  <a:cubicBezTo>
                    <a:pt x="24398" y="60642"/>
                    <a:pt x="24454" y="60501"/>
                    <a:pt x="24454" y="60333"/>
                  </a:cubicBezTo>
                  <a:cubicBezTo>
                    <a:pt x="24454" y="60305"/>
                    <a:pt x="24482" y="60165"/>
                    <a:pt x="24510" y="59968"/>
                  </a:cubicBezTo>
                  <a:cubicBezTo>
                    <a:pt x="24566" y="59463"/>
                    <a:pt x="24678" y="58536"/>
                    <a:pt x="24678" y="57806"/>
                  </a:cubicBezTo>
                  <a:cubicBezTo>
                    <a:pt x="24678" y="57666"/>
                    <a:pt x="24678" y="57497"/>
                    <a:pt x="24678" y="57357"/>
                  </a:cubicBezTo>
                  <a:cubicBezTo>
                    <a:pt x="24622" y="56880"/>
                    <a:pt x="24538" y="56459"/>
                    <a:pt x="24454" y="56122"/>
                  </a:cubicBezTo>
                  <a:cubicBezTo>
                    <a:pt x="24398" y="55953"/>
                    <a:pt x="24370" y="55785"/>
                    <a:pt x="24341" y="55673"/>
                  </a:cubicBezTo>
                  <a:cubicBezTo>
                    <a:pt x="24313" y="55560"/>
                    <a:pt x="24313" y="55476"/>
                    <a:pt x="24313" y="55448"/>
                  </a:cubicBezTo>
                  <a:cubicBezTo>
                    <a:pt x="24313" y="55448"/>
                    <a:pt x="24313" y="55364"/>
                    <a:pt x="24313" y="55252"/>
                  </a:cubicBezTo>
                  <a:cubicBezTo>
                    <a:pt x="24398" y="53539"/>
                    <a:pt x="25071" y="41383"/>
                    <a:pt x="25071" y="37845"/>
                  </a:cubicBezTo>
                  <a:cubicBezTo>
                    <a:pt x="25071" y="34242"/>
                    <a:pt x="24665" y="30259"/>
                    <a:pt x="24625" y="29874"/>
                  </a:cubicBezTo>
                  <a:lnTo>
                    <a:pt x="24625" y="29874"/>
                  </a:lnTo>
                  <a:cubicBezTo>
                    <a:pt x="24701" y="29280"/>
                    <a:pt x="26117" y="18662"/>
                    <a:pt x="26363" y="14290"/>
                  </a:cubicBezTo>
                  <a:cubicBezTo>
                    <a:pt x="26419" y="13139"/>
                    <a:pt x="26447" y="12016"/>
                    <a:pt x="26447" y="11006"/>
                  </a:cubicBezTo>
                  <a:cubicBezTo>
                    <a:pt x="26447" y="8058"/>
                    <a:pt x="26222" y="5812"/>
                    <a:pt x="26026" y="4801"/>
                  </a:cubicBezTo>
                  <a:cubicBezTo>
                    <a:pt x="25914" y="4127"/>
                    <a:pt x="25717" y="3089"/>
                    <a:pt x="25577" y="2190"/>
                  </a:cubicBezTo>
                  <a:cubicBezTo>
                    <a:pt x="25436" y="1292"/>
                    <a:pt x="25324" y="590"/>
                    <a:pt x="25324" y="590"/>
                  </a:cubicBezTo>
                  <a:cubicBezTo>
                    <a:pt x="25324" y="534"/>
                    <a:pt x="25268" y="450"/>
                    <a:pt x="25212" y="422"/>
                  </a:cubicBezTo>
                  <a:cubicBezTo>
                    <a:pt x="25156" y="393"/>
                    <a:pt x="25100" y="393"/>
                    <a:pt x="25043" y="393"/>
                  </a:cubicBezTo>
                  <a:cubicBezTo>
                    <a:pt x="25015" y="393"/>
                    <a:pt x="24959" y="422"/>
                    <a:pt x="24791" y="478"/>
                  </a:cubicBezTo>
                  <a:cubicBezTo>
                    <a:pt x="23724" y="786"/>
                    <a:pt x="19148" y="2078"/>
                    <a:pt x="15526" y="2190"/>
                  </a:cubicBezTo>
                  <a:cubicBezTo>
                    <a:pt x="13140" y="2246"/>
                    <a:pt x="11652" y="2387"/>
                    <a:pt x="10388" y="2387"/>
                  </a:cubicBezTo>
                  <a:cubicBezTo>
                    <a:pt x="9378" y="2387"/>
                    <a:pt x="8563" y="2303"/>
                    <a:pt x="7525" y="2050"/>
                  </a:cubicBezTo>
                  <a:cubicBezTo>
                    <a:pt x="6346" y="1769"/>
                    <a:pt x="4998" y="1432"/>
                    <a:pt x="3875" y="1123"/>
                  </a:cubicBezTo>
                  <a:cubicBezTo>
                    <a:pt x="3342" y="955"/>
                    <a:pt x="2836" y="815"/>
                    <a:pt x="2471" y="702"/>
                  </a:cubicBezTo>
                  <a:cubicBezTo>
                    <a:pt x="2303" y="646"/>
                    <a:pt x="2162" y="618"/>
                    <a:pt x="2050" y="562"/>
                  </a:cubicBezTo>
                  <a:cubicBezTo>
                    <a:pt x="1994" y="562"/>
                    <a:pt x="1938" y="534"/>
                    <a:pt x="1910" y="506"/>
                  </a:cubicBezTo>
                  <a:lnTo>
                    <a:pt x="1882" y="506"/>
                  </a:lnTo>
                  <a:cubicBezTo>
                    <a:pt x="1826" y="450"/>
                    <a:pt x="1741" y="422"/>
                    <a:pt x="1657" y="365"/>
                  </a:cubicBezTo>
                  <a:cubicBezTo>
                    <a:pt x="1517" y="281"/>
                    <a:pt x="1320" y="197"/>
                    <a:pt x="1124" y="141"/>
                  </a:cubicBezTo>
                  <a:cubicBezTo>
                    <a:pt x="927" y="57"/>
                    <a:pt x="731" y="0"/>
                    <a:pt x="534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5" name="Google Shape;4275;gcf486a7196_1_1715"/>
            <p:cNvSpPr/>
            <p:nvPr/>
          </p:nvSpPr>
          <p:spPr>
            <a:xfrm>
              <a:off x="4350425" y="4004350"/>
              <a:ext cx="40025" cy="246475"/>
            </a:xfrm>
            <a:custGeom>
              <a:rect b="b" l="l" r="r" t="t"/>
              <a:pathLst>
                <a:path extrusionOk="0" h="9859" w="1601">
                  <a:moveTo>
                    <a:pt x="1376" y="0"/>
                  </a:moveTo>
                  <a:cubicBezTo>
                    <a:pt x="1236" y="0"/>
                    <a:pt x="1124" y="84"/>
                    <a:pt x="1124" y="225"/>
                  </a:cubicBezTo>
                  <a:lnTo>
                    <a:pt x="29" y="9602"/>
                  </a:lnTo>
                  <a:cubicBezTo>
                    <a:pt x="1" y="9714"/>
                    <a:pt x="113" y="9854"/>
                    <a:pt x="225" y="9854"/>
                  </a:cubicBezTo>
                  <a:cubicBezTo>
                    <a:pt x="240" y="9857"/>
                    <a:pt x="254" y="9859"/>
                    <a:pt x="269" y="9859"/>
                  </a:cubicBezTo>
                  <a:cubicBezTo>
                    <a:pt x="388" y="9859"/>
                    <a:pt x="481" y="9758"/>
                    <a:pt x="506" y="9658"/>
                  </a:cubicBezTo>
                  <a:lnTo>
                    <a:pt x="1573" y="281"/>
                  </a:lnTo>
                  <a:cubicBezTo>
                    <a:pt x="1601" y="141"/>
                    <a:pt x="1489" y="28"/>
                    <a:pt x="13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6" name="Google Shape;4276;gcf486a7196_1_1715"/>
            <p:cNvSpPr/>
            <p:nvPr/>
          </p:nvSpPr>
          <p:spPr>
            <a:xfrm>
              <a:off x="4370775" y="4022050"/>
              <a:ext cx="101800" cy="48475"/>
            </a:xfrm>
            <a:custGeom>
              <a:rect b="b" l="l" r="r" t="t"/>
              <a:pathLst>
                <a:path extrusionOk="0" h="1939" w="4072">
                  <a:moveTo>
                    <a:pt x="3809" y="1"/>
                  </a:moveTo>
                  <a:cubicBezTo>
                    <a:pt x="3777" y="1"/>
                    <a:pt x="3743" y="8"/>
                    <a:pt x="3707" y="22"/>
                  </a:cubicBezTo>
                  <a:lnTo>
                    <a:pt x="197" y="1482"/>
                  </a:lnTo>
                  <a:cubicBezTo>
                    <a:pt x="57" y="1538"/>
                    <a:pt x="1" y="1679"/>
                    <a:pt x="57" y="1791"/>
                  </a:cubicBezTo>
                  <a:cubicBezTo>
                    <a:pt x="103" y="1884"/>
                    <a:pt x="208" y="1938"/>
                    <a:pt x="306" y="1938"/>
                  </a:cubicBezTo>
                  <a:cubicBezTo>
                    <a:pt x="326" y="1938"/>
                    <a:pt x="346" y="1936"/>
                    <a:pt x="366" y="1931"/>
                  </a:cubicBezTo>
                  <a:lnTo>
                    <a:pt x="3903" y="471"/>
                  </a:lnTo>
                  <a:cubicBezTo>
                    <a:pt x="4015" y="415"/>
                    <a:pt x="4072" y="275"/>
                    <a:pt x="4015" y="162"/>
                  </a:cubicBezTo>
                  <a:cubicBezTo>
                    <a:pt x="3974" y="58"/>
                    <a:pt x="3901" y="1"/>
                    <a:pt x="38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7" name="Google Shape;4277;gcf486a7196_1_1715"/>
            <p:cNvSpPr/>
            <p:nvPr/>
          </p:nvSpPr>
          <p:spPr>
            <a:xfrm>
              <a:off x="4550450" y="4371275"/>
              <a:ext cx="79350" cy="306325"/>
            </a:xfrm>
            <a:custGeom>
              <a:rect b="b" l="l" r="r" t="t"/>
              <a:pathLst>
                <a:path extrusionOk="0" h="12253" w="3174">
                  <a:moveTo>
                    <a:pt x="2924" y="1"/>
                  </a:moveTo>
                  <a:cubicBezTo>
                    <a:pt x="2809" y="1"/>
                    <a:pt x="2720" y="81"/>
                    <a:pt x="2696" y="203"/>
                  </a:cubicBezTo>
                  <a:lnTo>
                    <a:pt x="29" y="11966"/>
                  </a:lnTo>
                  <a:cubicBezTo>
                    <a:pt x="1" y="12078"/>
                    <a:pt x="85" y="12219"/>
                    <a:pt x="225" y="12247"/>
                  </a:cubicBezTo>
                  <a:cubicBezTo>
                    <a:pt x="240" y="12250"/>
                    <a:pt x="255" y="12252"/>
                    <a:pt x="270" y="12252"/>
                  </a:cubicBezTo>
                  <a:cubicBezTo>
                    <a:pt x="372" y="12252"/>
                    <a:pt x="482" y="12173"/>
                    <a:pt x="506" y="12050"/>
                  </a:cubicBezTo>
                  <a:lnTo>
                    <a:pt x="3145" y="287"/>
                  </a:lnTo>
                  <a:cubicBezTo>
                    <a:pt x="3173" y="175"/>
                    <a:pt x="3089" y="34"/>
                    <a:pt x="2977" y="6"/>
                  </a:cubicBezTo>
                  <a:cubicBezTo>
                    <a:pt x="2959" y="3"/>
                    <a:pt x="2941" y="1"/>
                    <a:pt x="29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8" name="Google Shape;4278;gcf486a7196_1_1715"/>
            <p:cNvSpPr/>
            <p:nvPr/>
          </p:nvSpPr>
          <p:spPr>
            <a:xfrm>
              <a:off x="4764525" y="2629475"/>
              <a:ext cx="126375" cy="225925"/>
            </a:xfrm>
            <a:custGeom>
              <a:rect b="b" l="l" r="r" t="t"/>
              <a:pathLst>
                <a:path extrusionOk="0" h="9037" w="5055">
                  <a:moveTo>
                    <a:pt x="4524" y="1"/>
                  </a:moveTo>
                  <a:cubicBezTo>
                    <a:pt x="4493" y="1"/>
                    <a:pt x="4464" y="35"/>
                    <a:pt x="4436" y="109"/>
                  </a:cubicBezTo>
                  <a:cubicBezTo>
                    <a:pt x="4212" y="699"/>
                    <a:pt x="4156" y="1541"/>
                    <a:pt x="4156" y="2215"/>
                  </a:cubicBezTo>
                  <a:cubicBezTo>
                    <a:pt x="4156" y="2888"/>
                    <a:pt x="3847" y="3253"/>
                    <a:pt x="3847" y="3253"/>
                  </a:cubicBezTo>
                  <a:cubicBezTo>
                    <a:pt x="3847" y="3253"/>
                    <a:pt x="2949" y="1288"/>
                    <a:pt x="2190" y="1232"/>
                  </a:cubicBezTo>
                  <a:cubicBezTo>
                    <a:pt x="2081" y="1220"/>
                    <a:pt x="1988" y="1214"/>
                    <a:pt x="1909" y="1214"/>
                  </a:cubicBezTo>
                  <a:cubicBezTo>
                    <a:pt x="1439" y="1214"/>
                    <a:pt x="1477" y="1417"/>
                    <a:pt x="1741" y="1681"/>
                  </a:cubicBezTo>
                  <a:cubicBezTo>
                    <a:pt x="2050" y="1990"/>
                    <a:pt x="2275" y="2130"/>
                    <a:pt x="2640" y="2804"/>
                  </a:cubicBezTo>
                  <a:cubicBezTo>
                    <a:pt x="3005" y="3478"/>
                    <a:pt x="3005" y="3703"/>
                    <a:pt x="3005" y="3703"/>
                  </a:cubicBezTo>
                  <a:cubicBezTo>
                    <a:pt x="3005" y="3703"/>
                    <a:pt x="1741" y="2271"/>
                    <a:pt x="1152" y="2271"/>
                  </a:cubicBezTo>
                  <a:cubicBezTo>
                    <a:pt x="534" y="2271"/>
                    <a:pt x="1" y="2580"/>
                    <a:pt x="394" y="2804"/>
                  </a:cubicBezTo>
                  <a:cubicBezTo>
                    <a:pt x="759" y="3029"/>
                    <a:pt x="1517" y="3169"/>
                    <a:pt x="1517" y="3169"/>
                  </a:cubicBezTo>
                  <a:lnTo>
                    <a:pt x="2050" y="4236"/>
                  </a:lnTo>
                  <a:cubicBezTo>
                    <a:pt x="2050" y="4236"/>
                    <a:pt x="1397" y="4009"/>
                    <a:pt x="889" y="4009"/>
                  </a:cubicBezTo>
                  <a:cubicBezTo>
                    <a:pt x="682" y="4009"/>
                    <a:pt x="499" y="4046"/>
                    <a:pt x="394" y="4152"/>
                  </a:cubicBezTo>
                  <a:cubicBezTo>
                    <a:pt x="1" y="4545"/>
                    <a:pt x="759" y="4685"/>
                    <a:pt x="759" y="4685"/>
                  </a:cubicBezTo>
                  <a:lnTo>
                    <a:pt x="1292" y="4769"/>
                  </a:lnTo>
                  <a:cubicBezTo>
                    <a:pt x="1292" y="4769"/>
                    <a:pt x="618" y="5892"/>
                    <a:pt x="618" y="6791"/>
                  </a:cubicBezTo>
                  <a:cubicBezTo>
                    <a:pt x="618" y="7689"/>
                    <a:pt x="843" y="9037"/>
                    <a:pt x="843" y="9037"/>
                  </a:cubicBezTo>
                  <a:lnTo>
                    <a:pt x="2949" y="8447"/>
                  </a:lnTo>
                  <a:cubicBezTo>
                    <a:pt x="2949" y="8447"/>
                    <a:pt x="3763" y="5949"/>
                    <a:pt x="4071" y="5219"/>
                  </a:cubicBezTo>
                  <a:cubicBezTo>
                    <a:pt x="4380" y="4461"/>
                    <a:pt x="5054" y="3618"/>
                    <a:pt x="5054" y="2664"/>
                  </a:cubicBezTo>
                  <a:cubicBezTo>
                    <a:pt x="5054" y="1799"/>
                    <a:pt x="4750" y="1"/>
                    <a:pt x="45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9" name="Google Shape;4279;gcf486a7196_1_1715"/>
            <p:cNvSpPr/>
            <p:nvPr/>
          </p:nvSpPr>
          <p:spPr>
            <a:xfrm>
              <a:off x="4765225" y="2623775"/>
              <a:ext cx="131275" cy="237525"/>
            </a:xfrm>
            <a:custGeom>
              <a:rect b="b" l="l" r="r" t="t"/>
              <a:pathLst>
                <a:path extrusionOk="0" h="9501" w="5251">
                  <a:moveTo>
                    <a:pt x="4522" y="799"/>
                  </a:moveTo>
                  <a:cubicBezTo>
                    <a:pt x="4575" y="1025"/>
                    <a:pt x="4624" y="1314"/>
                    <a:pt x="4661" y="1628"/>
                  </a:cubicBezTo>
                  <a:cubicBezTo>
                    <a:pt x="4745" y="2078"/>
                    <a:pt x="4773" y="2555"/>
                    <a:pt x="4773" y="2892"/>
                  </a:cubicBezTo>
                  <a:cubicBezTo>
                    <a:pt x="4773" y="3313"/>
                    <a:pt x="4633" y="3734"/>
                    <a:pt x="4437" y="4127"/>
                  </a:cubicBezTo>
                  <a:cubicBezTo>
                    <a:pt x="4240" y="4548"/>
                    <a:pt x="3987" y="4941"/>
                    <a:pt x="3819" y="5362"/>
                  </a:cubicBezTo>
                  <a:cubicBezTo>
                    <a:pt x="3549" y="6024"/>
                    <a:pt x="2895" y="7991"/>
                    <a:pt x="2733" y="8480"/>
                  </a:cubicBezTo>
                  <a:lnTo>
                    <a:pt x="2733" y="8480"/>
                  </a:lnTo>
                  <a:lnTo>
                    <a:pt x="1006" y="8970"/>
                  </a:lnTo>
                  <a:lnTo>
                    <a:pt x="1006" y="8970"/>
                  </a:lnTo>
                  <a:cubicBezTo>
                    <a:pt x="946" y="8532"/>
                    <a:pt x="815" y="7644"/>
                    <a:pt x="815" y="7019"/>
                  </a:cubicBezTo>
                  <a:cubicBezTo>
                    <a:pt x="815" y="6626"/>
                    <a:pt x="983" y="6120"/>
                    <a:pt x="1152" y="5755"/>
                  </a:cubicBezTo>
                  <a:cubicBezTo>
                    <a:pt x="1208" y="5559"/>
                    <a:pt x="1292" y="5390"/>
                    <a:pt x="1376" y="5278"/>
                  </a:cubicBezTo>
                  <a:cubicBezTo>
                    <a:pt x="1404" y="5222"/>
                    <a:pt x="1433" y="5194"/>
                    <a:pt x="1433" y="5138"/>
                  </a:cubicBezTo>
                  <a:lnTo>
                    <a:pt x="1461" y="5110"/>
                  </a:lnTo>
                  <a:cubicBezTo>
                    <a:pt x="1517" y="5025"/>
                    <a:pt x="1517" y="4969"/>
                    <a:pt x="1461" y="4885"/>
                  </a:cubicBezTo>
                  <a:cubicBezTo>
                    <a:pt x="1433" y="4801"/>
                    <a:pt x="1376" y="4773"/>
                    <a:pt x="1292" y="4745"/>
                  </a:cubicBezTo>
                  <a:lnTo>
                    <a:pt x="786" y="4691"/>
                  </a:lnTo>
                  <a:lnTo>
                    <a:pt x="786" y="4691"/>
                  </a:lnTo>
                  <a:lnTo>
                    <a:pt x="787" y="4689"/>
                  </a:lnTo>
                  <a:lnTo>
                    <a:pt x="759" y="4689"/>
                  </a:lnTo>
                  <a:cubicBezTo>
                    <a:pt x="731" y="4661"/>
                    <a:pt x="618" y="4632"/>
                    <a:pt x="562" y="4604"/>
                  </a:cubicBezTo>
                  <a:lnTo>
                    <a:pt x="512" y="4571"/>
                  </a:lnTo>
                  <a:lnTo>
                    <a:pt x="512" y="4571"/>
                  </a:lnTo>
                  <a:lnTo>
                    <a:pt x="534" y="4548"/>
                  </a:lnTo>
                  <a:cubicBezTo>
                    <a:pt x="534" y="4520"/>
                    <a:pt x="590" y="4520"/>
                    <a:pt x="646" y="4492"/>
                  </a:cubicBezTo>
                  <a:cubicBezTo>
                    <a:pt x="703" y="4464"/>
                    <a:pt x="787" y="4464"/>
                    <a:pt x="871" y="4464"/>
                  </a:cubicBezTo>
                  <a:cubicBezTo>
                    <a:pt x="1096" y="4464"/>
                    <a:pt x="1376" y="4520"/>
                    <a:pt x="1573" y="4576"/>
                  </a:cubicBezTo>
                  <a:cubicBezTo>
                    <a:pt x="1685" y="4604"/>
                    <a:pt x="1769" y="4632"/>
                    <a:pt x="1826" y="4661"/>
                  </a:cubicBezTo>
                  <a:lnTo>
                    <a:pt x="1910" y="4661"/>
                  </a:lnTo>
                  <a:lnTo>
                    <a:pt x="1938" y="4689"/>
                  </a:lnTo>
                  <a:cubicBezTo>
                    <a:pt x="1959" y="4696"/>
                    <a:pt x="1982" y="4699"/>
                    <a:pt x="2005" y="4699"/>
                  </a:cubicBezTo>
                  <a:cubicBezTo>
                    <a:pt x="2075" y="4699"/>
                    <a:pt x="2148" y="4668"/>
                    <a:pt x="2191" y="4604"/>
                  </a:cubicBezTo>
                  <a:cubicBezTo>
                    <a:pt x="2247" y="4548"/>
                    <a:pt x="2275" y="4436"/>
                    <a:pt x="2219" y="4352"/>
                  </a:cubicBezTo>
                  <a:lnTo>
                    <a:pt x="1685" y="3313"/>
                  </a:lnTo>
                  <a:cubicBezTo>
                    <a:pt x="1657" y="3229"/>
                    <a:pt x="1601" y="3201"/>
                    <a:pt x="1545" y="3173"/>
                  </a:cubicBezTo>
                  <a:cubicBezTo>
                    <a:pt x="1545" y="3173"/>
                    <a:pt x="1489" y="3173"/>
                    <a:pt x="1404" y="3144"/>
                  </a:cubicBezTo>
                  <a:cubicBezTo>
                    <a:pt x="1320" y="3116"/>
                    <a:pt x="1124" y="3088"/>
                    <a:pt x="955" y="3032"/>
                  </a:cubicBezTo>
                  <a:cubicBezTo>
                    <a:pt x="807" y="2983"/>
                    <a:pt x="637" y="2912"/>
                    <a:pt x="522" y="2857"/>
                  </a:cubicBezTo>
                  <a:lnTo>
                    <a:pt x="522" y="2857"/>
                  </a:lnTo>
                  <a:cubicBezTo>
                    <a:pt x="560" y="2838"/>
                    <a:pt x="612" y="2820"/>
                    <a:pt x="675" y="2808"/>
                  </a:cubicBezTo>
                  <a:cubicBezTo>
                    <a:pt x="787" y="2780"/>
                    <a:pt x="955" y="2751"/>
                    <a:pt x="1124" y="2751"/>
                  </a:cubicBezTo>
                  <a:cubicBezTo>
                    <a:pt x="1131" y="2748"/>
                    <a:pt x="1140" y="2746"/>
                    <a:pt x="1151" y="2746"/>
                  </a:cubicBezTo>
                  <a:cubicBezTo>
                    <a:pt x="1224" y="2746"/>
                    <a:pt x="1370" y="2822"/>
                    <a:pt x="1517" y="2920"/>
                  </a:cubicBezTo>
                  <a:cubicBezTo>
                    <a:pt x="1826" y="3116"/>
                    <a:pt x="2134" y="3397"/>
                    <a:pt x="2387" y="3650"/>
                  </a:cubicBezTo>
                  <a:cubicBezTo>
                    <a:pt x="2527" y="3762"/>
                    <a:pt x="2612" y="3874"/>
                    <a:pt x="2696" y="3959"/>
                  </a:cubicBezTo>
                  <a:cubicBezTo>
                    <a:pt x="2780" y="4043"/>
                    <a:pt x="2808" y="4099"/>
                    <a:pt x="2808" y="4099"/>
                  </a:cubicBezTo>
                  <a:cubicBezTo>
                    <a:pt x="2870" y="4140"/>
                    <a:pt x="2932" y="4166"/>
                    <a:pt x="2993" y="4166"/>
                  </a:cubicBezTo>
                  <a:cubicBezTo>
                    <a:pt x="3016" y="4166"/>
                    <a:pt x="3038" y="4163"/>
                    <a:pt x="3061" y="4155"/>
                  </a:cubicBezTo>
                  <a:cubicBezTo>
                    <a:pt x="3173" y="4127"/>
                    <a:pt x="3229" y="4043"/>
                    <a:pt x="3229" y="3931"/>
                  </a:cubicBezTo>
                  <a:cubicBezTo>
                    <a:pt x="3229" y="3874"/>
                    <a:pt x="3201" y="3622"/>
                    <a:pt x="2808" y="2920"/>
                  </a:cubicBezTo>
                  <a:cubicBezTo>
                    <a:pt x="2443" y="2218"/>
                    <a:pt x="2162" y="2021"/>
                    <a:pt x="1882" y="1741"/>
                  </a:cubicBezTo>
                  <a:cubicBezTo>
                    <a:pt x="1859" y="1718"/>
                    <a:pt x="1841" y="1700"/>
                    <a:pt x="1826" y="1685"/>
                  </a:cubicBezTo>
                  <a:lnTo>
                    <a:pt x="2134" y="1685"/>
                  </a:lnTo>
                  <a:cubicBezTo>
                    <a:pt x="2219" y="1685"/>
                    <a:pt x="2387" y="1797"/>
                    <a:pt x="2584" y="1965"/>
                  </a:cubicBezTo>
                  <a:cubicBezTo>
                    <a:pt x="2836" y="2218"/>
                    <a:pt x="3089" y="2639"/>
                    <a:pt x="3285" y="2976"/>
                  </a:cubicBezTo>
                  <a:cubicBezTo>
                    <a:pt x="3398" y="3144"/>
                    <a:pt x="3454" y="3285"/>
                    <a:pt x="3510" y="3397"/>
                  </a:cubicBezTo>
                  <a:cubicBezTo>
                    <a:pt x="3538" y="3453"/>
                    <a:pt x="3566" y="3509"/>
                    <a:pt x="3594" y="3538"/>
                  </a:cubicBezTo>
                  <a:lnTo>
                    <a:pt x="3594" y="3594"/>
                  </a:lnTo>
                  <a:cubicBezTo>
                    <a:pt x="3650" y="3650"/>
                    <a:pt x="3707" y="3706"/>
                    <a:pt x="3791" y="3706"/>
                  </a:cubicBezTo>
                  <a:cubicBezTo>
                    <a:pt x="3812" y="3713"/>
                    <a:pt x="3833" y="3717"/>
                    <a:pt x="3853" y="3717"/>
                  </a:cubicBezTo>
                  <a:cubicBezTo>
                    <a:pt x="3914" y="3717"/>
                    <a:pt x="3966" y="3685"/>
                    <a:pt x="3987" y="3622"/>
                  </a:cubicBezTo>
                  <a:cubicBezTo>
                    <a:pt x="4015" y="3594"/>
                    <a:pt x="4352" y="3173"/>
                    <a:pt x="4352" y="2443"/>
                  </a:cubicBezTo>
                  <a:cubicBezTo>
                    <a:pt x="4352" y="1913"/>
                    <a:pt x="4404" y="1298"/>
                    <a:pt x="4522" y="799"/>
                  </a:cubicBezTo>
                  <a:close/>
                  <a:moveTo>
                    <a:pt x="4493" y="0"/>
                  </a:moveTo>
                  <a:cubicBezTo>
                    <a:pt x="4408" y="0"/>
                    <a:pt x="4324" y="56"/>
                    <a:pt x="4268" y="112"/>
                  </a:cubicBezTo>
                  <a:cubicBezTo>
                    <a:pt x="4240" y="140"/>
                    <a:pt x="4212" y="197"/>
                    <a:pt x="4184" y="253"/>
                  </a:cubicBezTo>
                  <a:lnTo>
                    <a:pt x="4212" y="253"/>
                  </a:lnTo>
                  <a:cubicBezTo>
                    <a:pt x="3959" y="899"/>
                    <a:pt x="3875" y="1741"/>
                    <a:pt x="3875" y="2443"/>
                  </a:cubicBezTo>
                  <a:cubicBezTo>
                    <a:pt x="3875" y="2639"/>
                    <a:pt x="3847" y="2823"/>
                    <a:pt x="3812" y="2963"/>
                  </a:cubicBezTo>
                  <a:lnTo>
                    <a:pt x="3812" y="2963"/>
                  </a:lnTo>
                  <a:cubicBezTo>
                    <a:pt x="3723" y="2789"/>
                    <a:pt x="3610" y="2579"/>
                    <a:pt x="3482" y="2358"/>
                  </a:cubicBezTo>
                  <a:cubicBezTo>
                    <a:pt x="3314" y="2106"/>
                    <a:pt x="3117" y="1853"/>
                    <a:pt x="2892" y="1628"/>
                  </a:cubicBezTo>
                  <a:cubicBezTo>
                    <a:pt x="2696" y="1432"/>
                    <a:pt x="2471" y="1263"/>
                    <a:pt x="2191" y="1235"/>
                  </a:cubicBezTo>
                  <a:cubicBezTo>
                    <a:pt x="2078" y="1207"/>
                    <a:pt x="1994" y="1207"/>
                    <a:pt x="1910" y="1207"/>
                  </a:cubicBezTo>
                  <a:cubicBezTo>
                    <a:pt x="1741" y="1207"/>
                    <a:pt x="1629" y="1207"/>
                    <a:pt x="1517" y="1263"/>
                  </a:cubicBezTo>
                  <a:cubicBezTo>
                    <a:pt x="1461" y="1292"/>
                    <a:pt x="1404" y="1348"/>
                    <a:pt x="1348" y="1404"/>
                  </a:cubicBezTo>
                  <a:cubicBezTo>
                    <a:pt x="1320" y="1460"/>
                    <a:pt x="1292" y="1544"/>
                    <a:pt x="1292" y="1600"/>
                  </a:cubicBezTo>
                  <a:cubicBezTo>
                    <a:pt x="1292" y="1713"/>
                    <a:pt x="1320" y="1797"/>
                    <a:pt x="1376" y="1853"/>
                  </a:cubicBezTo>
                  <a:cubicBezTo>
                    <a:pt x="1433" y="1937"/>
                    <a:pt x="1489" y="1993"/>
                    <a:pt x="1545" y="2078"/>
                  </a:cubicBezTo>
                  <a:cubicBezTo>
                    <a:pt x="1814" y="2347"/>
                    <a:pt x="1997" y="2466"/>
                    <a:pt x="2281" y="2919"/>
                  </a:cubicBezTo>
                  <a:lnTo>
                    <a:pt x="2281" y="2919"/>
                  </a:lnTo>
                  <a:cubicBezTo>
                    <a:pt x="2112" y="2772"/>
                    <a:pt x="1947" y="2633"/>
                    <a:pt x="1798" y="2527"/>
                  </a:cubicBezTo>
                  <a:cubicBezTo>
                    <a:pt x="1573" y="2386"/>
                    <a:pt x="1348" y="2274"/>
                    <a:pt x="1124" y="2274"/>
                  </a:cubicBezTo>
                  <a:cubicBezTo>
                    <a:pt x="843" y="2274"/>
                    <a:pt x="618" y="2330"/>
                    <a:pt x="422" y="2415"/>
                  </a:cubicBezTo>
                  <a:cubicBezTo>
                    <a:pt x="310" y="2443"/>
                    <a:pt x="225" y="2499"/>
                    <a:pt x="141" y="2555"/>
                  </a:cubicBezTo>
                  <a:cubicBezTo>
                    <a:pt x="85" y="2639"/>
                    <a:pt x="1" y="2723"/>
                    <a:pt x="1" y="2864"/>
                  </a:cubicBezTo>
                  <a:cubicBezTo>
                    <a:pt x="1" y="2948"/>
                    <a:pt x="29" y="3032"/>
                    <a:pt x="85" y="3088"/>
                  </a:cubicBezTo>
                  <a:cubicBezTo>
                    <a:pt x="113" y="3144"/>
                    <a:pt x="169" y="3201"/>
                    <a:pt x="253" y="3229"/>
                  </a:cubicBezTo>
                  <a:cubicBezTo>
                    <a:pt x="478" y="3369"/>
                    <a:pt x="759" y="3453"/>
                    <a:pt x="1011" y="3538"/>
                  </a:cubicBezTo>
                  <a:cubicBezTo>
                    <a:pt x="1145" y="3571"/>
                    <a:pt x="1269" y="3604"/>
                    <a:pt x="1347" y="3626"/>
                  </a:cubicBezTo>
                  <a:lnTo>
                    <a:pt x="1347" y="3626"/>
                  </a:lnTo>
                  <a:lnTo>
                    <a:pt x="1572" y="4101"/>
                  </a:lnTo>
                  <a:lnTo>
                    <a:pt x="1572" y="4101"/>
                  </a:lnTo>
                  <a:cubicBezTo>
                    <a:pt x="1360" y="4055"/>
                    <a:pt x="1108" y="4015"/>
                    <a:pt x="871" y="4015"/>
                  </a:cubicBezTo>
                  <a:cubicBezTo>
                    <a:pt x="759" y="4015"/>
                    <a:pt x="618" y="4015"/>
                    <a:pt x="506" y="4043"/>
                  </a:cubicBezTo>
                  <a:cubicBezTo>
                    <a:pt x="394" y="4071"/>
                    <a:pt x="281" y="4127"/>
                    <a:pt x="197" y="4211"/>
                  </a:cubicBezTo>
                  <a:cubicBezTo>
                    <a:pt x="85" y="4324"/>
                    <a:pt x="29" y="4436"/>
                    <a:pt x="29" y="4576"/>
                  </a:cubicBezTo>
                  <a:cubicBezTo>
                    <a:pt x="29" y="4717"/>
                    <a:pt x="85" y="4829"/>
                    <a:pt x="169" y="4913"/>
                  </a:cubicBezTo>
                  <a:cubicBezTo>
                    <a:pt x="281" y="4997"/>
                    <a:pt x="422" y="5054"/>
                    <a:pt x="506" y="5082"/>
                  </a:cubicBezTo>
                  <a:cubicBezTo>
                    <a:pt x="618" y="5110"/>
                    <a:pt x="675" y="5138"/>
                    <a:pt x="703" y="5138"/>
                  </a:cubicBezTo>
                  <a:lnTo>
                    <a:pt x="894" y="5168"/>
                  </a:lnTo>
                  <a:lnTo>
                    <a:pt x="894" y="5168"/>
                  </a:lnTo>
                  <a:cubicBezTo>
                    <a:pt x="834" y="5277"/>
                    <a:pt x="766" y="5410"/>
                    <a:pt x="703" y="5559"/>
                  </a:cubicBezTo>
                  <a:cubicBezTo>
                    <a:pt x="534" y="5980"/>
                    <a:pt x="366" y="6513"/>
                    <a:pt x="366" y="7019"/>
                  </a:cubicBezTo>
                  <a:cubicBezTo>
                    <a:pt x="366" y="7945"/>
                    <a:pt x="590" y="9293"/>
                    <a:pt x="590" y="9293"/>
                  </a:cubicBezTo>
                  <a:cubicBezTo>
                    <a:pt x="590" y="9377"/>
                    <a:pt x="618" y="9433"/>
                    <a:pt x="675" y="9461"/>
                  </a:cubicBezTo>
                  <a:cubicBezTo>
                    <a:pt x="714" y="9481"/>
                    <a:pt x="768" y="9501"/>
                    <a:pt x="816" y="9501"/>
                  </a:cubicBezTo>
                  <a:cubicBezTo>
                    <a:pt x="836" y="9501"/>
                    <a:pt x="855" y="9498"/>
                    <a:pt x="871" y="9489"/>
                  </a:cubicBezTo>
                  <a:lnTo>
                    <a:pt x="2977" y="8900"/>
                  </a:lnTo>
                  <a:cubicBezTo>
                    <a:pt x="3061" y="8872"/>
                    <a:pt x="3117" y="8816"/>
                    <a:pt x="3145" y="8731"/>
                  </a:cubicBezTo>
                  <a:cubicBezTo>
                    <a:pt x="3145" y="8731"/>
                    <a:pt x="3342" y="8114"/>
                    <a:pt x="3594" y="7412"/>
                  </a:cubicBezTo>
                  <a:cubicBezTo>
                    <a:pt x="3819" y="6710"/>
                    <a:pt x="4100" y="5896"/>
                    <a:pt x="4268" y="5531"/>
                  </a:cubicBezTo>
                  <a:cubicBezTo>
                    <a:pt x="4408" y="5166"/>
                    <a:pt x="4633" y="4773"/>
                    <a:pt x="4858" y="4352"/>
                  </a:cubicBezTo>
                  <a:cubicBezTo>
                    <a:pt x="5054" y="3903"/>
                    <a:pt x="5251" y="3425"/>
                    <a:pt x="5251" y="2892"/>
                  </a:cubicBezTo>
                  <a:cubicBezTo>
                    <a:pt x="5251" y="2415"/>
                    <a:pt x="5166" y="1769"/>
                    <a:pt x="5082" y="1179"/>
                  </a:cubicBezTo>
                  <a:cubicBezTo>
                    <a:pt x="5026" y="899"/>
                    <a:pt x="4970" y="646"/>
                    <a:pt x="4886" y="449"/>
                  </a:cubicBezTo>
                  <a:cubicBezTo>
                    <a:pt x="4858" y="337"/>
                    <a:pt x="4830" y="253"/>
                    <a:pt x="4802" y="197"/>
                  </a:cubicBezTo>
                  <a:lnTo>
                    <a:pt x="4717" y="84"/>
                  </a:lnTo>
                  <a:cubicBezTo>
                    <a:pt x="4661" y="28"/>
                    <a:pt x="4605" y="0"/>
                    <a:pt x="4493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0" name="Google Shape;4280;gcf486a7196_1_1715"/>
            <p:cNvSpPr/>
            <p:nvPr/>
          </p:nvSpPr>
          <p:spPr>
            <a:xfrm>
              <a:off x="4805950" y="2688050"/>
              <a:ext cx="101775" cy="120325"/>
            </a:xfrm>
            <a:custGeom>
              <a:rect b="b" l="l" r="r" t="t"/>
              <a:pathLst>
                <a:path extrusionOk="0" h="4813" w="4071">
                  <a:moveTo>
                    <a:pt x="3496" y="0"/>
                  </a:moveTo>
                  <a:cubicBezTo>
                    <a:pt x="3202" y="0"/>
                    <a:pt x="2918" y="706"/>
                    <a:pt x="2499" y="1219"/>
                  </a:cubicBezTo>
                  <a:cubicBezTo>
                    <a:pt x="1965" y="1809"/>
                    <a:pt x="1067" y="2202"/>
                    <a:pt x="674" y="2791"/>
                  </a:cubicBezTo>
                  <a:cubicBezTo>
                    <a:pt x="309" y="3381"/>
                    <a:pt x="0" y="4813"/>
                    <a:pt x="0" y="4813"/>
                  </a:cubicBezTo>
                  <a:lnTo>
                    <a:pt x="1656" y="4757"/>
                  </a:lnTo>
                  <a:cubicBezTo>
                    <a:pt x="1741" y="3549"/>
                    <a:pt x="3004" y="2202"/>
                    <a:pt x="3397" y="1668"/>
                  </a:cubicBezTo>
                  <a:cubicBezTo>
                    <a:pt x="3762" y="1135"/>
                    <a:pt x="4071" y="461"/>
                    <a:pt x="3678" y="96"/>
                  </a:cubicBezTo>
                  <a:cubicBezTo>
                    <a:pt x="3616" y="30"/>
                    <a:pt x="3556" y="0"/>
                    <a:pt x="349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1" name="Google Shape;4281;gcf486a7196_1_1715"/>
            <p:cNvSpPr/>
            <p:nvPr/>
          </p:nvSpPr>
          <p:spPr>
            <a:xfrm>
              <a:off x="4799625" y="2682025"/>
              <a:ext cx="108800" cy="132100"/>
            </a:xfrm>
            <a:custGeom>
              <a:rect b="b" l="l" r="r" t="t"/>
              <a:pathLst>
                <a:path extrusionOk="0" h="5284" w="4352">
                  <a:moveTo>
                    <a:pt x="3762" y="0"/>
                  </a:moveTo>
                  <a:cubicBezTo>
                    <a:pt x="3678" y="0"/>
                    <a:pt x="3594" y="28"/>
                    <a:pt x="3538" y="56"/>
                  </a:cubicBezTo>
                  <a:cubicBezTo>
                    <a:pt x="3426" y="141"/>
                    <a:pt x="3341" y="225"/>
                    <a:pt x="3257" y="309"/>
                  </a:cubicBezTo>
                  <a:cubicBezTo>
                    <a:pt x="3032" y="590"/>
                    <a:pt x="2836" y="1011"/>
                    <a:pt x="2555" y="1292"/>
                  </a:cubicBezTo>
                  <a:cubicBezTo>
                    <a:pt x="2331" y="1573"/>
                    <a:pt x="1994" y="1797"/>
                    <a:pt x="1657" y="2050"/>
                  </a:cubicBezTo>
                  <a:cubicBezTo>
                    <a:pt x="1292" y="2302"/>
                    <a:pt x="955" y="2555"/>
                    <a:pt x="730" y="2920"/>
                  </a:cubicBezTo>
                  <a:cubicBezTo>
                    <a:pt x="534" y="3257"/>
                    <a:pt x="365" y="3762"/>
                    <a:pt x="225" y="4212"/>
                  </a:cubicBezTo>
                  <a:cubicBezTo>
                    <a:pt x="113" y="4661"/>
                    <a:pt x="28" y="4998"/>
                    <a:pt x="28" y="4998"/>
                  </a:cubicBezTo>
                  <a:cubicBezTo>
                    <a:pt x="0" y="5138"/>
                    <a:pt x="85" y="5250"/>
                    <a:pt x="225" y="5278"/>
                  </a:cubicBezTo>
                  <a:cubicBezTo>
                    <a:pt x="240" y="5282"/>
                    <a:pt x="255" y="5284"/>
                    <a:pt x="270" y="5284"/>
                  </a:cubicBezTo>
                  <a:cubicBezTo>
                    <a:pt x="372" y="5284"/>
                    <a:pt x="478" y="5207"/>
                    <a:pt x="478" y="5110"/>
                  </a:cubicBezTo>
                  <a:cubicBezTo>
                    <a:pt x="478" y="5110"/>
                    <a:pt x="506" y="5026"/>
                    <a:pt x="534" y="4885"/>
                  </a:cubicBezTo>
                  <a:cubicBezTo>
                    <a:pt x="590" y="4661"/>
                    <a:pt x="674" y="4352"/>
                    <a:pt x="786" y="4015"/>
                  </a:cubicBezTo>
                  <a:cubicBezTo>
                    <a:pt x="899" y="3678"/>
                    <a:pt x="1011" y="3341"/>
                    <a:pt x="1123" y="3145"/>
                  </a:cubicBezTo>
                  <a:cubicBezTo>
                    <a:pt x="1292" y="2920"/>
                    <a:pt x="1573" y="2667"/>
                    <a:pt x="1909" y="2443"/>
                  </a:cubicBezTo>
                  <a:cubicBezTo>
                    <a:pt x="2246" y="2190"/>
                    <a:pt x="2639" y="1937"/>
                    <a:pt x="2920" y="1601"/>
                  </a:cubicBezTo>
                  <a:cubicBezTo>
                    <a:pt x="3145" y="1348"/>
                    <a:pt x="3341" y="1011"/>
                    <a:pt x="3510" y="786"/>
                  </a:cubicBezTo>
                  <a:cubicBezTo>
                    <a:pt x="3566" y="674"/>
                    <a:pt x="3650" y="590"/>
                    <a:pt x="3706" y="534"/>
                  </a:cubicBezTo>
                  <a:lnTo>
                    <a:pt x="3762" y="478"/>
                  </a:lnTo>
                  <a:lnTo>
                    <a:pt x="3790" y="506"/>
                  </a:lnTo>
                  <a:cubicBezTo>
                    <a:pt x="3847" y="562"/>
                    <a:pt x="3875" y="646"/>
                    <a:pt x="3875" y="758"/>
                  </a:cubicBezTo>
                  <a:cubicBezTo>
                    <a:pt x="3875" y="1039"/>
                    <a:pt x="3706" y="1432"/>
                    <a:pt x="3454" y="1769"/>
                  </a:cubicBezTo>
                  <a:cubicBezTo>
                    <a:pt x="3285" y="2022"/>
                    <a:pt x="2864" y="2499"/>
                    <a:pt x="2471" y="3060"/>
                  </a:cubicBezTo>
                  <a:cubicBezTo>
                    <a:pt x="2078" y="3622"/>
                    <a:pt x="1713" y="4296"/>
                    <a:pt x="1685" y="4970"/>
                  </a:cubicBezTo>
                  <a:cubicBezTo>
                    <a:pt x="1685" y="5110"/>
                    <a:pt x="1769" y="5222"/>
                    <a:pt x="1909" y="5222"/>
                  </a:cubicBezTo>
                  <a:cubicBezTo>
                    <a:pt x="2022" y="5222"/>
                    <a:pt x="2134" y="5138"/>
                    <a:pt x="2134" y="4998"/>
                  </a:cubicBezTo>
                  <a:cubicBezTo>
                    <a:pt x="2190" y="4464"/>
                    <a:pt x="2499" y="3847"/>
                    <a:pt x="2864" y="3313"/>
                  </a:cubicBezTo>
                  <a:cubicBezTo>
                    <a:pt x="3229" y="2780"/>
                    <a:pt x="3622" y="2331"/>
                    <a:pt x="3819" y="2050"/>
                  </a:cubicBezTo>
                  <a:cubicBezTo>
                    <a:pt x="4099" y="1657"/>
                    <a:pt x="4352" y="1208"/>
                    <a:pt x="4352" y="758"/>
                  </a:cubicBezTo>
                  <a:cubicBezTo>
                    <a:pt x="4352" y="562"/>
                    <a:pt x="4268" y="337"/>
                    <a:pt x="4099" y="169"/>
                  </a:cubicBezTo>
                  <a:cubicBezTo>
                    <a:pt x="4015" y="85"/>
                    <a:pt x="3903" y="0"/>
                    <a:pt x="3762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2" name="Google Shape;4282;gcf486a7196_1_1715"/>
            <p:cNvSpPr/>
            <p:nvPr/>
          </p:nvSpPr>
          <p:spPr>
            <a:xfrm>
              <a:off x="4770150" y="2830675"/>
              <a:ext cx="77225" cy="73875"/>
            </a:xfrm>
            <a:custGeom>
              <a:rect b="b" l="l" r="r" t="t"/>
              <a:pathLst>
                <a:path extrusionOk="0" h="2955" w="3089">
                  <a:moveTo>
                    <a:pt x="1536" y="0"/>
                  </a:moveTo>
                  <a:cubicBezTo>
                    <a:pt x="677" y="0"/>
                    <a:pt x="169" y="315"/>
                    <a:pt x="169" y="315"/>
                  </a:cubicBezTo>
                  <a:lnTo>
                    <a:pt x="0" y="2561"/>
                  </a:lnTo>
                  <a:lnTo>
                    <a:pt x="3088" y="2954"/>
                  </a:lnTo>
                  <a:lnTo>
                    <a:pt x="3032" y="455"/>
                  </a:lnTo>
                  <a:cubicBezTo>
                    <a:pt x="3032" y="455"/>
                    <a:pt x="2724" y="90"/>
                    <a:pt x="1741" y="6"/>
                  </a:cubicBezTo>
                  <a:cubicBezTo>
                    <a:pt x="1671" y="2"/>
                    <a:pt x="1603" y="0"/>
                    <a:pt x="1536" y="0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3" name="Google Shape;4283;gcf486a7196_1_1715"/>
            <p:cNvSpPr/>
            <p:nvPr/>
          </p:nvSpPr>
          <p:spPr>
            <a:xfrm>
              <a:off x="4764525" y="2825200"/>
              <a:ext cx="89175" cy="84950"/>
            </a:xfrm>
            <a:custGeom>
              <a:rect b="b" l="l" r="r" t="t"/>
              <a:pathLst>
                <a:path extrusionOk="0" h="3398" w="3567">
                  <a:moveTo>
                    <a:pt x="1713" y="450"/>
                  </a:moveTo>
                  <a:cubicBezTo>
                    <a:pt x="1797" y="450"/>
                    <a:pt x="1854" y="450"/>
                    <a:pt x="1938" y="478"/>
                  </a:cubicBezTo>
                  <a:cubicBezTo>
                    <a:pt x="2415" y="506"/>
                    <a:pt x="2696" y="618"/>
                    <a:pt x="2864" y="702"/>
                  </a:cubicBezTo>
                  <a:cubicBezTo>
                    <a:pt x="2929" y="724"/>
                    <a:pt x="2976" y="762"/>
                    <a:pt x="3008" y="791"/>
                  </a:cubicBezTo>
                  <a:lnTo>
                    <a:pt x="3008" y="791"/>
                  </a:lnTo>
                  <a:lnTo>
                    <a:pt x="3089" y="2892"/>
                  </a:lnTo>
                  <a:lnTo>
                    <a:pt x="3089" y="2892"/>
                  </a:lnTo>
                  <a:lnTo>
                    <a:pt x="492" y="2584"/>
                  </a:lnTo>
                  <a:lnTo>
                    <a:pt x="492" y="2584"/>
                  </a:lnTo>
                  <a:lnTo>
                    <a:pt x="611" y="676"/>
                  </a:lnTo>
                  <a:lnTo>
                    <a:pt x="611" y="676"/>
                  </a:lnTo>
                  <a:cubicBezTo>
                    <a:pt x="786" y="594"/>
                    <a:pt x="1170" y="450"/>
                    <a:pt x="1713" y="450"/>
                  </a:cubicBezTo>
                  <a:close/>
                  <a:moveTo>
                    <a:pt x="1713" y="1"/>
                  </a:moveTo>
                  <a:cubicBezTo>
                    <a:pt x="815" y="1"/>
                    <a:pt x="281" y="309"/>
                    <a:pt x="253" y="337"/>
                  </a:cubicBezTo>
                  <a:cubicBezTo>
                    <a:pt x="197" y="366"/>
                    <a:pt x="169" y="450"/>
                    <a:pt x="169" y="506"/>
                  </a:cubicBezTo>
                  <a:lnTo>
                    <a:pt x="1" y="2780"/>
                  </a:lnTo>
                  <a:cubicBezTo>
                    <a:pt x="1" y="2892"/>
                    <a:pt x="85" y="3005"/>
                    <a:pt x="197" y="3033"/>
                  </a:cubicBezTo>
                  <a:lnTo>
                    <a:pt x="3285" y="3398"/>
                  </a:lnTo>
                  <a:cubicBezTo>
                    <a:pt x="3370" y="3398"/>
                    <a:pt x="3426" y="3370"/>
                    <a:pt x="3482" y="3341"/>
                  </a:cubicBezTo>
                  <a:cubicBezTo>
                    <a:pt x="3538" y="3285"/>
                    <a:pt x="3566" y="3229"/>
                    <a:pt x="3538" y="3145"/>
                  </a:cubicBezTo>
                  <a:lnTo>
                    <a:pt x="3482" y="674"/>
                  </a:lnTo>
                  <a:cubicBezTo>
                    <a:pt x="3482" y="618"/>
                    <a:pt x="3454" y="590"/>
                    <a:pt x="3426" y="534"/>
                  </a:cubicBezTo>
                  <a:cubicBezTo>
                    <a:pt x="3398" y="478"/>
                    <a:pt x="3005" y="85"/>
                    <a:pt x="1994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4" name="Google Shape;4284;gcf486a7196_1_1715"/>
            <p:cNvSpPr/>
            <p:nvPr/>
          </p:nvSpPr>
          <p:spPr>
            <a:xfrm>
              <a:off x="3826125" y="2811350"/>
              <a:ext cx="1043000" cy="918300"/>
            </a:xfrm>
            <a:custGeom>
              <a:rect b="b" l="l" r="r" t="t"/>
              <a:pathLst>
                <a:path extrusionOk="0" h="36732" w="41720">
                  <a:moveTo>
                    <a:pt x="20826" y="0"/>
                  </a:moveTo>
                  <a:cubicBezTo>
                    <a:pt x="19951" y="0"/>
                    <a:pt x="19026" y="75"/>
                    <a:pt x="18109" y="274"/>
                  </a:cubicBezTo>
                  <a:cubicBezTo>
                    <a:pt x="14347" y="1116"/>
                    <a:pt x="12157" y="2127"/>
                    <a:pt x="10248" y="3222"/>
                  </a:cubicBezTo>
                  <a:cubicBezTo>
                    <a:pt x="8339" y="4317"/>
                    <a:pt x="4577" y="5327"/>
                    <a:pt x="3931" y="6675"/>
                  </a:cubicBezTo>
                  <a:cubicBezTo>
                    <a:pt x="3285" y="7994"/>
                    <a:pt x="1011" y="22172"/>
                    <a:pt x="478" y="24025"/>
                  </a:cubicBezTo>
                  <a:cubicBezTo>
                    <a:pt x="338" y="24558"/>
                    <a:pt x="169" y="25148"/>
                    <a:pt x="1" y="25766"/>
                  </a:cubicBezTo>
                  <a:cubicBezTo>
                    <a:pt x="57" y="25990"/>
                    <a:pt x="141" y="26383"/>
                    <a:pt x="310" y="26776"/>
                  </a:cubicBezTo>
                  <a:lnTo>
                    <a:pt x="5054" y="27562"/>
                  </a:lnTo>
                  <a:cubicBezTo>
                    <a:pt x="5307" y="27338"/>
                    <a:pt x="5391" y="27141"/>
                    <a:pt x="5391" y="27141"/>
                  </a:cubicBezTo>
                  <a:cubicBezTo>
                    <a:pt x="5391" y="27141"/>
                    <a:pt x="5419" y="27198"/>
                    <a:pt x="5419" y="27282"/>
                  </a:cubicBezTo>
                  <a:cubicBezTo>
                    <a:pt x="5924" y="25878"/>
                    <a:pt x="6739" y="23829"/>
                    <a:pt x="6739" y="23829"/>
                  </a:cubicBezTo>
                  <a:cubicBezTo>
                    <a:pt x="6739" y="23829"/>
                    <a:pt x="6991" y="33402"/>
                    <a:pt x="7834" y="34441"/>
                  </a:cubicBezTo>
                  <a:cubicBezTo>
                    <a:pt x="8479" y="35227"/>
                    <a:pt x="9715" y="35451"/>
                    <a:pt x="10641" y="35648"/>
                  </a:cubicBezTo>
                  <a:cubicBezTo>
                    <a:pt x="11904" y="35901"/>
                    <a:pt x="13168" y="36181"/>
                    <a:pt x="14431" y="36350"/>
                  </a:cubicBezTo>
                  <a:cubicBezTo>
                    <a:pt x="16266" y="36619"/>
                    <a:pt x="18100" y="36732"/>
                    <a:pt x="19933" y="36732"/>
                  </a:cubicBezTo>
                  <a:cubicBezTo>
                    <a:pt x="22503" y="36732"/>
                    <a:pt x="25070" y="36509"/>
                    <a:pt x="27626" y="36181"/>
                  </a:cubicBezTo>
                  <a:cubicBezTo>
                    <a:pt x="28918" y="36013"/>
                    <a:pt x="31023" y="36097"/>
                    <a:pt x="31950" y="35002"/>
                  </a:cubicBezTo>
                  <a:cubicBezTo>
                    <a:pt x="32652" y="34188"/>
                    <a:pt x="32652" y="33149"/>
                    <a:pt x="32652" y="32897"/>
                  </a:cubicBezTo>
                  <a:cubicBezTo>
                    <a:pt x="32652" y="32644"/>
                    <a:pt x="33157" y="21976"/>
                    <a:pt x="33157" y="21976"/>
                  </a:cubicBezTo>
                  <a:cubicBezTo>
                    <a:pt x="33157" y="21976"/>
                    <a:pt x="38476" y="25938"/>
                    <a:pt x="39749" y="25938"/>
                  </a:cubicBezTo>
                  <a:cubicBezTo>
                    <a:pt x="39771" y="25938"/>
                    <a:pt x="39791" y="25937"/>
                    <a:pt x="39811" y="25934"/>
                  </a:cubicBezTo>
                  <a:cubicBezTo>
                    <a:pt x="40962" y="25822"/>
                    <a:pt x="41720" y="24783"/>
                    <a:pt x="41607" y="21723"/>
                  </a:cubicBezTo>
                  <a:cubicBezTo>
                    <a:pt x="41467" y="18663"/>
                    <a:pt x="41158" y="3671"/>
                    <a:pt x="40765" y="2969"/>
                  </a:cubicBezTo>
                  <a:cubicBezTo>
                    <a:pt x="40564" y="2609"/>
                    <a:pt x="39933" y="2397"/>
                    <a:pt x="39261" y="2397"/>
                  </a:cubicBezTo>
                  <a:cubicBezTo>
                    <a:pt x="38623" y="2397"/>
                    <a:pt x="37947" y="2588"/>
                    <a:pt x="37565" y="3025"/>
                  </a:cubicBezTo>
                  <a:cubicBezTo>
                    <a:pt x="36807" y="3924"/>
                    <a:pt x="36442" y="11335"/>
                    <a:pt x="36442" y="11335"/>
                  </a:cubicBezTo>
                  <a:cubicBezTo>
                    <a:pt x="36442" y="11335"/>
                    <a:pt x="33999" y="6029"/>
                    <a:pt x="32989" y="4373"/>
                  </a:cubicBezTo>
                  <a:cubicBezTo>
                    <a:pt x="31950" y="2716"/>
                    <a:pt x="25773" y="723"/>
                    <a:pt x="25773" y="723"/>
                  </a:cubicBezTo>
                  <a:cubicBezTo>
                    <a:pt x="25773" y="723"/>
                    <a:pt x="23541" y="0"/>
                    <a:pt x="20826" y="0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5" name="Google Shape;4285;gcf486a7196_1_1715"/>
            <p:cNvSpPr/>
            <p:nvPr/>
          </p:nvSpPr>
          <p:spPr>
            <a:xfrm>
              <a:off x="3820525" y="2805550"/>
              <a:ext cx="1051425" cy="930000"/>
            </a:xfrm>
            <a:custGeom>
              <a:rect b="b" l="l" r="r" t="t"/>
              <a:pathLst>
                <a:path extrusionOk="0" h="37200" w="42057">
                  <a:moveTo>
                    <a:pt x="21056" y="0"/>
                  </a:moveTo>
                  <a:cubicBezTo>
                    <a:pt x="20158" y="0"/>
                    <a:pt x="19231" y="85"/>
                    <a:pt x="18277" y="281"/>
                  </a:cubicBezTo>
                  <a:cubicBezTo>
                    <a:pt x="14487" y="1123"/>
                    <a:pt x="12297" y="2162"/>
                    <a:pt x="10360" y="3257"/>
                  </a:cubicBezTo>
                  <a:cubicBezTo>
                    <a:pt x="9433" y="3762"/>
                    <a:pt x="8001" y="4296"/>
                    <a:pt x="6738" y="4857"/>
                  </a:cubicBezTo>
                  <a:cubicBezTo>
                    <a:pt x="6120" y="5138"/>
                    <a:pt x="5503" y="5447"/>
                    <a:pt x="5026" y="5756"/>
                  </a:cubicBezTo>
                  <a:cubicBezTo>
                    <a:pt x="4520" y="6065"/>
                    <a:pt x="4155" y="6402"/>
                    <a:pt x="3959" y="6795"/>
                  </a:cubicBezTo>
                  <a:cubicBezTo>
                    <a:pt x="3846" y="6991"/>
                    <a:pt x="3762" y="7356"/>
                    <a:pt x="3622" y="7889"/>
                  </a:cubicBezTo>
                  <a:cubicBezTo>
                    <a:pt x="3173" y="9714"/>
                    <a:pt x="2499" y="13392"/>
                    <a:pt x="1881" y="16817"/>
                  </a:cubicBezTo>
                  <a:cubicBezTo>
                    <a:pt x="1572" y="18530"/>
                    <a:pt x="1292" y="20186"/>
                    <a:pt x="1039" y="21506"/>
                  </a:cubicBezTo>
                  <a:cubicBezTo>
                    <a:pt x="786" y="22825"/>
                    <a:pt x="590" y="23808"/>
                    <a:pt x="477" y="24201"/>
                  </a:cubicBezTo>
                  <a:cubicBezTo>
                    <a:pt x="337" y="24734"/>
                    <a:pt x="169" y="25324"/>
                    <a:pt x="0" y="25942"/>
                  </a:cubicBezTo>
                  <a:lnTo>
                    <a:pt x="0" y="26054"/>
                  </a:lnTo>
                  <a:cubicBezTo>
                    <a:pt x="56" y="26278"/>
                    <a:pt x="141" y="26671"/>
                    <a:pt x="337" y="27121"/>
                  </a:cubicBezTo>
                  <a:cubicBezTo>
                    <a:pt x="358" y="27203"/>
                    <a:pt x="438" y="27255"/>
                    <a:pt x="535" y="27255"/>
                  </a:cubicBezTo>
                  <a:cubicBezTo>
                    <a:pt x="571" y="27255"/>
                    <a:pt x="608" y="27248"/>
                    <a:pt x="646" y="27233"/>
                  </a:cubicBezTo>
                  <a:cubicBezTo>
                    <a:pt x="758" y="27177"/>
                    <a:pt x="814" y="27036"/>
                    <a:pt x="758" y="26924"/>
                  </a:cubicBezTo>
                  <a:cubicBezTo>
                    <a:pt x="590" y="26531"/>
                    <a:pt x="505" y="26166"/>
                    <a:pt x="477" y="25970"/>
                  </a:cubicBezTo>
                  <a:lnTo>
                    <a:pt x="472" y="25970"/>
                  </a:lnTo>
                  <a:lnTo>
                    <a:pt x="472" y="25970"/>
                  </a:lnTo>
                  <a:cubicBezTo>
                    <a:pt x="633" y="25383"/>
                    <a:pt x="793" y="24823"/>
                    <a:pt x="927" y="24313"/>
                  </a:cubicBezTo>
                  <a:cubicBezTo>
                    <a:pt x="1067" y="23836"/>
                    <a:pt x="1320" y="22601"/>
                    <a:pt x="1600" y="21000"/>
                  </a:cubicBezTo>
                  <a:cubicBezTo>
                    <a:pt x="2050" y="18586"/>
                    <a:pt x="2639" y="15329"/>
                    <a:pt x="3145" y="12522"/>
                  </a:cubicBezTo>
                  <a:cubicBezTo>
                    <a:pt x="3425" y="11146"/>
                    <a:pt x="3678" y="9883"/>
                    <a:pt x="3874" y="8900"/>
                  </a:cubicBezTo>
                  <a:cubicBezTo>
                    <a:pt x="3987" y="8395"/>
                    <a:pt x="4071" y="7974"/>
                    <a:pt x="4155" y="7637"/>
                  </a:cubicBezTo>
                  <a:cubicBezTo>
                    <a:pt x="4239" y="7328"/>
                    <a:pt x="4324" y="7103"/>
                    <a:pt x="4380" y="6991"/>
                  </a:cubicBezTo>
                  <a:cubicBezTo>
                    <a:pt x="4492" y="6738"/>
                    <a:pt x="4829" y="6430"/>
                    <a:pt x="5278" y="6149"/>
                  </a:cubicBezTo>
                  <a:cubicBezTo>
                    <a:pt x="5952" y="5700"/>
                    <a:pt x="6935" y="5279"/>
                    <a:pt x="7889" y="4885"/>
                  </a:cubicBezTo>
                  <a:cubicBezTo>
                    <a:pt x="8872" y="4464"/>
                    <a:pt x="9854" y="4071"/>
                    <a:pt x="10584" y="3650"/>
                  </a:cubicBezTo>
                  <a:cubicBezTo>
                    <a:pt x="12493" y="2583"/>
                    <a:pt x="14627" y="1573"/>
                    <a:pt x="18389" y="730"/>
                  </a:cubicBezTo>
                  <a:cubicBezTo>
                    <a:pt x="19287" y="534"/>
                    <a:pt x="20186" y="478"/>
                    <a:pt x="21056" y="478"/>
                  </a:cubicBezTo>
                  <a:cubicBezTo>
                    <a:pt x="22404" y="478"/>
                    <a:pt x="23611" y="646"/>
                    <a:pt x="24481" y="815"/>
                  </a:cubicBezTo>
                  <a:cubicBezTo>
                    <a:pt x="24931" y="927"/>
                    <a:pt x="25295" y="1011"/>
                    <a:pt x="25548" y="1067"/>
                  </a:cubicBezTo>
                  <a:cubicBezTo>
                    <a:pt x="25660" y="1095"/>
                    <a:pt x="25745" y="1123"/>
                    <a:pt x="25829" y="1152"/>
                  </a:cubicBezTo>
                  <a:cubicBezTo>
                    <a:pt x="25885" y="1180"/>
                    <a:pt x="25913" y="1180"/>
                    <a:pt x="25913" y="1180"/>
                  </a:cubicBezTo>
                  <a:cubicBezTo>
                    <a:pt x="25913" y="1180"/>
                    <a:pt x="26025" y="1208"/>
                    <a:pt x="26194" y="1264"/>
                  </a:cubicBezTo>
                  <a:cubicBezTo>
                    <a:pt x="26783" y="1460"/>
                    <a:pt x="28299" y="1994"/>
                    <a:pt x="29759" y="2639"/>
                  </a:cubicBezTo>
                  <a:cubicBezTo>
                    <a:pt x="30489" y="2976"/>
                    <a:pt x="31191" y="3313"/>
                    <a:pt x="31781" y="3678"/>
                  </a:cubicBezTo>
                  <a:cubicBezTo>
                    <a:pt x="32370" y="4043"/>
                    <a:pt x="32820" y="4408"/>
                    <a:pt x="33016" y="4717"/>
                  </a:cubicBezTo>
                  <a:cubicBezTo>
                    <a:pt x="33493" y="5531"/>
                    <a:pt x="34364" y="7272"/>
                    <a:pt x="35094" y="8816"/>
                  </a:cubicBezTo>
                  <a:cubicBezTo>
                    <a:pt x="35487" y="9574"/>
                    <a:pt x="35824" y="10304"/>
                    <a:pt x="36048" y="10809"/>
                  </a:cubicBezTo>
                  <a:cubicBezTo>
                    <a:pt x="36301" y="11343"/>
                    <a:pt x="36441" y="11680"/>
                    <a:pt x="36441" y="11680"/>
                  </a:cubicBezTo>
                  <a:cubicBezTo>
                    <a:pt x="36487" y="11749"/>
                    <a:pt x="36572" y="11799"/>
                    <a:pt x="36663" y="11799"/>
                  </a:cubicBezTo>
                  <a:cubicBezTo>
                    <a:pt x="36682" y="11799"/>
                    <a:pt x="36702" y="11797"/>
                    <a:pt x="36722" y="11792"/>
                  </a:cubicBezTo>
                  <a:cubicBezTo>
                    <a:pt x="36806" y="11792"/>
                    <a:pt x="36890" y="11680"/>
                    <a:pt x="36890" y="11595"/>
                  </a:cubicBezTo>
                  <a:cubicBezTo>
                    <a:pt x="36890" y="11567"/>
                    <a:pt x="36918" y="11118"/>
                    <a:pt x="36975" y="10416"/>
                  </a:cubicBezTo>
                  <a:cubicBezTo>
                    <a:pt x="37031" y="9349"/>
                    <a:pt x="37171" y="7749"/>
                    <a:pt x="37340" y="6317"/>
                  </a:cubicBezTo>
                  <a:cubicBezTo>
                    <a:pt x="37424" y="5587"/>
                    <a:pt x="37536" y="4942"/>
                    <a:pt x="37648" y="4408"/>
                  </a:cubicBezTo>
                  <a:cubicBezTo>
                    <a:pt x="37705" y="4156"/>
                    <a:pt x="37761" y="3931"/>
                    <a:pt x="37817" y="3734"/>
                  </a:cubicBezTo>
                  <a:cubicBezTo>
                    <a:pt x="37873" y="3566"/>
                    <a:pt x="37929" y="3454"/>
                    <a:pt x="37985" y="3398"/>
                  </a:cubicBezTo>
                  <a:cubicBezTo>
                    <a:pt x="38266" y="3061"/>
                    <a:pt x="38884" y="2864"/>
                    <a:pt x="39501" y="2864"/>
                  </a:cubicBezTo>
                  <a:cubicBezTo>
                    <a:pt x="39810" y="2864"/>
                    <a:pt x="40119" y="2920"/>
                    <a:pt x="40344" y="3004"/>
                  </a:cubicBezTo>
                  <a:cubicBezTo>
                    <a:pt x="40568" y="3089"/>
                    <a:pt x="40737" y="3201"/>
                    <a:pt x="40793" y="3313"/>
                  </a:cubicBezTo>
                  <a:cubicBezTo>
                    <a:pt x="40793" y="3313"/>
                    <a:pt x="40821" y="3426"/>
                    <a:pt x="40849" y="3566"/>
                  </a:cubicBezTo>
                  <a:cubicBezTo>
                    <a:pt x="40933" y="4156"/>
                    <a:pt x="41017" y="5419"/>
                    <a:pt x="41073" y="7047"/>
                  </a:cubicBezTo>
                  <a:cubicBezTo>
                    <a:pt x="41326" y="11876"/>
                    <a:pt x="41495" y="19821"/>
                    <a:pt x="41579" y="21983"/>
                  </a:cubicBezTo>
                  <a:cubicBezTo>
                    <a:pt x="41607" y="22180"/>
                    <a:pt x="41607" y="22404"/>
                    <a:pt x="41607" y="22601"/>
                  </a:cubicBezTo>
                  <a:cubicBezTo>
                    <a:pt x="41607" y="23864"/>
                    <a:pt x="41410" y="24678"/>
                    <a:pt x="41130" y="25184"/>
                  </a:cubicBezTo>
                  <a:cubicBezTo>
                    <a:pt x="40849" y="25689"/>
                    <a:pt x="40484" y="25885"/>
                    <a:pt x="40007" y="25942"/>
                  </a:cubicBezTo>
                  <a:lnTo>
                    <a:pt x="39979" y="25942"/>
                  </a:lnTo>
                  <a:cubicBezTo>
                    <a:pt x="39866" y="25942"/>
                    <a:pt x="39670" y="25885"/>
                    <a:pt x="39417" y="25801"/>
                  </a:cubicBezTo>
                  <a:cubicBezTo>
                    <a:pt x="38519" y="25436"/>
                    <a:pt x="37031" y="24482"/>
                    <a:pt x="35795" y="23639"/>
                  </a:cubicBezTo>
                  <a:cubicBezTo>
                    <a:pt x="35178" y="23218"/>
                    <a:pt x="34616" y="22797"/>
                    <a:pt x="34195" y="22516"/>
                  </a:cubicBezTo>
                  <a:cubicBezTo>
                    <a:pt x="33774" y="22208"/>
                    <a:pt x="33521" y="22039"/>
                    <a:pt x="33521" y="22039"/>
                  </a:cubicBezTo>
                  <a:cubicBezTo>
                    <a:pt x="33487" y="22004"/>
                    <a:pt x="33441" y="21980"/>
                    <a:pt x="33392" y="21980"/>
                  </a:cubicBezTo>
                  <a:cubicBezTo>
                    <a:pt x="33361" y="21980"/>
                    <a:pt x="33329" y="21990"/>
                    <a:pt x="33297" y="22011"/>
                  </a:cubicBezTo>
                  <a:cubicBezTo>
                    <a:pt x="33213" y="22039"/>
                    <a:pt x="33156" y="22123"/>
                    <a:pt x="33156" y="22208"/>
                  </a:cubicBezTo>
                  <a:cubicBezTo>
                    <a:pt x="33156" y="22208"/>
                    <a:pt x="33044" y="24875"/>
                    <a:pt x="32904" y="27570"/>
                  </a:cubicBezTo>
                  <a:cubicBezTo>
                    <a:pt x="32848" y="28917"/>
                    <a:pt x="32763" y="30265"/>
                    <a:pt x="32735" y="31304"/>
                  </a:cubicBezTo>
                  <a:cubicBezTo>
                    <a:pt x="32707" y="31837"/>
                    <a:pt x="32679" y="32258"/>
                    <a:pt x="32679" y="32567"/>
                  </a:cubicBezTo>
                  <a:cubicBezTo>
                    <a:pt x="32651" y="32904"/>
                    <a:pt x="32651" y="33073"/>
                    <a:pt x="32651" y="33129"/>
                  </a:cubicBezTo>
                  <a:cubicBezTo>
                    <a:pt x="32651" y="33381"/>
                    <a:pt x="32651" y="34336"/>
                    <a:pt x="32005" y="35094"/>
                  </a:cubicBezTo>
                  <a:cubicBezTo>
                    <a:pt x="31612" y="35571"/>
                    <a:pt x="30910" y="35796"/>
                    <a:pt x="30124" y="35936"/>
                  </a:cubicBezTo>
                  <a:cubicBezTo>
                    <a:pt x="29338" y="36077"/>
                    <a:pt x="28496" y="36077"/>
                    <a:pt x="27822" y="36161"/>
                  </a:cubicBezTo>
                  <a:cubicBezTo>
                    <a:pt x="25239" y="36498"/>
                    <a:pt x="22656" y="36722"/>
                    <a:pt x="20102" y="36722"/>
                  </a:cubicBezTo>
                  <a:cubicBezTo>
                    <a:pt x="18277" y="36722"/>
                    <a:pt x="16480" y="36610"/>
                    <a:pt x="14683" y="36357"/>
                  </a:cubicBezTo>
                  <a:cubicBezTo>
                    <a:pt x="13420" y="36189"/>
                    <a:pt x="12185" y="35908"/>
                    <a:pt x="10921" y="35655"/>
                  </a:cubicBezTo>
                  <a:cubicBezTo>
                    <a:pt x="10444" y="35543"/>
                    <a:pt x="9911" y="35459"/>
                    <a:pt x="9433" y="35262"/>
                  </a:cubicBezTo>
                  <a:cubicBezTo>
                    <a:pt x="8956" y="35094"/>
                    <a:pt x="8507" y="34869"/>
                    <a:pt x="8226" y="34504"/>
                  </a:cubicBezTo>
                  <a:cubicBezTo>
                    <a:pt x="8170" y="34448"/>
                    <a:pt x="8086" y="34196"/>
                    <a:pt x="8001" y="33859"/>
                  </a:cubicBezTo>
                  <a:cubicBezTo>
                    <a:pt x="7693" y="32651"/>
                    <a:pt x="7496" y="30181"/>
                    <a:pt x="7384" y="28019"/>
                  </a:cubicBezTo>
                  <a:cubicBezTo>
                    <a:pt x="7300" y="26952"/>
                    <a:pt x="7271" y="25970"/>
                    <a:pt x="7243" y="25240"/>
                  </a:cubicBezTo>
                  <a:cubicBezTo>
                    <a:pt x="7215" y="24510"/>
                    <a:pt x="7215" y="24061"/>
                    <a:pt x="7215" y="24061"/>
                  </a:cubicBezTo>
                  <a:cubicBezTo>
                    <a:pt x="7187" y="23948"/>
                    <a:pt x="7131" y="23864"/>
                    <a:pt x="7019" y="23836"/>
                  </a:cubicBezTo>
                  <a:cubicBezTo>
                    <a:pt x="7000" y="23831"/>
                    <a:pt x="6980" y="23829"/>
                    <a:pt x="6961" y="23829"/>
                  </a:cubicBezTo>
                  <a:cubicBezTo>
                    <a:pt x="6870" y="23829"/>
                    <a:pt x="6785" y="23883"/>
                    <a:pt x="6738" y="23976"/>
                  </a:cubicBezTo>
                  <a:cubicBezTo>
                    <a:pt x="6738" y="23976"/>
                    <a:pt x="6019" y="25785"/>
                    <a:pt x="5537" y="27168"/>
                  </a:cubicBezTo>
                  <a:lnTo>
                    <a:pt x="5537" y="27168"/>
                  </a:lnTo>
                  <a:cubicBezTo>
                    <a:pt x="5489" y="27185"/>
                    <a:pt x="5449" y="27215"/>
                    <a:pt x="5419" y="27261"/>
                  </a:cubicBezTo>
                  <a:cubicBezTo>
                    <a:pt x="5419" y="27289"/>
                    <a:pt x="5334" y="27430"/>
                    <a:pt x="5110" y="27654"/>
                  </a:cubicBezTo>
                  <a:cubicBezTo>
                    <a:pt x="5026" y="27738"/>
                    <a:pt x="5026" y="27879"/>
                    <a:pt x="5110" y="27963"/>
                  </a:cubicBezTo>
                  <a:cubicBezTo>
                    <a:pt x="5152" y="28019"/>
                    <a:pt x="5215" y="28047"/>
                    <a:pt x="5278" y="28047"/>
                  </a:cubicBezTo>
                  <a:cubicBezTo>
                    <a:pt x="5341" y="28047"/>
                    <a:pt x="5405" y="28019"/>
                    <a:pt x="5447" y="27963"/>
                  </a:cubicBezTo>
                  <a:cubicBezTo>
                    <a:pt x="5529" y="27880"/>
                    <a:pt x="5597" y="27804"/>
                    <a:pt x="5651" y="27738"/>
                  </a:cubicBezTo>
                  <a:lnTo>
                    <a:pt x="5651" y="27738"/>
                  </a:lnTo>
                  <a:cubicBezTo>
                    <a:pt x="5759" y="27736"/>
                    <a:pt x="5840" y="27679"/>
                    <a:pt x="5868" y="27570"/>
                  </a:cubicBezTo>
                  <a:cubicBezTo>
                    <a:pt x="6120" y="26896"/>
                    <a:pt x="6457" y="26026"/>
                    <a:pt x="6710" y="25352"/>
                  </a:cubicBezTo>
                  <a:cubicBezTo>
                    <a:pt x="6731" y="25298"/>
                    <a:pt x="6752" y="25246"/>
                    <a:pt x="6773" y="25195"/>
                  </a:cubicBezTo>
                  <a:lnTo>
                    <a:pt x="6773" y="25195"/>
                  </a:lnTo>
                  <a:cubicBezTo>
                    <a:pt x="6806" y="26135"/>
                    <a:pt x="6866" y="27550"/>
                    <a:pt x="6963" y="29002"/>
                  </a:cubicBezTo>
                  <a:cubicBezTo>
                    <a:pt x="7047" y="30265"/>
                    <a:pt x="7159" y="31557"/>
                    <a:pt x="7300" y="32595"/>
                  </a:cubicBezTo>
                  <a:cubicBezTo>
                    <a:pt x="7384" y="33129"/>
                    <a:pt x="7440" y="33606"/>
                    <a:pt x="7552" y="33971"/>
                  </a:cubicBezTo>
                  <a:cubicBezTo>
                    <a:pt x="7636" y="34336"/>
                    <a:pt x="7721" y="34617"/>
                    <a:pt x="7861" y="34813"/>
                  </a:cubicBezTo>
                  <a:cubicBezTo>
                    <a:pt x="8226" y="35262"/>
                    <a:pt x="8731" y="35515"/>
                    <a:pt x="9265" y="35712"/>
                  </a:cubicBezTo>
                  <a:cubicBezTo>
                    <a:pt x="9798" y="35908"/>
                    <a:pt x="10360" y="36020"/>
                    <a:pt x="10809" y="36105"/>
                  </a:cubicBezTo>
                  <a:cubicBezTo>
                    <a:pt x="12072" y="36385"/>
                    <a:pt x="13336" y="36638"/>
                    <a:pt x="14627" y="36835"/>
                  </a:cubicBezTo>
                  <a:cubicBezTo>
                    <a:pt x="16452" y="37087"/>
                    <a:pt x="18277" y="37200"/>
                    <a:pt x="20102" y="37200"/>
                  </a:cubicBezTo>
                  <a:cubicBezTo>
                    <a:pt x="22685" y="37200"/>
                    <a:pt x="25295" y="36975"/>
                    <a:pt x="27878" y="36638"/>
                  </a:cubicBezTo>
                  <a:cubicBezTo>
                    <a:pt x="28496" y="36554"/>
                    <a:pt x="29366" y="36526"/>
                    <a:pt x="30180" y="36385"/>
                  </a:cubicBezTo>
                  <a:cubicBezTo>
                    <a:pt x="31023" y="36245"/>
                    <a:pt x="31837" y="35992"/>
                    <a:pt x="32370" y="35375"/>
                  </a:cubicBezTo>
                  <a:cubicBezTo>
                    <a:pt x="33128" y="34476"/>
                    <a:pt x="33100" y="33409"/>
                    <a:pt x="33128" y="33129"/>
                  </a:cubicBezTo>
                  <a:cubicBezTo>
                    <a:pt x="33128" y="33101"/>
                    <a:pt x="33128" y="32904"/>
                    <a:pt x="33128" y="32595"/>
                  </a:cubicBezTo>
                  <a:cubicBezTo>
                    <a:pt x="33184" y="31500"/>
                    <a:pt x="33297" y="28889"/>
                    <a:pt x="33409" y="26587"/>
                  </a:cubicBezTo>
                  <a:cubicBezTo>
                    <a:pt x="33465" y="25436"/>
                    <a:pt x="33521" y="24341"/>
                    <a:pt x="33578" y="23527"/>
                  </a:cubicBezTo>
                  <a:cubicBezTo>
                    <a:pt x="33590" y="23177"/>
                    <a:pt x="33603" y="22883"/>
                    <a:pt x="33613" y="22664"/>
                  </a:cubicBezTo>
                  <a:lnTo>
                    <a:pt x="33613" y="22664"/>
                  </a:lnTo>
                  <a:cubicBezTo>
                    <a:pt x="34112" y="23022"/>
                    <a:pt x="35054" y="23703"/>
                    <a:pt x="36076" y="24397"/>
                  </a:cubicBezTo>
                  <a:cubicBezTo>
                    <a:pt x="36834" y="24875"/>
                    <a:pt x="37620" y="25380"/>
                    <a:pt x="38294" y="25773"/>
                  </a:cubicBezTo>
                  <a:cubicBezTo>
                    <a:pt x="38659" y="25942"/>
                    <a:pt x="38968" y="26110"/>
                    <a:pt x="39249" y="26222"/>
                  </a:cubicBezTo>
                  <a:cubicBezTo>
                    <a:pt x="39529" y="26335"/>
                    <a:pt x="39754" y="26419"/>
                    <a:pt x="39979" y="26419"/>
                  </a:cubicBezTo>
                  <a:lnTo>
                    <a:pt x="40063" y="26419"/>
                  </a:lnTo>
                  <a:cubicBezTo>
                    <a:pt x="40652" y="26335"/>
                    <a:pt x="41186" y="26026"/>
                    <a:pt x="41523" y="25408"/>
                  </a:cubicBezTo>
                  <a:cubicBezTo>
                    <a:pt x="41888" y="24819"/>
                    <a:pt x="42056" y="23892"/>
                    <a:pt x="42056" y="22601"/>
                  </a:cubicBezTo>
                  <a:cubicBezTo>
                    <a:pt x="42056" y="22404"/>
                    <a:pt x="42056" y="22180"/>
                    <a:pt x="42056" y="21955"/>
                  </a:cubicBezTo>
                  <a:cubicBezTo>
                    <a:pt x="42000" y="20411"/>
                    <a:pt x="41888" y="15891"/>
                    <a:pt x="41719" y="11680"/>
                  </a:cubicBezTo>
                  <a:cubicBezTo>
                    <a:pt x="41663" y="9574"/>
                    <a:pt x="41579" y="7525"/>
                    <a:pt x="41495" y="5980"/>
                  </a:cubicBezTo>
                  <a:cubicBezTo>
                    <a:pt x="41438" y="5194"/>
                    <a:pt x="41410" y="4549"/>
                    <a:pt x="41354" y="4043"/>
                  </a:cubicBezTo>
                  <a:cubicBezTo>
                    <a:pt x="41326" y="3819"/>
                    <a:pt x="41326" y="3594"/>
                    <a:pt x="41298" y="3454"/>
                  </a:cubicBezTo>
                  <a:cubicBezTo>
                    <a:pt x="41270" y="3369"/>
                    <a:pt x="41270" y="3313"/>
                    <a:pt x="41242" y="3257"/>
                  </a:cubicBezTo>
                  <a:cubicBezTo>
                    <a:pt x="41242" y="3173"/>
                    <a:pt x="41214" y="3145"/>
                    <a:pt x="41186" y="3089"/>
                  </a:cubicBezTo>
                  <a:cubicBezTo>
                    <a:pt x="41045" y="2836"/>
                    <a:pt x="40793" y="2668"/>
                    <a:pt x="40512" y="2555"/>
                  </a:cubicBezTo>
                  <a:cubicBezTo>
                    <a:pt x="40203" y="2443"/>
                    <a:pt x="39866" y="2387"/>
                    <a:pt x="39501" y="2387"/>
                  </a:cubicBezTo>
                  <a:cubicBezTo>
                    <a:pt x="38799" y="2387"/>
                    <a:pt x="38069" y="2583"/>
                    <a:pt x="37620" y="3117"/>
                  </a:cubicBezTo>
                  <a:cubicBezTo>
                    <a:pt x="37480" y="3285"/>
                    <a:pt x="37396" y="3510"/>
                    <a:pt x="37311" y="3819"/>
                  </a:cubicBezTo>
                  <a:cubicBezTo>
                    <a:pt x="37003" y="4857"/>
                    <a:pt x="36778" y="6766"/>
                    <a:pt x="36638" y="8451"/>
                  </a:cubicBezTo>
                  <a:cubicBezTo>
                    <a:pt x="36567" y="9297"/>
                    <a:pt x="36518" y="10080"/>
                    <a:pt x="36486" y="10649"/>
                  </a:cubicBezTo>
                  <a:lnTo>
                    <a:pt x="36486" y="10649"/>
                  </a:lnTo>
                  <a:cubicBezTo>
                    <a:pt x="36243" y="10120"/>
                    <a:pt x="35901" y="9392"/>
                    <a:pt x="35515" y="8619"/>
                  </a:cubicBezTo>
                  <a:cubicBezTo>
                    <a:pt x="34785" y="7075"/>
                    <a:pt x="33914" y="5335"/>
                    <a:pt x="33409" y="4464"/>
                  </a:cubicBezTo>
                  <a:cubicBezTo>
                    <a:pt x="33100" y="3987"/>
                    <a:pt x="32511" y="3566"/>
                    <a:pt x="31753" y="3117"/>
                  </a:cubicBezTo>
                  <a:cubicBezTo>
                    <a:pt x="29563" y="1853"/>
                    <a:pt x="26082" y="730"/>
                    <a:pt x="26053" y="730"/>
                  </a:cubicBezTo>
                  <a:cubicBezTo>
                    <a:pt x="26053" y="730"/>
                    <a:pt x="23808" y="0"/>
                    <a:pt x="21056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6" name="Google Shape;4286;gcf486a7196_1_1715"/>
            <p:cNvSpPr/>
            <p:nvPr/>
          </p:nvSpPr>
          <p:spPr>
            <a:xfrm>
              <a:off x="4528000" y="3305275"/>
              <a:ext cx="55475" cy="49150"/>
            </a:xfrm>
            <a:custGeom>
              <a:rect b="b" l="l" r="r" t="t"/>
              <a:pathLst>
                <a:path extrusionOk="0" h="1966" w="2219">
                  <a:moveTo>
                    <a:pt x="1938" y="1"/>
                  </a:moveTo>
                  <a:lnTo>
                    <a:pt x="0" y="1601"/>
                  </a:lnTo>
                  <a:lnTo>
                    <a:pt x="309" y="1966"/>
                  </a:lnTo>
                  <a:lnTo>
                    <a:pt x="2218" y="366"/>
                  </a:lnTo>
                  <a:lnTo>
                    <a:pt x="1938" y="1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7" name="Google Shape;4287;gcf486a7196_1_1715"/>
            <p:cNvSpPr/>
            <p:nvPr/>
          </p:nvSpPr>
          <p:spPr>
            <a:xfrm>
              <a:off x="4205850" y="3376875"/>
              <a:ext cx="290600" cy="241475"/>
            </a:xfrm>
            <a:custGeom>
              <a:rect b="b" l="l" r="r" t="t"/>
              <a:pathLst>
                <a:path extrusionOk="0" h="9659" w="11624">
                  <a:moveTo>
                    <a:pt x="11342" y="0"/>
                  </a:moveTo>
                  <a:lnTo>
                    <a:pt x="0" y="9321"/>
                  </a:lnTo>
                  <a:lnTo>
                    <a:pt x="309" y="9658"/>
                  </a:lnTo>
                  <a:lnTo>
                    <a:pt x="11623" y="365"/>
                  </a:lnTo>
                  <a:lnTo>
                    <a:pt x="11342" y="0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8" name="Google Shape;4288;gcf486a7196_1_1715"/>
            <p:cNvSpPr/>
            <p:nvPr/>
          </p:nvSpPr>
          <p:spPr>
            <a:xfrm>
              <a:off x="4167250" y="3454775"/>
              <a:ext cx="129150" cy="108825"/>
            </a:xfrm>
            <a:custGeom>
              <a:rect b="b" l="l" r="r" t="t"/>
              <a:pathLst>
                <a:path extrusionOk="0" h="4353" w="5166">
                  <a:moveTo>
                    <a:pt x="4857" y="1"/>
                  </a:moveTo>
                  <a:lnTo>
                    <a:pt x="0" y="3987"/>
                  </a:lnTo>
                  <a:lnTo>
                    <a:pt x="281" y="4352"/>
                  </a:lnTo>
                  <a:lnTo>
                    <a:pt x="5166" y="366"/>
                  </a:lnTo>
                  <a:lnTo>
                    <a:pt x="4857" y="1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9" name="Google Shape;4289;gcf486a7196_1_1715"/>
            <p:cNvSpPr/>
            <p:nvPr/>
          </p:nvSpPr>
          <p:spPr>
            <a:xfrm>
              <a:off x="3883675" y="3624500"/>
              <a:ext cx="118650" cy="385075"/>
            </a:xfrm>
            <a:custGeom>
              <a:rect b="b" l="l" r="r" t="t"/>
              <a:pathLst>
                <a:path extrusionOk="0" h="15403" w="4746">
                  <a:moveTo>
                    <a:pt x="3454" y="1"/>
                  </a:moveTo>
                  <a:cubicBezTo>
                    <a:pt x="3327" y="1"/>
                    <a:pt x="3198" y="63"/>
                    <a:pt x="3117" y="202"/>
                  </a:cubicBezTo>
                  <a:lnTo>
                    <a:pt x="310" y="5424"/>
                  </a:lnTo>
                  <a:cubicBezTo>
                    <a:pt x="85" y="5845"/>
                    <a:pt x="1" y="6323"/>
                    <a:pt x="85" y="6772"/>
                  </a:cubicBezTo>
                  <a:lnTo>
                    <a:pt x="1545" y="15194"/>
                  </a:lnTo>
                  <a:cubicBezTo>
                    <a:pt x="1560" y="15332"/>
                    <a:pt x="1667" y="15403"/>
                    <a:pt x="1775" y="15403"/>
                  </a:cubicBezTo>
                  <a:cubicBezTo>
                    <a:pt x="1865" y="15403"/>
                    <a:pt x="1956" y="15353"/>
                    <a:pt x="1994" y="15250"/>
                  </a:cubicBezTo>
                  <a:lnTo>
                    <a:pt x="4577" y="8260"/>
                  </a:lnTo>
                  <a:cubicBezTo>
                    <a:pt x="4689" y="7951"/>
                    <a:pt x="4745" y="7614"/>
                    <a:pt x="4689" y="7305"/>
                  </a:cubicBezTo>
                  <a:lnTo>
                    <a:pt x="3847" y="343"/>
                  </a:lnTo>
                  <a:cubicBezTo>
                    <a:pt x="3814" y="128"/>
                    <a:pt x="3636" y="1"/>
                    <a:pt x="3454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0" name="Google Shape;4290;gcf486a7196_1_1715"/>
            <p:cNvSpPr/>
            <p:nvPr/>
          </p:nvSpPr>
          <p:spPr>
            <a:xfrm>
              <a:off x="3878775" y="3619025"/>
              <a:ext cx="128450" cy="396575"/>
            </a:xfrm>
            <a:custGeom>
              <a:rect b="b" l="l" r="r" t="t"/>
              <a:pathLst>
                <a:path extrusionOk="0" h="15863" w="5138">
                  <a:moveTo>
                    <a:pt x="3650" y="449"/>
                  </a:moveTo>
                  <a:lnTo>
                    <a:pt x="3762" y="505"/>
                  </a:lnTo>
                  <a:cubicBezTo>
                    <a:pt x="3790" y="505"/>
                    <a:pt x="3790" y="534"/>
                    <a:pt x="3818" y="590"/>
                  </a:cubicBezTo>
                  <a:lnTo>
                    <a:pt x="4661" y="7552"/>
                  </a:lnTo>
                  <a:cubicBezTo>
                    <a:pt x="4661" y="7636"/>
                    <a:pt x="4661" y="7693"/>
                    <a:pt x="4661" y="7777"/>
                  </a:cubicBezTo>
                  <a:cubicBezTo>
                    <a:pt x="4661" y="7973"/>
                    <a:pt x="4633" y="8198"/>
                    <a:pt x="4548" y="8394"/>
                  </a:cubicBezTo>
                  <a:lnTo>
                    <a:pt x="1966" y="15385"/>
                  </a:lnTo>
                  <a:lnTo>
                    <a:pt x="506" y="6963"/>
                  </a:lnTo>
                  <a:cubicBezTo>
                    <a:pt x="478" y="6850"/>
                    <a:pt x="478" y="6738"/>
                    <a:pt x="478" y="6654"/>
                  </a:cubicBezTo>
                  <a:cubicBezTo>
                    <a:pt x="478" y="6345"/>
                    <a:pt x="562" y="6036"/>
                    <a:pt x="702" y="5755"/>
                  </a:cubicBezTo>
                  <a:lnTo>
                    <a:pt x="3538" y="534"/>
                  </a:lnTo>
                  <a:cubicBezTo>
                    <a:pt x="3566" y="477"/>
                    <a:pt x="3594" y="449"/>
                    <a:pt x="3650" y="449"/>
                  </a:cubicBezTo>
                  <a:close/>
                  <a:moveTo>
                    <a:pt x="3650" y="0"/>
                  </a:moveTo>
                  <a:cubicBezTo>
                    <a:pt x="3454" y="0"/>
                    <a:pt x="3229" y="112"/>
                    <a:pt x="3117" y="309"/>
                  </a:cubicBezTo>
                  <a:lnTo>
                    <a:pt x="281" y="5531"/>
                  </a:lnTo>
                  <a:cubicBezTo>
                    <a:pt x="113" y="5868"/>
                    <a:pt x="0" y="6261"/>
                    <a:pt x="0" y="6654"/>
                  </a:cubicBezTo>
                  <a:cubicBezTo>
                    <a:pt x="0" y="6766"/>
                    <a:pt x="28" y="6907"/>
                    <a:pt x="56" y="7047"/>
                  </a:cubicBezTo>
                  <a:lnTo>
                    <a:pt x="1516" y="15469"/>
                  </a:lnTo>
                  <a:cubicBezTo>
                    <a:pt x="1516" y="15582"/>
                    <a:pt x="1601" y="15694"/>
                    <a:pt x="1685" y="15750"/>
                  </a:cubicBezTo>
                  <a:cubicBezTo>
                    <a:pt x="1769" y="15806"/>
                    <a:pt x="1853" y="15862"/>
                    <a:pt x="1966" y="15862"/>
                  </a:cubicBezTo>
                  <a:cubicBezTo>
                    <a:pt x="2134" y="15862"/>
                    <a:pt x="2331" y="15750"/>
                    <a:pt x="2387" y="15554"/>
                  </a:cubicBezTo>
                  <a:lnTo>
                    <a:pt x="4998" y="8563"/>
                  </a:lnTo>
                  <a:cubicBezTo>
                    <a:pt x="5082" y="8310"/>
                    <a:pt x="5138" y="8030"/>
                    <a:pt x="5138" y="7777"/>
                  </a:cubicBezTo>
                  <a:cubicBezTo>
                    <a:pt x="5138" y="7665"/>
                    <a:pt x="5138" y="7580"/>
                    <a:pt x="5138" y="7496"/>
                  </a:cubicBezTo>
                  <a:lnTo>
                    <a:pt x="4268" y="534"/>
                  </a:lnTo>
                  <a:cubicBezTo>
                    <a:pt x="4268" y="365"/>
                    <a:pt x="4183" y="225"/>
                    <a:pt x="4043" y="140"/>
                  </a:cubicBezTo>
                  <a:cubicBezTo>
                    <a:pt x="3931" y="28"/>
                    <a:pt x="3790" y="0"/>
                    <a:pt x="3650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1" name="Google Shape;4291;gcf486a7196_1_1715"/>
            <p:cNvSpPr/>
            <p:nvPr/>
          </p:nvSpPr>
          <p:spPr>
            <a:xfrm>
              <a:off x="4737150" y="3094725"/>
              <a:ext cx="70925" cy="163550"/>
            </a:xfrm>
            <a:custGeom>
              <a:rect b="b" l="l" r="r" t="t"/>
              <a:pathLst>
                <a:path extrusionOk="0" h="6542" w="2837">
                  <a:moveTo>
                    <a:pt x="1" y="0"/>
                  </a:moveTo>
                  <a:lnTo>
                    <a:pt x="2836" y="6542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2" name="Google Shape;4292;gcf486a7196_1_1715"/>
            <p:cNvSpPr/>
            <p:nvPr/>
          </p:nvSpPr>
          <p:spPr>
            <a:xfrm>
              <a:off x="4730125" y="3088925"/>
              <a:ext cx="84250" cy="175525"/>
            </a:xfrm>
            <a:custGeom>
              <a:rect b="b" l="l" r="r" t="t"/>
              <a:pathLst>
                <a:path extrusionOk="0" h="7021" w="3370">
                  <a:moveTo>
                    <a:pt x="257" y="1"/>
                  </a:moveTo>
                  <a:cubicBezTo>
                    <a:pt x="237" y="1"/>
                    <a:pt x="217" y="3"/>
                    <a:pt x="198" y="8"/>
                  </a:cubicBezTo>
                  <a:cubicBezTo>
                    <a:pt x="57" y="64"/>
                    <a:pt x="1" y="204"/>
                    <a:pt x="57" y="316"/>
                  </a:cubicBezTo>
                  <a:lnTo>
                    <a:pt x="2893" y="6886"/>
                  </a:lnTo>
                  <a:cubicBezTo>
                    <a:pt x="2934" y="6968"/>
                    <a:pt x="3020" y="7020"/>
                    <a:pt x="3107" y="7020"/>
                  </a:cubicBezTo>
                  <a:cubicBezTo>
                    <a:pt x="3139" y="7020"/>
                    <a:pt x="3171" y="7013"/>
                    <a:pt x="3202" y="6998"/>
                  </a:cubicBezTo>
                  <a:cubicBezTo>
                    <a:pt x="3314" y="6942"/>
                    <a:pt x="3370" y="6802"/>
                    <a:pt x="3314" y="6689"/>
                  </a:cubicBezTo>
                  <a:lnTo>
                    <a:pt x="506" y="148"/>
                  </a:lnTo>
                  <a:cubicBezTo>
                    <a:pt x="460" y="55"/>
                    <a:pt x="356" y="1"/>
                    <a:pt x="257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3" name="Google Shape;4293;gcf486a7196_1_1715"/>
            <p:cNvSpPr/>
            <p:nvPr/>
          </p:nvSpPr>
          <p:spPr>
            <a:xfrm>
              <a:off x="3973525" y="3851475"/>
              <a:ext cx="22225" cy="90425"/>
            </a:xfrm>
            <a:custGeom>
              <a:rect b="b" l="l" r="r" t="t"/>
              <a:pathLst>
                <a:path extrusionOk="0" h="3617" w="889">
                  <a:moveTo>
                    <a:pt x="685" y="1"/>
                  </a:moveTo>
                  <a:cubicBezTo>
                    <a:pt x="578" y="1"/>
                    <a:pt x="438" y="191"/>
                    <a:pt x="309" y="500"/>
                  </a:cubicBezTo>
                  <a:cubicBezTo>
                    <a:pt x="28" y="1174"/>
                    <a:pt x="0" y="3617"/>
                    <a:pt x="0" y="3617"/>
                  </a:cubicBezTo>
                  <a:cubicBezTo>
                    <a:pt x="0" y="3617"/>
                    <a:pt x="730" y="2129"/>
                    <a:pt x="843" y="921"/>
                  </a:cubicBezTo>
                  <a:cubicBezTo>
                    <a:pt x="888" y="267"/>
                    <a:pt x="810" y="1"/>
                    <a:pt x="68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4" name="Google Shape;4294;gcf486a7196_1_1715"/>
            <p:cNvSpPr/>
            <p:nvPr/>
          </p:nvSpPr>
          <p:spPr>
            <a:xfrm>
              <a:off x="3967900" y="3845725"/>
              <a:ext cx="33025" cy="101975"/>
            </a:xfrm>
            <a:custGeom>
              <a:rect b="b" l="l" r="r" t="t"/>
              <a:pathLst>
                <a:path extrusionOk="0" h="4079" w="1321">
                  <a:moveTo>
                    <a:pt x="838" y="639"/>
                  </a:moveTo>
                  <a:lnTo>
                    <a:pt x="838" y="639"/>
                  </a:lnTo>
                  <a:cubicBezTo>
                    <a:pt x="841" y="682"/>
                    <a:pt x="843" y="731"/>
                    <a:pt x="843" y="786"/>
                  </a:cubicBezTo>
                  <a:cubicBezTo>
                    <a:pt x="843" y="871"/>
                    <a:pt x="843" y="1011"/>
                    <a:pt x="815" y="1123"/>
                  </a:cubicBezTo>
                  <a:cubicBezTo>
                    <a:pt x="792" y="1599"/>
                    <a:pt x="660" y="2110"/>
                    <a:pt x="507" y="2556"/>
                  </a:cubicBezTo>
                  <a:lnTo>
                    <a:pt x="507" y="2556"/>
                  </a:lnTo>
                  <a:cubicBezTo>
                    <a:pt x="515" y="2382"/>
                    <a:pt x="525" y="2202"/>
                    <a:pt x="534" y="2022"/>
                  </a:cubicBezTo>
                  <a:cubicBezTo>
                    <a:pt x="562" y="1769"/>
                    <a:pt x="590" y="1516"/>
                    <a:pt x="618" y="1292"/>
                  </a:cubicBezTo>
                  <a:cubicBezTo>
                    <a:pt x="675" y="1095"/>
                    <a:pt x="703" y="899"/>
                    <a:pt x="759" y="814"/>
                  </a:cubicBezTo>
                  <a:cubicBezTo>
                    <a:pt x="785" y="749"/>
                    <a:pt x="811" y="689"/>
                    <a:pt x="838" y="639"/>
                  </a:cubicBezTo>
                  <a:close/>
                  <a:moveTo>
                    <a:pt x="899" y="0"/>
                  </a:moveTo>
                  <a:cubicBezTo>
                    <a:pt x="815" y="0"/>
                    <a:pt x="731" y="28"/>
                    <a:pt x="675" y="84"/>
                  </a:cubicBezTo>
                  <a:cubicBezTo>
                    <a:pt x="534" y="197"/>
                    <a:pt x="422" y="393"/>
                    <a:pt x="310" y="618"/>
                  </a:cubicBezTo>
                  <a:cubicBezTo>
                    <a:pt x="225" y="843"/>
                    <a:pt x="169" y="1123"/>
                    <a:pt x="141" y="1460"/>
                  </a:cubicBezTo>
                  <a:cubicBezTo>
                    <a:pt x="1" y="2471"/>
                    <a:pt x="1" y="3847"/>
                    <a:pt x="1" y="3847"/>
                  </a:cubicBezTo>
                  <a:cubicBezTo>
                    <a:pt x="1" y="3959"/>
                    <a:pt x="85" y="4043"/>
                    <a:pt x="169" y="4071"/>
                  </a:cubicBezTo>
                  <a:cubicBezTo>
                    <a:pt x="189" y="4076"/>
                    <a:pt x="208" y="4078"/>
                    <a:pt x="227" y="4078"/>
                  </a:cubicBezTo>
                  <a:cubicBezTo>
                    <a:pt x="318" y="4078"/>
                    <a:pt x="404" y="4024"/>
                    <a:pt x="450" y="3931"/>
                  </a:cubicBezTo>
                  <a:cubicBezTo>
                    <a:pt x="450" y="3931"/>
                    <a:pt x="1180" y="2443"/>
                    <a:pt x="1292" y="1179"/>
                  </a:cubicBezTo>
                  <a:cubicBezTo>
                    <a:pt x="1320" y="1039"/>
                    <a:pt x="1320" y="899"/>
                    <a:pt x="1320" y="786"/>
                  </a:cubicBezTo>
                  <a:cubicBezTo>
                    <a:pt x="1320" y="562"/>
                    <a:pt x="1292" y="421"/>
                    <a:pt x="1264" y="281"/>
                  </a:cubicBezTo>
                  <a:cubicBezTo>
                    <a:pt x="1236" y="225"/>
                    <a:pt x="1208" y="169"/>
                    <a:pt x="1152" y="84"/>
                  </a:cubicBezTo>
                  <a:cubicBezTo>
                    <a:pt x="1096" y="28"/>
                    <a:pt x="1012" y="0"/>
                    <a:pt x="899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5" name="Google Shape;4295;gcf486a7196_1_1715"/>
            <p:cNvSpPr/>
            <p:nvPr/>
          </p:nvSpPr>
          <p:spPr>
            <a:xfrm>
              <a:off x="3935625" y="3881125"/>
              <a:ext cx="53525" cy="115525"/>
            </a:xfrm>
            <a:custGeom>
              <a:rect b="b" l="l" r="r" t="t"/>
              <a:pathLst>
                <a:path extrusionOk="0" h="4621" w="2141">
                  <a:moveTo>
                    <a:pt x="1781" y="1"/>
                  </a:moveTo>
                  <a:cubicBezTo>
                    <a:pt x="1761" y="1"/>
                    <a:pt x="1738" y="6"/>
                    <a:pt x="1713" y="16"/>
                  </a:cubicBezTo>
                  <a:cubicBezTo>
                    <a:pt x="1236" y="213"/>
                    <a:pt x="1039" y="1167"/>
                    <a:pt x="1039" y="1167"/>
                  </a:cubicBezTo>
                  <a:cubicBezTo>
                    <a:pt x="1039" y="1167"/>
                    <a:pt x="877" y="1079"/>
                    <a:pt x="689" y="1079"/>
                  </a:cubicBezTo>
                  <a:cubicBezTo>
                    <a:pt x="493" y="1079"/>
                    <a:pt x="269" y="1174"/>
                    <a:pt x="169" y="1560"/>
                  </a:cubicBezTo>
                  <a:cubicBezTo>
                    <a:pt x="0" y="2318"/>
                    <a:pt x="169" y="4620"/>
                    <a:pt x="169" y="4620"/>
                  </a:cubicBezTo>
                  <a:cubicBezTo>
                    <a:pt x="169" y="4620"/>
                    <a:pt x="1348" y="3301"/>
                    <a:pt x="1516" y="2431"/>
                  </a:cubicBezTo>
                  <a:cubicBezTo>
                    <a:pt x="1703" y="1606"/>
                    <a:pt x="2141" y="1"/>
                    <a:pt x="178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6" name="Google Shape;4296;gcf486a7196_1_1715"/>
            <p:cNvSpPr/>
            <p:nvPr/>
          </p:nvSpPr>
          <p:spPr>
            <a:xfrm>
              <a:off x="3932125" y="3875200"/>
              <a:ext cx="57575" cy="127325"/>
            </a:xfrm>
            <a:custGeom>
              <a:rect b="b" l="l" r="r" t="t"/>
              <a:pathLst>
                <a:path extrusionOk="0" h="5093" w="2303">
                  <a:moveTo>
                    <a:pt x="1825" y="550"/>
                  </a:moveTo>
                  <a:cubicBezTo>
                    <a:pt x="1825" y="554"/>
                    <a:pt x="1825" y="558"/>
                    <a:pt x="1825" y="562"/>
                  </a:cubicBezTo>
                  <a:cubicBezTo>
                    <a:pt x="1825" y="787"/>
                    <a:pt x="1769" y="1151"/>
                    <a:pt x="1684" y="1545"/>
                  </a:cubicBezTo>
                  <a:cubicBezTo>
                    <a:pt x="1600" y="1909"/>
                    <a:pt x="1516" y="2303"/>
                    <a:pt x="1432" y="2611"/>
                  </a:cubicBezTo>
                  <a:cubicBezTo>
                    <a:pt x="1348" y="2976"/>
                    <a:pt x="1039" y="3538"/>
                    <a:pt x="730" y="3959"/>
                  </a:cubicBezTo>
                  <a:cubicBezTo>
                    <a:pt x="659" y="4072"/>
                    <a:pt x="581" y="4171"/>
                    <a:pt x="507" y="4260"/>
                  </a:cubicBezTo>
                  <a:lnTo>
                    <a:pt x="507" y="4260"/>
                  </a:lnTo>
                  <a:cubicBezTo>
                    <a:pt x="506" y="4253"/>
                    <a:pt x="506" y="4246"/>
                    <a:pt x="505" y="4240"/>
                  </a:cubicBezTo>
                  <a:cubicBezTo>
                    <a:pt x="505" y="3875"/>
                    <a:pt x="477" y="3369"/>
                    <a:pt x="477" y="2948"/>
                  </a:cubicBezTo>
                  <a:cubicBezTo>
                    <a:pt x="477" y="2499"/>
                    <a:pt x="505" y="2078"/>
                    <a:pt x="562" y="1853"/>
                  </a:cubicBezTo>
                  <a:cubicBezTo>
                    <a:pt x="590" y="1685"/>
                    <a:pt x="646" y="1629"/>
                    <a:pt x="674" y="1601"/>
                  </a:cubicBezTo>
                  <a:cubicBezTo>
                    <a:pt x="730" y="1573"/>
                    <a:pt x="758" y="1545"/>
                    <a:pt x="814" y="1545"/>
                  </a:cubicBezTo>
                  <a:cubicBezTo>
                    <a:pt x="870" y="1545"/>
                    <a:pt x="955" y="1573"/>
                    <a:pt x="1011" y="1573"/>
                  </a:cubicBezTo>
                  <a:lnTo>
                    <a:pt x="1067" y="1601"/>
                  </a:lnTo>
                  <a:lnTo>
                    <a:pt x="1067" y="1629"/>
                  </a:lnTo>
                  <a:cubicBezTo>
                    <a:pt x="1095" y="1643"/>
                    <a:pt x="1130" y="1650"/>
                    <a:pt x="1169" y="1650"/>
                  </a:cubicBezTo>
                  <a:cubicBezTo>
                    <a:pt x="1207" y="1650"/>
                    <a:pt x="1249" y="1643"/>
                    <a:pt x="1291" y="1629"/>
                  </a:cubicBezTo>
                  <a:cubicBezTo>
                    <a:pt x="1348" y="1601"/>
                    <a:pt x="1404" y="1545"/>
                    <a:pt x="1404" y="1460"/>
                  </a:cubicBezTo>
                  <a:lnTo>
                    <a:pt x="1432" y="1432"/>
                  </a:lnTo>
                  <a:cubicBezTo>
                    <a:pt x="1432" y="1348"/>
                    <a:pt x="1488" y="1123"/>
                    <a:pt x="1600" y="899"/>
                  </a:cubicBezTo>
                  <a:cubicBezTo>
                    <a:pt x="1658" y="764"/>
                    <a:pt x="1742" y="630"/>
                    <a:pt x="1825" y="550"/>
                  </a:cubicBezTo>
                  <a:close/>
                  <a:moveTo>
                    <a:pt x="1937" y="0"/>
                  </a:moveTo>
                  <a:cubicBezTo>
                    <a:pt x="1881" y="0"/>
                    <a:pt x="1825" y="28"/>
                    <a:pt x="1769" y="57"/>
                  </a:cubicBezTo>
                  <a:cubicBezTo>
                    <a:pt x="1600" y="113"/>
                    <a:pt x="1460" y="253"/>
                    <a:pt x="1376" y="393"/>
                  </a:cubicBezTo>
                  <a:cubicBezTo>
                    <a:pt x="1195" y="623"/>
                    <a:pt x="1082" y="910"/>
                    <a:pt x="1019" y="1115"/>
                  </a:cubicBezTo>
                  <a:lnTo>
                    <a:pt x="1019" y="1115"/>
                  </a:lnTo>
                  <a:cubicBezTo>
                    <a:pt x="958" y="1103"/>
                    <a:pt x="889" y="1095"/>
                    <a:pt x="814" y="1095"/>
                  </a:cubicBezTo>
                  <a:cubicBezTo>
                    <a:pt x="702" y="1095"/>
                    <a:pt x="533" y="1123"/>
                    <a:pt x="393" y="1236"/>
                  </a:cubicBezTo>
                  <a:cubicBezTo>
                    <a:pt x="253" y="1348"/>
                    <a:pt x="140" y="1516"/>
                    <a:pt x="84" y="1741"/>
                  </a:cubicBezTo>
                  <a:cubicBezTo>
                    <a:pt x="28" y="2050"/>
                    <a:pt x="0" y="2471"/>
                    <a:pt x="0" y="2948"/>
                  </a:cubicBezTo>
                  <a:cubicBezTo>
                    <a:pt x="0" y="3847"/>
                    <a:pt x="84" y="4885"/>
                    <a:pt x="84" y="4885"/>
                  </a:cubicBezTo>
                  <a:cubicBezTo>
                    <a:pt x="84" y="4998"/>
                    <a:pt x="168" y="5054"/>
                    <a:pt x="253" y="5082"/>
                  </a:cubicBezTo>
                  <a:cubicBezTo>
                    <a:pt x="275" y="5089"/>
                    <a:pt x="300" y="5093"/>
                    <a:pt x="325" y="5093"/>
                  </a:cubicBezTo>
                  <a:cubicBezTo>
                    <a:pt x="393" y="5093"/>
                    <a:pt x="464" y="5067"/>
                    <a:pt x="505" y="5026"/>
                  </a:cubicBezTo>
                  <a:cubicBezTo>
                    <a:pt x="505" y="5026"/>
                    <a:pt x="786" y="4689"/>
                    <a:pt x="1123" y="4212"/>
                  </a:cubicBezTo>
                  <a:cubicBezTo>
                    <a:pt x="1432" y="3762"/>
                    <a:pt x="1769" y="3201"/>
                    <a:pt x="1881" y="2724"/>
                  </a:cubicBezTo>
                  <a:cubicBezTo>
                    <a:pt x="1965" y="2415"/>
                    <a:pt x="2049" y="2022"/>
                    <a:pt x="2134" y="1629"/>
                  </a:cubicBezTo>
                  <a:cubicBezTo>
                    <a:pt x="2218" y="1236"/>
                    <a:pt x="2302" y="843"/>
                    <a:pt x="2302" y="562"/>
                  </a:cubicBezTo>
                  <a:cubicBezTo>
                    <a:pt x="2302" y="450"/>
                    <a:pt x="2302" y="337"/>
                    <a:pt x="2246" y="253"/>
                  </a:cubicBezTo>
                  <a:cubicBezTo>
                    <a:pt x="2218" y="197"/>
                    <a:pt x="2190" y="141"/>
                    <a:pt x="2134" y="85"/>
                  </a:cubicBezTo>
                  <a:cubicBezTo>
                    <a:pt x="2078" y="28"/>
                    <a:pt x="1993" y="0"/>
                    <a:pt x="1937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7" name="Google Shape;4297;gcf486a7196_1_1715"/>
            <p:cNvSpPr/>
            <p:nvPr/>
          </p:nvSpPr>
          <p:spPr>
            <a:xfrm>
              <a:off x="3952475" y="3904550"/>
              <a:ext cx="18275" cy="72300"/>
            </a:xfrm>
            <a:custGeom>
              <a:rect b="b" l="l" r="r" t="t"/>
              <a:pathLst>
                <a:path extrusionOk="0" h="2892" w="731">
                  <a:moveTo>
                    <a:pt x="363" y="0"/>
                  </a:moveTo>
                  <a:cubicBezTo>
                    <a:pt x="345" y="0"/>
                    <a:pt x="327" y="2"/>
                    <a:pt x="309" y="6"/>
                  </a:cubicBezTo>
                  <a:cubicBezTo>
                    <a:pt x="197" y="34"/>
                    <a:pt x="112" y="174"/>
                    <a:pt x="141" y="286"/>
                  </a:cubicBezTo>
                  <a:lnTo>
                    <a:pt x="141" y="314"/>
                  </a:lnTo>
                  <a:cubicBezTo>
                    <a:pt x="169" y="427"/>
                    <a:pt x="253" y="876"/>
                    <a:pt x="253" y="1409"/>
                  </a:cubicBezTo>
                  <a:cubicBezTo>
                    <a:pt x="253" y="1802"/>
                    <a:pt x="197" y="2252"/>
                    <a:pt x="56" y="2560"/>
                  </a:cubicBezTo>
                  <a:cubicBezTo>
                    <a:pt x="0" y="2701"/>
                    <a:pt x="56" y="2841"/>
                    <a:pt x="197" y="2869"/>
                  </a:cubicBezTo>
                  <a:cubicBezTo>
                    <a:pt x="227" y="2884"/>
                    <a:pt x="259" y="2891"/>
                    <a:pt x="291" y="2891"/>
                  </a:cubicBezTo>
                  <a:cubicBezTo>
                    <a:pt x="378" y="2891"/>
                    <a:pt x="464" y="2839"/>
                    <a:pt x="506" y="2757"/>
                  </a:cubicBezTo>
                  <a:cubicBezTo>
                    <a:pt x="674" y="2336"/>
                    <a:pt x="730" y="1858"/>
                    <a:pt x="730" y="1409"/>
                  </a:cubicBezTo>
                  <a:cubicBezTo>
                    <a:pt x="730" y="764"/>
                    <a:pt x="590" y="202"/>
                    <a:pt x="590" y="174"/>
                  </a:cubicBezTo>
                  <a:cubicBezTo>
                    <a:pt x="565" y="76"/>
                    <a:pt x="477" y="0"/>
                    <a:pt x="363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8" name="Google Shape;4298;gcf486a7196_1_1715"/>
            <p:cNvSpPr/>
            <p:nvPr/>
          </p:nvSpPr>
          <p:spPr>
            <a:xfrm>
              <a:off x="4649425" y="3143050"/>
              <a:ext cx="18275" cy="224025"/>
            </a:xfrm>
            <a:custGeom>
              <a:rect b="b" l="l" r="r" t="t"/>
              <a:pathLst>
                <a:path extrusionOk="0" h="8961" w="731">
                  <a:moveTo>
                    <a:pt x="463" y="0"/>
                  </a:moveTo>
                  <a:cubicBezTo>
                    <a:pt x="343" y="0"/>
                    <a:pt x="253" y="103"/>
                    <a:pt x="253" y="229"/>
                  </a:cubicBezTo>
                  <a:lnTo>
                    <a:pt x="0" y="8708"/>
                  </a:lnTo>
                  <a:cubicBezTo>
                    <a:pt x="0" y="8848"/>
                    <a:pt x="113" y="8932"/>
                    <a:pt x="225" y="8960"/>
                  </a:cubicBezTo>
                  <a:cubicBezTo>
                    <a:pt x="365" y="8960"/>
                    <a:pt x="478" y="8848"/>
                    <a:pt x="478" y="8736"/>
                  </a:cubicBezTo>
                  <a:lnTo>
                    <a:pt x="730" y="229"/>
                  </a:lnTo>
                  <a:cubicBezTo>
                    <a:pt x="730" y="117"/>
                    <a:pt x="618" y="4"/>
                    <a:pt x="506" y="4"/>
                  </a:cubicBezTo>
                  <a:cubicBezTo>
                    <a:pt x="491" y="2"/>
                    <a:pt x="477" y="0"/>
                    <a:pt x="463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9" name="Google Shape;4299;gcf486a7196_1_1715"/>
            <p:cNvSpPr/>
            <p:nvPr/>
          </p:nvSpPr>
          <p:spPr>
            <a:xfrm>
              <a:off x="4652225" y="3168275"/>
              <a:ext cx="37925" cy="131550"/>
            </a:xfrm>
            <a:custGeom>
              <a:rect b="b" l="l" r="r" t="t"/>
              <a:pathLst>
                <a:path extrusionOk="0" h="5262" w="1517">
                  <a:moveTo>
                    <a:pt x="1276" y="1"/>
                  </a:moveTo>
                  <a:cubicBezTo>
                    <a:pt x="1174" y="1"/>
                    <a:pt x="1064" y="80"/>
                    <a:pt x="1039" y="203"/>
                  </a:cubicBezTo>
                  <a:lnTo>
                    <a:pt x="29" y="4975"/>
                  </a:lnTo>
                  <a:cubicBezTo>
                    <a:pt x="1" y="5116"/>
                    <a:pt x="85" y="5228"/>
                    <a:pt x="197" y="5256"/>
                  </a:cubicBezTo>
                  <a:cubicBezTo>
                    <a:pt x="216" y="5260"/>
                    <a:pt x="234" y="5262"/>
                    <a:pt x="251" y="5262"/>
                  </a:cubicBezTo>
                  <a:cubicBezTo>
                    <a:pt x="366" y="5262"/>
                    <a:pt x="454" y="5185"/>
                    <a:pt x="478" y="5088"/>
                  </a:cubicBezTo>
                  <a:lnTo>
                    <a:pt x="1489" y="287"/>
                  </a:lnTo>
                  <a:cubicBezTo>
                    <a:pt x="1517" y="175"/>
                    <a:pt x="1461" y="34"/>
                    <a:pt x="1320" y="6"/>
                  </a:cubicBezTo>
                  <a:cubicBezTo>
                    <a:pt x="1306" y="2"/>
                    <a:pt x="1291" y="1"/>
                    <a:pt x="1276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0" name="Google Shape;4300;gcf486a7196_1_1715"/>
            <p:cNvSpPr/>
            <p:nvPr/>
          </p:nvSpPr>
          <p:spPr>
            <a:xfrm>
              <a:off x="3982650" y="3160575"/>
              <a:ext cx="18275" cy="252825"/>
            </a:xfrm>
            <a:custGeom>
              <a:rect b="b" l="l" r="r" t="t"/>
              <a:pathLst>
                <a:path extrusionOk="0" h="10113" w="731">
                  <a:moveTo>
                    <a:pt x="260" y="1"/>
                  </a:moveTo>
                  <a:cubicBezTo>
                    <a:pt x="248" y="1"/>
                    <a:pt x="237" y="2"/>
                    <a:pt x="225" y="5"/>
                  </a:cubicBezTo>
                  <a:cubicBezTo>
                    <a:pt x="85" y="5"/>
                    <a:pt x="0" y="118"/>
                    <a:pt x="0" y="230"/>
                  </a:cubicBezTo>
                  <a:lnTo>
                    <a:pt x="253" y="9860"/>
                  </a:lnTo>
                  <a:cubicBezTo>
                    <a:pt x="253" y="10000"/>
                    <a:pt x="365" y="10112"/>
                    <a:pt x="478" y="10112"/>
                  </a:cubicBezTo>
                  <a:cubicBezTo>
                    <a:pt x="618" y="10084"/>
                    <a:pt x="730" y="10000"/>
                    <a:pt x="730" y="9860"/>
                  </a:cubicBezTo>
                  <a:lnTo>
                    <a:pt x="450" y="230"/>
                  </a:lnTo>
                  <a:cubicBezTo>
                    <a:pt x="450" y="104"/>
                    <a:pt x="360" y="1"/>
                    <a:pt x="260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1" name="Google Shape;4301;gcf486a7196_1_1715"/>
            <p:cNvSpPr/>
            <p:nvPr/>
          </p:nvSpPr>
          <p:spPr>
            <a:xfrm>
              <a:off x="2591550" y="5031175"/>
              <a:ext cx="1179850" cy="346750"/>
            </a:xfrm>
            <a:custGeom>
              <a:rect b="b" l="l" r="r" t="t"/>
              <a:pathLst>
                <a:path extrusionOk="0" h="13870" w="47194">
                  <a:moveTo>
                    <a:pt x="23583" y="1"/>
                  </a:moveTo>
                  <a:cubicBezTo>
                    <a:pt x="10556" y="1"/>
                    <a:pt x="0" y="3117"/>
                    <a:pt x="0" y="6935"/>
                  </a:cubicBezTo>
                  <a:cubicBezTo>
                    <a:pt x="0" y="10753"/>
                    <a:pt x="10556" y="13869"/>
                    <a:pt x="23583" y="13869"/>
                  </a:cubicBezTo>
                  <a:cubicBezTo>
                    <a:pt x="36610" y="13869"/>
                    <a:pt x="47194" y="10753"/>
                    <a:pt x="47194" y="6935"/>
                  </a:cubicBezTo>
                  <a:cubicBezTo>
                    <a:pt x="47194" y="3117"/>
                    <a:pt x="36610" y="1"/>
                    <a:pt x="23583" y="1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2" name="Google Shape;4302;gcf486a7196_1_1715"/>
            <p:cNvSpPr/>
            <p:nvPr/>
          </p:nvSpPr>
          <p:spPr>
            <a:xfrm>
              <a:off x="2591550" y="5031175"/>
              <a:ext cx="1179850" cy="346750"/>
            </a:xfrm>
            <a:custGeom>
              <a:rect b="b" l="l" r="r" t="t"/>
              <a:pathLst>
                <a:path extrusionOk="0" h="13870" w="47194">
                  <a:moveTo>
                    <a:pt x="23583" y="1"/>
                  </a:moveTo>
                  <a:cubicBezTo>
                    <a:pt x="10556" y="1"/>
                    <a:pt x="0" y="3117"/>
                    <a:pt x="0" y="6935"/>
                  </a:cubicBezTo>
                  <a:cubicBezTo>
                    <a:pt x="0" y="10753"/>
                    <a:pt x="10556" y="13869"/>
                    <a:pt x="23583" y="13869"/>
                  </a:cubicBezTo>
                  <a:cubicBezTo>
                    <a:pt x="36610" y="13869"/>
                    <a:pt x="47194" y="10753"/>
                    <a:pt x="47194" y="6935"/>
                  </a:cubicBezTo>
                  <a:cubicBezTo>
                    <a:pt x="47194" y="3117"/>
                    <a:pt x="36610" y="1"/>
                    <a:pt x="23583" y="1"/>
                  </a:cubicBezTo>
                  <a:close/>
                </a:path>
              </a:pathLst>
            </a:custGeom>
            <a:solidFill>
              <a:srgbClr val="BBE3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3" name="Google Shape;4303;gcf486a7196_1_1715"/>
            <p:cNvSpPr/>
            <p:nvPr/>
          </p:nvSpPr>
          <p:spPr>
            <a:xfrm>
              <a:off x="3400100" y="2659400"/>
              <a:ext cx="126350" cy="233900"/>
            </a:xfrm>
            <a:custGeom>
              <a:rect b="b" l="l" r="r" t="t"/>
              <a:pathLst>
                <a:path extrusionOk="0" h="9356" w="5054">
                  <a:moveTo>
                    <a:pt x="1156" y="1"/>
                  </a:moveTo>
                  <a:cubicBezTo>
                    <a:pt x="1015" y="1"/>
                    <a:pt x="904" y="7"/>
                    <a:pt x="843" y="7"/>
                  </a:cubicBezTo>
                  <a:cubicBezTo>
                    <a:pt x="618" y="7"/>
                    <a:pt x="393" y="147"/>
                    <a:pt x="674" y="540"/>
                  </a:cubicBezTo>
                  <a:cubicBezTo>
                    <a:pt x="983" y="905"/>
                    <a:pt x="1881" y="990"/>
                    <a:pt x="1881" y="1355"/>
                  </a:cubicBezTo>
                  <a:lnTo>
                    <a:pt x="1881" y="3713"/>
                  </a:lnTo>
                  <a:cubicBezTo>
                    <a:pt x="1881" y="3713"/>
                    <a:pt x="1516" y="2646"/>
                    <a:pt x="1292" y="2028"/>
                  </a:cubicBezTo>
                  <a:cubicBezTo>
                    <a:pt x="1135" y="1618"/>
                    <a:pt x="653" y="1384"/>
                    <a:pt x="345" y="1384"/>
                  </a:cubicBezTo>
                  <a:cubicBezTo>
                    <a:pt x="211" y="1384"/>
                    <a:pt x="110" y="1429"/>
                    <a:pt x="85" y="1523"/>
                  </a:cubicBezTo>
                  <a:cubicBezTo>
                    <a:pt x="0" y="1804"/>
                    <a:pt x="534" y="2337"/>
                    <a:pt x="758" y="3179"/>
                  </a:cubicBezTo>
                  <a:cubicBezTo>
                    <a:pt x="983" y="3994"/>
                    <a:pt x="899" y="5594"/>
                    <a:pt x="899" y="5594"/>
                  </a:cubicBezTo>
                  <a:cubicBezTo>
                    <a:pt x="899" y="5594"/>
                    <a:pt x="843" y="6492"/>
                    <a:pt x="1516" y="7250"/>
                  </a:cubicBezTo>
                  <a:cubicBezTo>
                    <a:pt x="2190" y="8008"/>
                    <a:pt x="3482" y="9356"/>
                    <a:pt x="3482" y="9356"/>
                  </a:cubicBezTo>
                  <a:lnTo>
                    <a:pt x="5054" y="8149"/>
                  </a:lnTo>
                  <a:cubicBezTo>
                    <a:pt x="5054" y="8149"/>
                    <a:pt x="4520" y="6801"/>
                    <a:pt x="4689" y="6127"/>
                  </a:cubicBezTo>
                  <a:cubicBezTo>
                    <a:pt x="4829" y="5425"/>
                    <a:pt x="4913" y="4387"/>
                    <a:pt x="4520" y="3544"/>
                  </a:cubicBezTo>
                  <a:cubicBezTo>
                    <a:pt x="4155" y="2730"/>
                    <a:pt x="2948" y="2562"/>
                    <a:pt x="2948" y="2562"/>
                  </a:cubicBezTo>
                  <a:cubicBezTo>
                    <a:pt x="2948" y="2562"/>
                    <a:pt x="3032" y="2281"/>
                    <a:pt x="3032" y="1888"/>
                  </a:cubicBezTo>
                  <a:cubicBezTo>
                    <a:pt x="3032" y="1523"/>
                    <a:pt x="3032" y="821"/>
                    <a:pt x="2499" y="372"/>
                  </a:cubicBezTo>
                  <a:cubicBezTo>
                    <a:pt x="2111" y="45"/>
                    <a:pt x="1530" y="1"/>
                    <a:pt x="11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4" name="Google Shape;4304;gcf486a7196_1_1715"/>
            <p:cNvSpPr/>
            <p:nvPr/>
          </p:nvSpPr>
          <p:spPr>
            <a:xfrm>
              <a:off x="3395875" y="2653250"/>
              <a:ext cx="136900" cy="245950"/>
            </a:xfrm>
            <a:custGeom>
              <a:rect b="b" l="l" r="r" t="t"/>
              <a:pathLst>
                <a:path extrusionOk="0" h="9838" w="5476">
                  <a:moveTo>
                    <a:pt x="1292" y="478"/>
                  </a:moveTo>
                  <a:cubicBezTo>
                    <a:pt x="1461" y="478"/>
                    <a:pt x="1685" y="478"/>
                    <a:pt x="1910" y="534"/>
                  </a:cubicBezTo>
                  <a:cubicBezTo>
                    <a:pt x="2135" y="590"/>
                    <a:pt x="2359" y="674"/>
                    <a:pt x="2500" y="814"/>
                  </a:cubicBezTo>
                  <a:cubicBezTo>
                    <a:pt x="2724" y="983"/>
                    <a:pt x="2836" y="1236"/>
                    <a:pt x="2893" y="1460"/>
                  </a:cubicBezTo>
                  <a:cubicBezTo>
                    <a:pt x="2949" y="1713"/>
                    <a:pt x="2949" y="1937"/>
                    <a:pt x="2949" y="2134"/>
                  </a:cubicBezTo>
                  <a:cubicBezTo>
                    <a:pt x="2949" y="2302"/>
                    <a:pt x="2949" y="2471"/>
                    <a:pt x="2921" y="2583"/>
                  </a:cubicBezTo>
                  <a:cubicBezTo>
                    <a:pt x="2921" y="2639"/>
                    <a:pt x="2921" y="2695"/>
                    <a:pt x="2893" y="2724"/>
                  </a:cubicBezTo>
                  <a:lnTo>
                    <a:pt x="2893" y="2752"/>
                  </a:lnTo>
                  <a:cubicBezTo>
                    <a:pt x="2865" y="2836"/>
                    <a:pt x="2893" y="2892"/>
                    <a:pt x="2921" y="2948"/>
                  </a:cubicBezTo>
                  <a:cubicBezTo>
                    <a:pt x="2977" y="3004"/>
                    <a:pt x="3033" y="3032"/>
                    <a:pt x="3089" y="3060"/>
                  </a:cubicBezTo>
                  <a:cubicBezTo>
                    <a:pt x="3145" y="3060"/>
                    <a:pt x="3426" y="3117"/>
                    <a:pt x="3735" y="3229"/>
                  </a:cubicBezTo>
                  <a:cubicBezTo>
                    <a:pt x="4044" y="3369"/>
                    <a:pt x="4352" y="3594"/>
                    <a:pt x="4493" y="3903"/>
                  </a:cubicBezTo>
                  <a:cubicBezTo>
                    <a:pt x="4661" y="4296"/>
                    <a:pt x="4746" y="4773"/>
                    <a:pt x="4746" y="5222"/>
                  </a:cubicBezTo>
                  <a:cubicBezTo>
                    <a:pt x="4746" y="5643"/>
                    <a:pt x="4689" y="6008"/>
                    <a:pt x="4633" y="6317"/>
                  </a:cubicBezTo>
                  <a:cubicBezTo>
                    <a:pt x="4605" y="6429"/>
                    <a:pt x="4605" y="6542"/>
                    <a:pt x="4605" y="6654"/>
                  </a:cubicBezTo>
                  <a:cubicBezTo>
                    <a:pt x="4605" y="7047"/>
                    <a:pt x="4689" y="7496"/>
                    <a:pt x="4802" y="7861"/>
                  </a:cubicBezTo>
                  <a:cubicBezTo>
                    <a:pt x="4861" y="8055"/>
                    <a:pt x="4913" y="8217"/>
                    <a:pt x="4952" y="8326"/>
                  </a:cubicBezTo>
                  <a:lnTo>
                    <a:pt x="4952" y="8326"/>
                  </a:lnTo>
                  <a:lnTo>
                    <a:pt x="3676" y="9306"/>
                  </a:lnTo>
                  <a:lnTo>
                    <a:pt x="3676" y="9306"/>
                  </a:lnTo>
                  <a:cubicBezTo>
                    <a:pt x="3541" y="9161"/>
                    <a:pt x="3325" y="8928"/>
                    <a:pt x="3089" y="8675"/>
                  </a:cubicBezTo>
                  <a:cubicBezTo>
                    <a:pt x="2696" y="8254"/>
                    <a:pt x="2191" y="7721"/>
                    <a:pt x="1854" y="7328"/>
                  </a:cubicBezTo>
                  <a:cubicBezTo>
                    <a:pt x="1348" y="6794"/>
                    <a:pt x="1320" y="6121"/>
                    <a:pt x="1320" y="5924"/>
                  </a:cubicBezTo>
                  <a:lnTo>
                    <a:pt x="1320" y="5868"/>
                  </a:lnTo>
                  <a:lnTo>
                    <a:pt x="1320" y="5840"/>
                  </a:lnTo>
                  <a:cubicBezTo>
                    <a:pt x="1320" y="5840"/>
                    <a:pt x="1320" y="5587"/>
                    <a:pt x="1320" y="5222"/>
                  </a:cubicBezTo>
                  <a:cubicBezTo>
                    <a:pt x="1320" y="4689"/>
                    <a:pt x="1292" y="3903"/>
                    <a:pt x="1152" y="3369"/>
                  </a:cubicBezTo>
                  <a:cubicBezTo>
                    <a:pt x="1040" y="2948"/>
                    <a:pt x="843" y="2611"/>
                    <a:pt x="703" y="2330"/>
                  </a:cubicBezTo>
                  <a:cubicBezTo>
                    <a:pt x="647" y="2190"/>
                    <a:pt x="562" y="2078"/>
                    <a:pt x="534" y="1994"/>
                  </a:cubicBezTo>
                  <a:cubicBezTo>
                    <a:pt x="498" y="1939"/>
                    <a:pt x="485" y="1885"/>
                    <a:pt x="481" y="1853"/>
                  </a:cubicBezTo>
                  <a:lnTo>
                    <a:pt x="506" y="1853"/>
                  </a:lnTo>
                  <a:cubicBezTo>
                    <a:pt x="590" y="1853"/>
                    <a:pt x="759" y="1909"/>
                    <a:pt x="899" y="1994"/>
                  </a:cubicBezTo>
                  <a:cubicBezTo>
                    <a:pt x="1068" y="2078"/>
                    <a:pt x="1180" y="2218"/>
                    <a:pt x="1236" y="2359"/>
                  </a:cubicBezTo>
                  <a:cubicBezTo>
                    <a:pt x="1348" y="2667"/>
                    <a:pt x="1489" y="3088"/>
                    <a:pt x="1629" y="3425"/>
                  </a:cubicBezTo>
                  <a:cubicBezTo>
                    <a:pt x="1707" y="3660"/>
                    <a:pt x="1785" y="3853"/>
                    <a:pt x="1826" y="3949"/>
                  </a:cubicBezTo>
                  <a:lnTo>
                    <a:pt x="1826" y="3949"/>
                  </a:lnTo>
                  <a:lnTo>
                    <a:pt x="1826" y="3959"/>
                  </a:lnTo>
                  <a:lnTo>
                    <a:pt x="1830" y="3959"/>
                  </a:lnTo>
                  <a:cubicBezTo>
                    <a:pt x="1845" y="3995"/>
                    <a:pt x="1854" y="4015"/>
                    <a:pt x="1854" y="4015"/>
                  </a:cubicBezTo>
                  <a:cubicBezTo>
                    <a:pt x="1882" y="4127"/>
                    <a:pt x="1994" y="4183"/>
                    <a:pt x="2107" y="4183"/>
                  </a:cubicBezTo>
                  <a:cubicBezTo>
                    <a:pt x="2219" y="4155"/>
                    <a:pt x="2303" y="4071"/>
                    <a:pt x="2303" y="3959"/>
                  </a:cubicBezTo>
                  <a:lnTo>
                    <a:pt x="2303" y="1601"/>
                  </a:lnTo>
                  <a:cubicBezTo>
                    <a:pt x="2303" y="1516"/>
                    <a:pt x="2275" y="1432"/>
                    <a:pt x="2219" y="1348"/>
                  </a:cubicBezTo>
                  <a:cubicBezTo>
                    <a:pt x="2135" y="1236"/>
                    <a:pt x="2022" y="1151"/>
                    <a:pt x="1910" y="1095"/>
                  </a:cubicBezTo>
                  <a:cubicBezTo>
                    <a:pt x="1742" y="1011"/>
                    <a:pt x="1545" y="927"/>
                    <a:pt x="1377" y="871"/>
                  </a:cubicBezTo>
                  <a:cubicBezTo>
                    <a:pt x="1236" y="786"/>
                    <a:pt x="1096" y="702"/>
                    <a:pt x="1040" y="618"/>
                  </a:cubicBezTo>
                  <a:cubicBezTo>
                    <a:pt x="984" y="590"/>
                    <a:pt x="955" y="534"/>
                    <a:pt x="955" y="506"/>
                  </a:cubicBezTo>
                  <a:lnTo>
                    <a:pt x="948" y="499"/>
                  </a:lnTo>
                  <a:lnTo>
                    <a:pt x="948" y="499"/>
                  </a:lnTo>
                  <a:lnTo>
                    <a:pt x="1012" y="478"/>
                  </a:lnTo>
                  <a:close/>
                  <a:moveTo>
                    <a:pt x="1292" y="0"/>
                  </a:moveTo>
                  <a:cubicBezTo>
                    <a:pt x="1152" y="0"/>
                    <a:pt x="1040" y="28"/>
                    <a:pt x="1012" y="28"/>
                  </a:cubicBezTo>
                  <a:cubicBezTo>
                    <a:pt x="899" y="28"/>
                    <a:pt x="787" y="28"/>
                    <a:pt x="675" y="113"/>
                  </a:cubicBezTo>
                  <a:cubicBezTo>
                    <a:pt x="562" y="169"/>
                    <a:pt x="478" y="309"/>
                    <a:pt x="478" y="478"/>
                  </a:cubicBezTo>
                  <a:cubicBezTo>
                    <a:pt x="478" y="618"/>
                    <a:pt x="562" y="758"/>
                    <a:pt x="675" y="927"/>
                  </a:cubicBezTo>
                  <a:cubicBezTo>
                    <a:pt x="787" y="1067"/>
                    <a:pt x="927" y="1151"/>
                    <a:pt x="1068" y="1207"/>
                  </a:cubicBezTo>
                  <a:cubicBezTo>
                    <a:pt x="1264" y="1320"/>
                    <a:pt x="1489" y="1404"/>
                    <a:pt x="1657" y="1488"/>
                  </a:cubicBezTo>
                  <a:cubicBezTo>
                    <a:pt x="1742" y="1516"/>
                    <a:pt x="1798" y="1572"/>
                    <a:pt x="1798" y="1601"/>
                  </a:cubicBezTo>
                  <a:lnTo>
                    <a:pt x="1826" y="1601"/>
                  </a:lnTo>
                  <a:lnTo>
                    <a:pt x="1826" y="2597"/>
                  </a:lnTo>
                  <a:lnTo>
                    <a:pt x="1826" y="2597"/>
                  </a:lnTo>
                  <a:cubicBezTo>
                    <a:pt x="1776" y="2460"/>
                    <a:pt x="1728" y="2331"/>
                    <a:pt x="1685" y="2218"/>
                  </a:cubicBezTo>
                  <a:cubicBezTo>
                    <a:pt x="1573" y="1937"/>
                    <a:pt x="1377" y="1741"/>
                    <a:pt x="1152" y="1601"/>
                  </a:cubicBezTo>
                  <a:cubicBezTo>
                    <a:pt x="927" y="1460"/>
                    <a:pt x="703" y="1404"/>
                    <a:pt x="506" y="1404"/>
                  </a:cubicBezTo>
                  <a:cubicBezTo>
                    <a:pt x="394" y="1404"/>
                    <a:pt x="310" y="1404"/>
                    <a:pt x="226" y="1460"/>
                  </a:cubicBezTo>
                  <a:cubicBezTo>
                    <a:pt x="147" y="1486"/>
                    <a:pt x="68" y="1562"/>
                    <a:pt x="35" y="1687"/>
                  </a:cubicBezTo>
                  <a:lnTo>
                    <a:pt x="35" y="1687"/>
                  </a:lnTo>
                  <a:lnTo>
                    <a:pt x="29" y="1685"/>
                  </a:lnTo>
                  <a:cubicBezTo>
                    <a:pt x="1" y="1741"/>
                    <a:pt x="1" y="1797"/>
                    <a:pt x="1" y="1825"/>
                  </a:cubicBezTo>
                  <a:cubicBezTo>
                    <a:pt x="1" y="1965"/>
                    <a:pt x="57" y="2078"/>
                    <a:pt x="113" y="2190"/>
                  </a:cubicBezTo>
                  <a:cubicBezTo>
                    <a:pt x="282" y="2527"/>
                    <a:pt x="562" y="2948"/>
                    <a:pt x="703" y="3482"/>
                  </a:cubicBezTo>
                  <a:cubicBezTo>
                    <a:pt x="815" y="3931"/>
                    <a:pt x="871" y="4689"/>
                    <a:pt x="871" y="5222"/>
                  </a:cubicBezTo>
                  <a:cubicBezTo>
                    <a:pt x="871" y="5391"/>
                    <a:pt x="843" y="5559"/>
                    <a:pt x="843" y="5643"/>
                  </a:cubicBezTo>
                  <a:cubicBezTo>
                    <a:pt x="843" y="5756"/>
                    <a:pt x="843" y="5812"/>
                    <a:pt x="843" y="5812"/>
                  </a:cubicBezTo>
                  <a:cubicBezTo>
                    <a:pt x="843" y="5812"/>
                    <a:pt x="843" y="5868"/>
                    <a:pt x="843" y="5924"/>
                  </a:cubicBezTo>
                  <a:cubicBezTo>
                    <a:pt x="843" y="6177"/>
                    <a:pt x="899" y="6963"/>
                    <a:pt x="1517" y="7665"/>
                  </a:cubicBezTo>
                  <a:cubicBezTo>
                    <a:pt x="2191" y="8423"/>
                    <a:pt x="3482" y="9770"/>
                    <a:pt x="3482" y="9770"/>
                  </a:cubicBezTo>
                  <a:cubicBezTo>
                    <a:pt x="3529" y="9817"/>
                    <a:pt x="3592" y="9837"/>
                    <a:pt x="3654" y="9837"/>
                  </a:cubicBezTo>
                  <a:cubicBezTo>
                    <a:pt x="3704" y="9837"/>
                    <a:pt x="3753" y="9824"/>
                    <a:pt x="3791" y="9798"/>
                  </a:cubicBezTo>
                  <a:lnTo>
                    <a:pt x="5363" y="8591"/>
                  </a:lnTo>
                  <a:cubicBezTo>
                    <a:pt x="5447" y="8535"/>
                    <a:pt x="5475" y="8423"/>
                    <a:pt x="5447" y="8310"/>
                  </a:cubicBezTo>
                  <a:lnTo>
                    <a:pt x="5419" y="8282"/>
                  </a:lnTo>
                  <a:cubicBezTo>
                    <a:pt x="5391" y="8170"/>
                    <a:pt x="5307" y="7917"/>
                    <a:pt x="5223" y="7609"/>
                  </a:cubicBezTo>
                  <a:cubicBezTo>
                    <a:pt x="5139" y="7272"/>
                    <a:pt x="5054" y="6935"/>
                    <a:pt x="5054" y="6654"/>
                  </a:cubicBezTo>
                  <a:cubicBezTo>
                    <a:pt x="5054" y="6570"/>
                    <a:pt x="5054" y="6486"/>
                    <a:pt x="5082" y="6401"/>
                  </a:cubicBezTo>
                  <a:cubicBezTo>
                    <a:pt x="5167" y="6092"/>
                    <a:pt x="5223" y="5671"/>
                    <a:pt x="5223" y="5222"/>
                  </a:cubicBezTo>
                  <a:cubicBezTo>
                    <a:pt x="5223" y="4717"/>
                    <a:pt x="5139" y="4183"/>
                    <a:pt x="4914" y="3706"/>
                  </a:cubicBezTo>
                  <a:cubicBezTo>
                    <a:pt x="4689" y="3201"/>
                    <a:pt x="4240" y="2920"/>
                    <a:pt x="3847" y="2780"/>
                  </a:cubicBezTo>
                  <a:cubicBezTo>
                    <a:pt x="3674" y="2700"/>
                    <a:pt x="3513" y="2651"/>
                    <a:pt x="3389" y="2623"/>
                  </a:cubicBezTo>
                  <a:lnTo>
                    <a:pt x="3389" y="2623"/>
                  </a:lnTo>
                  <a:cubicBezTo>
                    <a:pt x="3408" y="2496"/>
                    <a:pt x="3426" y="2327"/>
                    <a:pt x="3426" y="2134"/>
                  </a:cubicBezTo>
                  <a:cubicBezTo>
                    <a:pt x="3426" y="1937"/>
                    <a:pt x="3426" y="1657"/>
                    <a:pt x="3342" y="1348"/>
                  </a:cubicBezTo>
                  <a:cubicBezTo>
                    <a:pt x="3286" y="1039"/>
                    <a:pt x="3117" y="702"/>
                    <a:pt x="2808" y="449"/>
                  </a:cubicBezTo>
                  <a:cubicBezTo>
                    <a:pt x="2584" y="253"/>
                    <a:pt x="2275" y="141"/>
                    <a:pt x="2022" y="84"/>
                  </a:cubicBezTo>
                  <a:cubicBezTo>
                    <a:pt x="1742" y="28"/>
                    <a:pt x="1489" y="0"/>
                    <a:pt x="1292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5" name="Google Shape;4305;gcf486a7196_1_1715"/>
            <p:cNvSpPr/>
            <p:nvPr/>
          </p:nvSpPr>
          <p:spPr>
            <a:xfrm>
              <a:off x="3487125" y="2863100"/>
              <a:ext cx="346050" cy="500625"/>
            </a:xfrm>
            <a:custGeom>
              <a:rect b="b" l="l" r="r" t="t"/>
              <a:pathLst>
                <a:path extrusionOk="0" h="20025" w="13842">
                  <a:moveTo>
                    <a:pt x="1573" y="1"/>
                  </a:moveTo>
                  <a:lnTo>
                    <a:pt x="1" y="1208"/>
                  </a:lnTo>
                  <a:cubicBezTo>
                    <a:pt x="1" y="1208"/>
                    <a:pt x="8732" y="19007"/>
                    <a:pt x="9546" y="19597"/>
                  </a:cubicBezTo>
                  <a:cubicBezTo>
                    <a:pt x="9893" y="19851"/>
                    <a:pt x="10274" y="20025"/>
                    <a:pt x="10686" y="20025"/>
                  </a:cubicBezTo>
                  <a:cubicBezTo>
                    <a:pt x="11273" y="20025"/>
                    <a:pt x="11925" y="19672"/>
                    <a:pt x="12634" y="18698"/>
                  </a:cubicBezTo>
                  <a:cubicBezTo>
                    <a:pt x="13841" y="17042"/>
                    <a:pt x="13701" y="15975"/>
                    <a:pt x="12859" y="14094"/>
                  </a:cubicBezTo>
                  <a:cubicBezTo>
                    <a:pt x="12045" y="12213"/>
                    <a:pt x="1573" y="1"/>
                    <a:pt x="1573" y="1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6" name="Google Shape;4306;gcf486a7196_1_1715"/>
            <p:cNvSpPr/>
            <p:nvPr/>
          </p:nvSpPr>
          <p:spPr>
            <a:xfrm>
              <a:off x="3480800" y="2857400"/>
              <a:ext cx="350275" cy="512475"/>
            </a:xfrm>
            <a:custGeom>
              <a:rect b="b" l="l" r="r" t="t"/>
              <a:pathLst>
                <a:path extrusionOk="0" h="20499" w="14011">
                  <a:moveTo>
                    <a:pt x="1802" y="551"/>
                  </a:moveTo>
                  <a:cubicBezTo>
                    <a:pt x="1878" y="634"/>
                    <a:pt x="1981" y="752"/>
                    <a:pt x="2107" y="902"/>
                  </a:cubicBezTo>
                  <a:cubicBezTo>
                    <a:pt x="3117" y="2082"/>
                    <a:pt x="5644" y="5086"/>
                    <a:pt x="8002" y="7949"/>
                  </a:cubicBezTo>
                  <a:cubicBezTo>
                    <a:pt x="9181" y="9409"/>
                    <a:pt x="10332" y="10813"/>
                    <a:pt x="11231" y="11992"/>
                  </a:cubicBezTo>
                  <a:cubicBezTo>
                    <a:pt x="11680" y="12553"/>
                    <a:pt x="12045" y="13087"/>
                    <a:pt x="12354" y="13508"/>
                  </a:cubicBezTo>
                  <a:cubicBezTo>
                    <a:pt x="12635" y="13929"/>
                    <a:pt x="12831" y="14238"/>
                    <a:pt x="12915" y="14434"/>
                  </a:cubicBezTo>
                  <a:cubicBezTo>
                    <a:pt x="13308" y="15333"/>
                    <a:pt x="13533" y="16035"/>
                    <a:pt x="13533" y="16680"/>
                  </a:cubicBezTo>
                  <a:cubicBezTo>
                    <a:pt x="13533" y="17326"/>
                    <a:pt x="13308" y="17972"/>
                    <a:pt x="12719" y="18786"/>
                  </a:cubicBezTo>
                  <a:cubicBezTo>
                    <a:pt x="12354" y="19263"/>
                    <a:pt x="12045" y="19572"/>
                    <a:pt x="11736" y="19769"/>
                  </a:cubicBezTo>
                  <a:cubicBezTo>
                    <a:pt x="11455" y="19965"/>
                    <a:pt x="11175" y="20021"/>
                    <a:pt x="10950" y="20021"/>
                  </a:cubicBezTo>
                  <a:cubicBezTo>
                    <a:pt x="10585" y="20021"/>
                    <a:pt x="10248" y="19881"/>
                    <a:pt x="9939" y="19656"/>
                  </a:cubicBezTo>
                  <a:cubicBezTo>
                    <a:pt x="9939" y="19656"/>
                    <a:pt x="9911" y="19628"/>
                    <a:pt x="9883" y="19572"/>
                  </a:cubicBezTo>
                  <a:cubicBezTo>
                    <a:pt x="9715" y="19376"/>
                    <a:pt x="9462" y="18926"/>
                    <a:pt x="9097" y="18337"/>
                  </a:cubicBezTo>
                  <a:cubicBezTo>
                    <a:pt x="7890" y="16175"/>
                    <a:pt x="5728" y="11936"/>
                    <a:pt x="3875" y="8230"/>
                  </a:cubicBezTo>
                  <a:cubicBezTo>
                    <a:pt x="2949" y="6377"/>
                    <a:pt x="2078" y="4636"/>
                    <a:pt x="1461" y="3401"/>
                  </a:cubicBezTo>
                  <a:cubicBezTo>
                    <a:pt x="1152" y="2755"/>
                    <a:pt x="899" y="2250"/>
                    <a:pt x="731" y="1885"/>
                  </a:cubicBezTo>
                  <a:cubicBezTo>
                    <a:pt x="655" y="1732"/>
                    <a:pt x="590" y="1609"/>
                    <a:pt x="542" y="1519"/>
                  </a:cubicBezTo>
                  <a:lnTo>
                    <a:pt x="542" y="1519"/>
                  </a:lnTo>
                  <a:lnTo>
                    <a:pt x="1802" y="551"/>
                  </a:lnTo>
                  <a:close/>
                  <a:moveTo>
                    <a:pt x="1852" y="0"/>
                  </a:moveTo>
                  <a:cubicBezTo>
                    <a:pt x="1796" y="0"/>
                    <a:pt x="1738" y="21"/>
                    <a:pt x="1685" y="60"/>
                  </a:cubicBezTo>
                  <a:lnTo>
                    <a:pt x="113" y="1267"/>
                  </a:lnTo>
                  <a:cubicBezTo>
                    <a:pt x="29" y="1324"/>
                    <a:pt x="1" y="1436"/>
                    <a:pt x="29" y="1548"/>
                  </a:cubicBezTo>
                  <a:cubicBezTo>
                    <a:pt x="29" y="1548"/>
                    <a:pt x="2219" y="5984"/>
                    <a:pt x="4493" y="10532"/>
                  </a:cubicBezTo>
                  <a:cubicBezTo>
                    <a:pt x="5644" y="12778"/>
                    <a:pt x="6823" y="15052"/>
                    <a:pt x="7750" y="16821"/>
                  </a:cubicBezTo>
                  <a:cubicBezTo>
                    <a:pt x="8227" y="17691"/>
                    <a:pt x="8620" y="18449"/>
                    <a:pt x="8957" y="18983"/>
                  </a:cubicBezTo>
                  <a:cubicBezTo>
                    <a:pt x="9125" y="19263"/>
                    <a:pt x="9238" y="19488"/>
                    <a:pt x="9378" y="19656"/>
                  </a:cubicBezTo>
                  <a:cubicBezTo>
                    <a:pt x="9434" y="19741"/>
                    <a:pt x="9462" y="19825"/>
                    <a:pt x="9518" y="19881"/>
                  </a:cubicBezTo>
                  <a:cubicBezTo>
                    <a:pt x="9574" y="19937"/>
                    <a:pt x="9603" y="19993"/>
                    <a:pt x="9659" y="20021"/>
                  </a:cubicBezTo>
                  <a:cubicBezTo>
                    <a:pt x="10024" y="20302"/>
                    <a:pt x="10473" y="20499"/>
                    <a:pt x="10950" y="20499"/>
                  </a:cubicBezTo>
                  <a:cubicBezTo>
                    <a:pt x="11287" y="20499"/>
                    <a:pt x="11652" y="20386"/>
                    <a:pt x="11989" y="20162"/>
                  </a:cubicBezTo>
                  <a:cubicBezTo>
                    <a:pt x="12354" y="19937"/>
                    <a:pt x="12719" y="19572"/>
                    <a:pt x="13084" y="19067"/>
                  </a:cubicBezTo>
                  <a:cubicBezTo>
                    <a:pt x="13730" y="18196"/>
                    <a:pt x="14010" y="17467"/>
                    <a:pt x="14010" y="16680"/>
                  </a:cubicBezTo>
                  <a:cubicBezTo>
                    <a:pt x="14010" y="15922"/>
                    <a:pt x="13758" y="15164"/>
                    <a:pt x="13336" y="14238"/>
                  </a:cubicBezTo>
                  <a:cubicBezTo>
                    <a:pt x="13224" y="13957"/>
                    <a:pt x="12971" y="13564"/>
                    <a:pt x="12578" y="13031"/>
                  </a:cubicBezTo>
                  <a:cubicBezTo>
                    <a:pt x="11315" y="11234"/>
                    <a:pt x="8676" y="8005"/>
                    <a:pt x="6346" y="5198"/>
                  </a:cubicBezTo>
                  <a:cubicBezTo>
                    <a:pt x="4016" y="2418"/>
                    <a:pt x="2022" y="88"/>
                    <a:pt x="2022" y="88"/>
                  </a:cubicBezTo>
                  <a:cubicBezTo>
                    <a:pt x="1977" y="28"/>
                    <a:pt x="1916" y="0"/>
                    <a:pt x="1852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7" name="Google Shape;4307;gcf486a7196_1_1715"/>
            <p:cNvSpPr/>
            <p:nvPr/>
          </p:nvSpPr>
          <p:spPr>
            <a:xfrm>
              <a:off x="3115850" y="2418375"/>
              <a:ext cx="301125" cy="330350"/>
            </a:xfrm>
            <a:custGeom>
              <a:rect b="b" l="l" r="r" t="t"/>
              <a:pathLst>
                <a:path extrusionOk="0" h="13214" w="12045">
                  <a:moveTo>
                    <a:pt x="7069" y="1"/>
                  </a:moveTo>
                  <a:cubicBezTo>
                    <a:pt x="6062" y="1"/>
                    <a:pt x="4893" y="75"/>
                    <a:pt x="3818" y="327"/>
                  </a:cubicBezTo>
                  <a:cubicBezTo>
                    <a:pt x="1179" y="945"/>
                    <a:pt x="0" y="3359"/>
                    <a:pt x="786" y="5746"/>
                  </a:cubicBezTo>
                  <a:cubicBezTo>
                    <a:pt x="1572" y="8104"/>
                    <a:pt x="2358" y="9564"/>
                    <a:pt x="2358" y="9564"/>
                  </a:cubicBezTo>
                  <a:lnTo>
                    <a:pt x="2246" y="12877"/>
                  </a:lnTo>
                  <a:lnTo>
                    <a:pt x="4324" y="12877"/>
                  </a:lnTo>
                  <a:cubicBezTo>
                    <a:pt x="5390" y="12877"/>
                    <a:pt x="8086" y="13213"/>
                    <a:pt x="8086" y="13213"/>
                  </a:cubicBezTo>
                  <a:lnTo>
                    <a:pt x="8198" y="11080"/>
                  </a:lnTo>
                  <a:cubicBezTo>
                    <a:pt x="8198" y="11080"/>
                    <a:pt x="9130" y="11257"/>
                    <a:pt x="9869" y="11257"/>
                  </a:cubicBezTo>
                  <a:cubicBezTo>
                    <a:pt x="9961" y="11257"/>
                    <a:pt x="10051" y="11254"/>
                    <a:pt x="10135" y="11248"/>
                  </a:cubicBezTo>
                  <a:cubicBezTo>
                    <a:pt x="10865" y="11192"/>
                    <a:pt x="11258" y="11136"/>
                    <a:pt x="11258" y="10350"/>
                  </a:cubicBezTo>
                  <a:cubicBezTo>
                    <a:pt x="11258" y="9564"/>
                    <a:pt x="11427" y="7149"/>
                    <a:pt x="11427" y="7149"/>
                  </a:cubicBezTo>
                  <a:cubicBezTo>
                    <a:pt x="11427" y="7149"/>
                    <a:pt x="11595" y="6981"/>
                    <a:pt x="11820" y="6532"/>
                  </a:cubicBezTo>
                  <a:cubicBezTo>
                    <a:pt x="12044" y="6082"/>
                    <a:pt x="11651" y="5914"/>
                    <a:pt x="11314" y="5324"/>
                  </a:cubicBezTo>
                  <a:cubicBezTo>
                    <a:pt x="10977" y="4763"/>
                    <a:pt x="10809" y="4201"/>
                    <a:pt x="10809" y="3528"/>
                  </a:cubicBezTo>
                  <a:cubicBezTo>
                    <a:pt x="10809" y="2854"/>
                    <a:pt x="9658" y="159"/>
                    <a:pt x="9658" y="159"/>
                  </a:cubicBezTo>
                  <a:cubicBezTo>
                    <a:pt x="9658" y="159"/>
                    <a:pt x="8534" y="1"/>
                    <a:pt x="70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8" name="Google Shape;4308;gcf486a7196_1_1715"/>
            <p:cNvSpPr/>
            <p:nvPr/>
          </p:nvSpPr>
          <p:spPr>
            <a:xfrm>
              <a:off x="3123550" y="2412500"/>
              <a:ext cx="294825" cy="342125"/>
            </a:xfrm>
            <a:custGeom>
              <a:rect b="b" l="l" r="r" t="t"/>
              <a:pathLst>
                <a:path extrusionOk="0" h="13685" w="11793">
                  <a:moveTo>
                    <a:pt x="6767" y="478"/>
                  </a:moveTo>
                  <a:cubicBezTo>
                    <a:pt x="7497" y="478"/>
                    <a:pt x="8143" y="506"/>
                    <a:pt x="8592" y="562"/>
                  </a:cubicBezTo>
                  <a:cubicBezTo>
                    <a:pt x="8816" y="562"/>
                    <a:pt x="9013" y="590"/>
                    <a:pt x="9125" y="590"/>
                  </a:cubicBezTo>
                  <a:cubicBezTo>
                    <a:pt x="9152" y="596"/>
                    <a:pt x="9177" y="600"/>
                    <a:pt x="9198" y="604"/>
                  </a:cubicBezTo>
                  <a:lnTo>
                    <a:pt x="9198" y="604"/>
                  </a:lnTo>
                  <a:cubicBezTo>
                    <a:pt x="9226" y="681"/>
                    <a:pt x="9267" y="791"/>
                    <a:pt x="9322" y="927"/>
                  </a:cubicBezTo>
                  <a:cubicBezTo>
                    <a:pt x="9490" y="1320"/>
                    <a:pt x="9715" y="1910"/>
                    <a:pt x="9911" y="2471"/>
                  </a:cubicBezTo>
                  <a:cubicBezTo>
                    <a:pt x="10024" y="2780"/>
                    <a:pt x="10108" y="3033"/>
                    <a:pt x="10164" y="3257"/>
                  </a:cubicBezTo>
                  <a:cubicBezTo>
                    <a:pt x="10220" y="3510"/>
                    <a:pt x="10248" y="3678"/>
                    <a:pt x="10248" y="3763"/>
                  </a:cubicBezTo>
                  <a:cubicBezTo>
                    <a:pt x="10248" y="4493"/>
                    <a:pt x="10445" y="5110"/>
                    <a:pt x="10782" y="5700"/>
                  </a:cubicBezTo>
                  <a:cubicBezTo>
                    <a:pt x="10950" y="5924"/>
                    <a:pt x="11090" y="6121"/>
                    <a:pt x="11203" y="6233"/>
                  </a:cubicBezTo>
                  <a:cubicBezTo>
                    <a:pt x="11259" y="6317"/>
                    <a:pt x="11287" y="6374"/>
                    <a:pt x="11315" y="6402"/>
                  </a:cubicBezTo>
                  <a:cubicBezTo>
                    <a:pt x="11315" y="6458"/>
                    <a:pt x="11343" y="6486"/>
                    <a:pt x="11343" y="6514"/>
                  </a:cubicBezTo>
                  <a:cubicBezTo>
                    <a:pt x="11343" y="6542"/>
                    <a:pt x="11315" y="6570"/>
                    <a:pt x="11287" y="6654"/>
                  </a:cubicBezTo>
                  <a:cubicBezTo>
                    <a:pt x="11175" y="6879"/>
                    <a:pt x="11090" y="7019"/>
                    <a:pt x="11034" y="7104"/>
                  </a:cubicBezTo>
                  <a:cubicBezTo>
                    <a:pt x="11006" y="7132"/>
                    <a:pt x="10978" y="7160"/>
                    <a:pt x="10950" y="7188"/>
                  </a:cubicBezTo>
                  <a:lnTo>
                    <a:pt x="10950" y="7216"/>
                  </a:lnTo>
                  <a:cubicBezTo>
                    <a:pt x="10894" y="7244"/>
                    <a:pt x="10866" y="7300"/>
                    <a:pt x="10866" y="7356"/>
                  </a:cubicBezTo>
                  <a:cubicBezTo>
                    <a:pt x="10866" y="7356"/>
                    <a:pt x="10697" y="9771"/>
                    <a:pt x="10697" y="10585"/>
                  </a:cubicBezTo>
                  <a:cubicBezTo>
                    <a:pt x="10697" y="10753"/>
                    <a:pt x="10669" y="10894"/>
                    <a:pt x="10641" y="10950"/>
                  </a:cubicBezTo>
                  <a:cubicBezTo>
                    <a:pt x="10613" y="11062"/>
                    <a:pt x="10557" y="11118"/>
                    <a:pt x="10417" y="11146"/>
                  </a:cubicBezTo>
                  <a:cubicBezTo>
                    <a:pt x="10276" y="11202"/>
                    <a:pt x="10080" y="11231"/>
                    <a:pt x="9799" y="11259"/>
                  </a:cubicBezTo>
                  <a:lnTo>
                    <a:pt x="9546" y="11259"/>
                  </a:lnTo>
                  <a:cubicBezTo>
                    <a:pt x="9209" y="11259"/>
                    <a:pt x="8816" y="11202"/>
                    <a:pt x="8479" y="11174"/>
                  </a:cubicBezTo>
                  <a:cubicBezTo>
                    <a:pt x="8339" y="11146"/>
                    <a:pt x="8199" y="11118"/>
                    <a:pt x="8086" y="11118"/>
                  </a:cubicBezTo>
                  <a:cubicBezTo>
                    <a:pt x="8002" y="11090"/>
                    <a:pt x="7946" y="11090"/>
                    <a:pt x="7946" y="11090"/>
                  </a:cubicBezTo>
                  <a:cubicBezTo>
                    <a:pt x="7930" y="11082"/>
                    <a:pt x="7911" y="11079"/>
                    <a:pt x="7891" y="11079"/>
                  </a:cubicBezTo>
                  <a:cubicBezTo>
                    <a:pt x="7843" y="11079"/>
                    <a:pt x="7789" y="11098"/>
                    <a:pt x="7750" y="11118"/>
                  </a:cubicBezTo>
                  <a:cubicBezTo>
                    <a:pt x="7693" y="11174"/>
                    <a:pt x="7665" y="11231"/>
                    <a:pt x="7665" y="11315"/>
                  </a:cubicBezTo>
                  <a:lnTo>
                    <a:pt x="7566" y="13195"/>
                  </a:lnTo>
                  <a:lnTo>
                    <a:pt x="7566" y="13195"/>
                  </a:lnTo>
                  <a:cubicBezTo>
                    <a:pt x="7300" y="13163"/>
                    <a:pt x="6837" y="13109"/>
                    <a:pt x="6318" y="13055"/>
                  </a:cubicBezTo>
                  <a:cubicBezTo>
                    <a:pt x="5504" y="12971"/>
                    <a:pt x="4577" y="12887"/>
                    <a:pt x="4016" y="12887"/>
                  </a:cubicBezTo>
                  <a:lnTo>
                    <a:pt x="2170" y="12887"/>
                  </a:lnTo>
                  <a:lnTo>
                    <a:pt x="2275" y="9799"/>
                  </a:lnTo>
                  <a:lnTo>
                    <a:pt x="2247" y="9686"/>
                  </a:lnTo>
                  <a:cubicBezTo>
                    <a:pt x="2247" y="9686"/>
                    <a:pt x="2247" y="9658"/>
                    <a:pt x="2219" y="9630"/>
                  </a:cubicBezTo>
                  <a:cubicBezTo>
                    <a:pt x="2050" y="9321"/>
                    <a:pt x="1377" y="7946"/>
                    <a:pt x="703" y="5896"/>
                  </a:cubicBezTo>
                  <a:cubicBezTo>
                    <a:pt x="534" y="5419"/>
                    <a:pt x="478" y="4970"/>
                    <a:pt x="478" y="4521"/>
                  </a:cubicBezTo>
                  <a:cubicBezTo>
                    <a:pt x="478" y="3650"/>
                    <a:pt x="731" y="2836"/>
                    <a:pt x="1264" y="2190"/>
                  </a:cubicBezTo>
                  <a:cubicBezTo>
                    <a:pt x="1798" y="1517"/>
                    <a:pt x="2556" y="1039"/>
                    <a:pt x="3566" y="787"/>
                  </a:cubicBezTo>
                  <a:cubicBezTo>
                    <a:pt x="4605" y="534"/>
                    <a:pt x="5784" y="478"/>
                    <a:pt x="6767" y="478"/>
                  </a:cubicBezTo>
                  <a:close/>
                  <a:moveTo>
                    <a:pt x="6767" y="1"/>
                  </a:moveTo>
                  <a:cubicBezTo>
                    <a:pt x="5756" y="1"/>
                    <a:pt x="4549" y="85"/>
                    <a:pt x="3454" y="338"/>
                  </a:cubicBezTo>
                  <a:cubicBezTo>
                    <a:pt x="2359" y="590"/>
                    <a:pt x="1489" y="1152"/>
                    <a:pt x="899" y="1882"/>
                  </a:cubicBezTo>
                  <a:cubicBezTo>
                    <a:pt x="310" y="2640"/>
                    <a:pt x="1" y="3566"/>
                    <a:pt x="1" y="4521"/>
                  </a:cubicBezTo>
                  <a:cubicBezTo>
                    <a:pt x="1" y="5026"/>
                    <a:pt x="85" y="5531"/>
                    <a:pt x="254" y="6037"/>
                  </a:cubicBezTo>
                  <a:cubicBezTo>
                    <a:pt x="961" y="8185"/>
                    <a:pt x="1669" y="9583"/>
                    <a:pt x="1824" y="9861"/>
                  </a:cubicBezTo>
                  <a:lnTo>
                    <a:pt x="1824" y="9861"/>
                  </a:lnTo>
                  <a:lnTo>
                    <a:pt x="1713" y="13112"/>
                  </a:lnTo>
                  <a:cubicBezTo>
                    <a:pt x="1685" y="13168"/>
                    <a:pt x="1713" y="13224"/>
                    <a:pt x="1770" y="13280"/>
                  </a:cubicBezTo>
                  <a:cubicBezTo>
                    <a:pt x="1798" y="13336"/>
                    <a:pt x="1882" y="13336"/>
                    <a:pt x="1938" y="13336"/>
                  </a:cubicBezTo>
                  <a:lnTo>
                    <a:pt x="4016" y="13336"/>
                  </a:lnTo>
                  <a:cubicBezTo>
                    <a:pt x="4521" y="13336"/>
                    <a:pt x="5475" y="13420"/>
                    <a:pt x="6290" y="13505"/>
                  </a:cubicBezTo>
                  <a:cubicBezTo>
                    <a:pt x="7076" y="13589"/>
                    <a:pt x="7750" y="13673"/>
                    <a:pt x="7750" y="13673"/>
                  </a:cubicBezTo>
                  <a:cubicBezTo>
                    <a:pt x="7774" y="13681"/>
                    <a:pt x="7796" y="13685"/>
                    <a:pt x="7817" y="13685"/>
                  </a:cubicBezTo>
                  <a:cubicBezTo>
                    <a:pt x="7867" y="13685"/>
                    <a:pt x="7906" y="13665"/>
                    <a:pt x="7946" y="13645"/>
                  </a:cubicBezTo>
                  <a:cubicBezTo>
                    <a:pt x="7974" y="13589"/>
                    <a:pt x="8030" y="13533"/>
                    <a:pt x="8030" y="13476"/>
                  </a:cubicBezTo>
                  <a:lnTo>
                    <a:pt x="8128" y="11590"/>
                  </a:lnTo>
                  <a:lnTo>
                    <a:pt x="8128" y="11590"/>
                  </a:lnTo>
                  <a:cubicBezTo>
                    <a:pt x="8459" y="11648"/>
                    <a:pt x="9040" y="11736"/>
                    <a:pt x="9546" y="11736"/>
                  </a:cubicBezTo>
                  <a:cubicBezTo>
                    <a:pt x="9659" y="11736"/>
                    <a:pt x="9743" y="11736"/>
                    <a:pt x="9827" y="11708"/>
                  </a:cubicBezTo>
                  <a:cubicBezTo>
                    <a:pt x="10192" y="11680"/>
                    <a:pt x="10501" y="11680"/>
                    <a:pt x="10782" y="11511"/>
                  </a:cubicBezTo>
                  <a:cubicBezTo>
                    <a:pt x="10922" y="11427"/>
                    <a:pt x="11006" y="11287"/>
                    <a:pt x="11090" y="11146"/>
                  </a:cubicBezTo>
                  <a:cubicBezTo>
                    <a:pt x="11147" y="10978"/>
                    <a:pt x="11175" y="10809"/>
                    <a:pt x="11175" y="10585"/>
                  </a:cubicBezTo>
                  <a:cubicBezTo>
                    <a:pt x="11175" y="10192"/>
                    <a:pt x="11203" y="9406"/>
                    <a:pt x="11259" y="8704"/>
                  </a:cubicBezTo>
                  <a:cubicBezTo>
                    <a:pt x="11280" y="8167"/>
                    <a:pt x="11318" y="7679"/>
                    <a:pt x="11335" y="7480"/>
                  </a:cubicBezTo>
                  <a:lnTo>
                    <a:pt x="11335" y="7480"/>
                  </a:lnTo>
                  <a:cubicBezTo>
                    <a:pt x="11407" y="7383"/>
                    <a:pt x="11550" y="7186"/>
                    <a:pt x="11708" y="6851"/>
                  </a:cubicBezTo>
                  <a:cubicBezTo>
                    <a:pt x="11764" y="6739"/>
                    <a:pt x="11792" y="6626"/>
                    <a:pt x="11792" y="6514"/>
                  </a:cubicBezTo>
                  <a:cubicBezTo>
                    <a:pt x="11792" y="6402"/>
                    <a:pt x="11764" y="6289"/>
                    <a:pt x="11736" y="6205"/>
                  </a:cubicBezTo>
                  <a:cubicBezTo>
                    <a:pt x="11596" y="5924"/>
                    <a:pt x="11371" y="5756"/>
                    <a:pt x="11203" y="5447"/>
                  </a:cubicBezTo>
                  <a:cubicBezTo>
                    <a:pt x="10866" y="4914"/>
                    <a:pt x="10725" y="4408"/>
                    <a:pt x="10725" y="3763"/>
                  </a:cubicBezTo>
                  <a:cubicBezTo>
                    <a:pt x="10725" y="3538"/>
                    <a:pt x="10641" y="3257"/>
                    <a:pt x="10529" y="2892"/>
                  </a:cubicBezTo>
                  <a:cubicBezTo>
                    <a:pt x="10220" y="1825"/>
                    <a:pt x="9574" y="309"/>
                    <a:pt x="9574" y="309"/>
                  </a:cubicBezTo>
                  <a:cubicBezTo>
                    <a:pt x="9546" y="225"/>
                    <a:pt x="9490" y="169"/>
                    <a:pt x="9406" y="169"/>
                  </a:cubicBezTo>
                  <a:cubicBezTo>
                    <a:pt x="9378" y="169"/>
                    <a:pt x="8255" y="1"/>
                    <a:pt x="6767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9" name="Google Shape;4309;gcf486a7196_1_1715"/>
            <p:cNvSpPr/>
            <p:nvPr/>
          </p:nvSpPr>
          <p:spPr>
            <a:xfrm>
              <a:off x="3035125" y="2305125"/>
              <a:ext cx="402900" cy="383475"/>
            </a:xfrm>
            <a:custGeom>
              <a:rect b="b" l="l" r="r" t="t"/>
              <a:pathLst>
                <a:path extrusionOk="0" h="15339" w="16116">
                  <a:moveTo>
                    <a:pt x="10367" y="1"/>
                  </a:moveTo>
                  <a:cubicBezTo>
                    <a:pt x="10158" y="1"/>
                    <a:pt x="9948" y="42"/>
                    <a:pt x="9742" y="141"/>
                  </a:cubicBezTo>
                  <a:cubicBezTo>
                    <a:pt x="8451" y="758"/>
                    <a:pt x="8339" y="1544"/>
                    <a:pt x="8339" y="1544"/>
                  </a:cubicBezTo>
                  <a:cubicBezTo>
                    <a:pt x="8339" y="1544"/>
                    <a:pt x="3622" y="1769"/>
                    <a:pt x="1825" y="3678"/>
                  </a:cubicBezTo>
                  <a:cubicBezTo>
                    <a:pt x="0" y="5587"/>
                    <a:pt x="1545" y="10051"/>
                    <a:pt x="2780" y="11679"/>
                  </a:cubicBezTo>
                  <a:cubicBezTo>
                    <a:pt x="4015" y="13308"/>
                    <a:pt x="4970" y="15048"/>
                    <a:pt x="6093" y="15273"/>
                  </a:cubicBezTo>
                  <a:cubicBezTo>
                    <a:pt x="6311" y="15316"/>
                    <a:pt x="6565" y="15339"/>
                    <a:pt x="6839" y="15339"/>
                  </a:cubicBezTo>
                  <a:cubicBezTo>
                    <a:pt x="7974" y="15339"/>
                    <a:pt x="9446" y="14953"/>
                    <a:pt x="10079" y="14094"/>
                  </a:cubicBezTo>
                  <a:cubicBezTo>
                    <a:pt x="10865" y="13027"/>
                    <a:pt x="10472" y="11399"/>
                    <a:pt x="10472" y="11399"/>
                  </a:cubicBezTo>
                  <a:lnTo>
                    <a:pt x="10978" y="11174"/>
                  </a:lnTo>
                  <a:cubicBezTo>
                    <a:pt x="10978" y="11174"/>
                    <a:pt x="12157" y="10837"/>
                    <a:pt x="11932" y="9798"/>
                  </a:cubicBezTo>
                  <a:cubicBezTo>
                    <a:pt x="11708" y="8788"/>
                    <a:pt x="11315" y="8338"/>
                    <a:pt x="11371" y="8170"/>
                  </a:cubicBezTo>
                  <a:cubicBezTo>
                    <a:pt x="11427" y="8001"/>
                    <a:pt x="12325" y="7665"/>
                    <a:pt x="12325" y="6935"/>
                  </a:cubicBezTo>
                  <a:cubicBezTo>
                    <a:pt x="12325" y="6205"/>
                    <a:pt x="11371" y="5812"/>
                    <a:pt x="11371" y="5812"/>
                  </a:cubicBezTo>
                  <a:cubicBezTo>
                    <a:pt x="11371" y="5812"/>
                    <a:pt x="15554" y="4520"/>
                    <a:pt x="15835" y="3341"/>
                  </a:cubicBezTo>
                  <a:cubicBezTo>
                    <a:pt x="16115" y="2162"/>
                    <a:pt x="15554" y="983"/>
                    <a:pt x="14431" y="983"/>
                  </a:cubicBezTo>
                  <a:cubicBezTo>
                    <a:pt x="13308" y="983"/>
                    <a:pt x="12971" y="1151"/>
                    <a:pt x="12718" y="1151"/>
                  </a:cubicBezTo>
                  <a:cubicBezTo>
                    <a:pt x="12530" y="1151"/>
                    <a:pt x="11468" y="1"/>
                    <a:pt x="10367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0" name="Google Shape;4310;gcf486a7196_1_1715"/>
            <p:cNvSpPr/>
            <p:nvPr/>
          </p:nvSpPr>
          <p:spPr>
            <a:xfrm>
              <a:off x="3054075" y="2298800"/>
              <a:ext cx="384650" cy="395875"/>
            </a:xfrm>
            <a:custGeom>
              <a:rect b="b" l="l" r="r" t="t"/>
              <a:pathLst>
                <a:path extrusionOk="0" h="15835" w="15386">
                  <a:moveTo>
                    <a:pt x="9630" y="478"/>
                  </a:moveTo>
                  <a:cubicBezTo>
                    <a:pt x="10079" y="478"/>
                    <a:pt x="10585" y="730"/>
                    <a:pt x="11006" y="1011"/>
                  </a:cubicBezTo>
                  <a:cubicBezTo>
                    <a:pt x="11202" y="1152"/>
                    <a:pt x="11399" y="1292"/>
                    <a:pt x="11539" y="1404"/>
                  </a:cubicBezTo>
                  <a:cubicBezTo>
                    <a:pt x="11623" y="1460"/>
                    <a:pt x="11680" y="1517"/>
                    <a:pt x="11736" y="1545"/>
                  </a:cubicBezTo>
                  <a:lnTo>
                    <a:pt x="11820" y="1601"/>
                  </a:lnTo>
                  <a:cubicBezTo>
                    <a:pt x="11876" y="1601"/>
                    <a:pt x="11904" y="1629"/>
                    <a:pt x="11960" y="1629"/>
                  </a:cubicBezTo>
                  <a:cubicBezTo>
                    <a:pt x="12157" y="1629"/>
                    <a:pt x="12269" y="1573"/>
                    <a:pt x="12522" y="1545"/>
                  </a:cubicBezTo>
                  <a:cubicBezTo>
                    <a:pt x="12746" y="1517"/>
                    <a:pt x="13111" y="1460"/>
                    <a:pt x="13673" y="1460"/>
                  </a:cubicBezTo>
                  <a:cubicBezTo>
                    <a:pt x="14066" y="1460"/>
                    <a:pt x="14347" y="1629"/>
                    <a:pt x="14571" y="1910"/>
                  </a:cubicBezTo>
                  <a:cubicBezTo>
                    <a:pt x="14768" y="2162"/>
                    <a:pt x="14908" y="2555"/>
                    <a:pt x="14908" y="2976"/>
                  </a:cubicBezTo>
                  <a:cubicBezTo>
                    <a:pt x="14908" y="3173"/>
                    <a:pt x="14880" y="3341"/>
                    <a:pt x="14852" y="3538"/>
                  </a:cubicBezTo>
                  <a:cubicBezTo>
                    <a:pt x="14824" y="3622"/>
                    <a:pt x="14740" y="3734"/>
                    <a:pt x="14627" y="3875"/>
                  </a:cubicBezTo>
                  <a:cubicBezTo>
                    <a:pt x="14403" y="4099"/>
                    <a:pt x="14038" y="4352"/>
                    <a:pt x="13617" y="4577"/>
                  </a:cubicBezTo>
                  <a:cubicBezTo>
                    <a:pt x="12971" y="4942"/>
                    <a:pt x="12213" y="5250"/>
                    <a:pt x="11595" y="5475"/>
                  </a:cubicBezTo>
                  <a:cubicBezTo>
                    <a:pt x="11287" y="5587"/>
                    <a:pt x="11034" y="5700"/>
                    <a:pt x="10837" y="5756"/>
                  </a:cubicBezTo>
                  <a:cubicBezTo>
                    <a:pt x="10669" y="5812"/>
                    <a:pt x="10557" y="5840"/>
                    <a:pt x="10557" y="5840"/>
                  </a:cubicBezTo>
                  <a:cubicBezTo>
                    <a:pt x="10472" y="5868"/>
                    <a:pt x="10388" y="5952"/>
                    <a:pt x="10388" y="6065"/>
                  </a:cubicBezTo>
                  <a:cubicBezTo>
                    <a:pt x="10388" y="6149"/>
                    <a:pt x="10444" y="6261"/>
                    <a:pt x="10529" y="6289"/>
                  </a:cubicBezTo>
                  <a:cubicBezTo>
                    <a:pt x="10585" y="6317"/>
                    <a:pt x="10809" y="6402"/>
                    <a:pt x="11006" y="6570"/>
                  </a:cubicBezTo>
                  <a:cubicBezTo>
                    <a:pt x="11090" y="6654"/>
                    <a:pt x="11174" y="6767"/>
                    <a:pt x="11258" y="6851"/>
                  </a:cubicBezTo>
                  <a:cubicBezTo>
                    <a:pt x="11315" y="6963"/>
                    <a:pt x="11343" y="7075"/>
                    <a:pt x="11343" y="7188"/>
                  </a:cubicBezTo>
                  <a:cubicBezTo>
                    <a:pt x="11343" y="7328"/>
                    <a:pt x="11315" y="7440"/>
                    <a:pt x="11230" y="7553"/>
                  </a:cubicBezTo>
                  <a:cubicBezTo>
                    <a:pt x="11146" y="7721"/>
                    <a:pt x="10978" y="7861"/>
                    <a:pt x="10809" y="7974"/>
                  </a:cubicBezTo>
                  <a:cubicBezTo>
                    <a:pt x="10725" y="8030"/>
                    <a:pt x="10669" y="8086"/>
                    <a:pt x="10585" y="8142"/>
                  </a:cubicBezTo>
                  <a:lnTo>
                    <a:pt x="10500" y="8226"/>
                  </a:lnTo>
                  <a:cubicBezTo>
                    <a:pt x="10472" y="8254"/>
                    <a:pt x="10416" y="8283"/>
                    <a:pt x="10388" y="8367"/>
                  </a:cubicBezTo>
                  <a:lnTo>
                    <a:pt x="10403" y="8371"/>
                  </a:lnTo>
                  <a:lnTo>
                    <a:pt x="10403" y="8371"/>
                  </a:lnTo>
                  <a:cubicBezTo>
                    <a:pt x="10388" y="8415"/>
                    <a:pt x="10388" y="8456"/>
                    <a:pt x="10388" y="8479"/>
                  </a:cubicBezTo>
                  <a:cubicBezTo>
                    <a:pt x="10388" y="8591"/>
                    <a:pt x="10416" y="8676"/>
                    <a:pt x="10472" y="8760"/>
                  </a:cubicBezTo>
                  <a:cubicBezTo>
                    <a:pt x="10585" y="9041"/>
                    <a:pt x="10809" y="9434"/>
                    <a:pt x="10950" y="10107"/>
                  </a:cubicBezTo>
                  <a:cubicBezTo>
                    <a:pt x="10978" y="10192"/>
                    <a:pt x="10978" y="10248"/>
                    <a:pt x="10978" y="10304"/>
                  </a:cubicBezTo>
                  <a:cubicBezTo>
                    <a:pt x="10978" y="10472"/>
                    <a:pt x="10922" y="10585"/>
                    <a:pt x="10865" y="10697"/>
                  </a:cubicBezTo>
                  <a:cubicBezTo>
                    <a:pt x="10753" y="10865"/>
                    <a:pt x="10585" y="11006"/>
                    <a:pt x="10416" y="11090"/>
                  </a:cubicBezTo>
                  <a:cubicBezTo>
                    <a:pt x="10360" y="11118"/>
                    <a:pt x="10276" y="11146"/>
                    <a:pt x="10248" y="11174"/>
                  </a:cubicBezTo>
                  <a:lnTo>
                    <a:pt x="10192" y="11174"/>
                  </a:lnTo>
                  <a:lnTo>
                    <a:pt x="10164" y="11202"/>
                  </a:lnTo>
                  <a:lnTo>
                    <a:pt x="10135" y="11202"/>
                  </a:lnTo>
                  <a:lnTo>
                    <a:pt x="9630" y="11427"/>
                  </a:lnTo>
                  <a:cubicBezTo>
                    <a:pt x="9518" y="11483"/>
                    <a:pt x="9462" y="11595"/>
                    <a:pt x="9490" y="11708"/>
                  </a:cubicBezTo>
                  <a:cubicBezTo>
                    <a:pt x="9518" y="11792"/>
                    <a:pt x="9574" y="12129"/>
                    <a:pt x="9574" y="12578"/>
                  </a:cubicBezTo>
                  <a:cubicBezTo>
                    <a:pt x="9602" y="13111"/>
                    <a:pt x="9490" y="13729"/>
                    <a:pt x="9153" y="14206"/>
                  </a:cubicBezTo>
                  <a:cubicBezTo>
                    <a:pt x="8872" y="14571"/>
                    <a:pt x="8367" y="14880"/>
                    <a:pt x="7805" y="15077"/>
                  </a:cubicBezTo>
                  <a:cubicBezTo>
                    <a:pt x="7244" y="15273"/>
                    <a:pt x="6626" y="15357"/>
                    <a:pt x="6093" y="15357"/>
                  </a:cubicBezTo>
                  <a:cubicBezTo>
                    <a:pt x="5812" y="15357"/>
                    <a:pt x="5587" y="15329"/>
                    <a:pt x="5391" y="15301"/>
                  </a:cubicBezTo>
                  <a:cubicBezTo>
                    <a:pt x="4914" y="15217"/>
                    <a:pt x="4408" y="14768"/>
                    <a:pt x="3903" y="14094"/>
                  </a:cubicBezTo>
                  <a:cubicBezTo>
                    <a:pt x="3369" y="13448"/>
                    <a:pt x="2836" y="12606"/>
                    <a:pt x="2190" y="11792"/>
                  </a:cubicBezTo>
                  <a:cubicBezTo>
                    <a:pt x="1797" y="11258"/>
                    <a:pt x="1376" y="10416"/>
                    <a:pt x="1039" y="9462"/>
                  </a:cubicBezTo>
                  <a:cubicBezTo>
                    <a:pt x="702" y="8507"/>
                    <a:pt x="450" y="7440"/>
                    <a:pt x="450" y="6458"/>
                  </a:cubicBezTo>
                  <a:cubicBezTo>
                    <a:pt x="450" y="5503"/>
                    <a:pt x="702" y="4661"/>
                    <a:pt x="1236" y="4099"/>
                  </a:cubicBezTo>
                  <a:cubicBezTo>
                    <a:pt x="2050" y="3201"/>
                    <a:pt x="3650" y="2668"/>
                    <a:pt x="5054" y="2359"/>
                  </a:cubicBezTo>
                  <a:cubicBezTo>
                    <a:pt x="5728" y="2218"/>
                    <a:pt x="6373" y="2134"/>
                    <a:pt x="6851" y="2078"/>
                  </a:cubicBezTo>
                  <a:cubicBezTo>
                    <a:pt x="7075" y="2078"/>
                    <a:pt x="7272" y="2050"/>
                    <a:pt x="7384" y="2050"/>
                  </a:cubicBezTo>
                  <a:cubicBezTo>
                    <a:pt x="7525" y="2022"/>
                    <a:pt x="7581" y="2022"/>
                    <a:pt x="7609" y="2022"/>
                  </a:cubicBezTo>
                  <a:cubicBezTo>
                    <a:pt x="7693" y="2022"/>
                    <a:pt x="7805" y="1938"/>
                    <a:pt x="7805" y="1825"/>
                  </a:cubicBezTo>
                  <a:lnTo>
                    <a:pt x="7833" y="1797"/>
                  </a:lnTo>
                  <a:cubicBezTo>
                    <a:pt x="7861" y="1685"/>
                    <a:pt x="8058" y="1095"/>
                    <a:pt x="9097" y="590"/>
                  </a:cubicBezTo>
                  <a:cubicBezTo>
                    <a:pt x="9265" y="506"/>
                    <a:pt x="9434" y="478"/>
                    <a:pt x="9630" y="478"/>
                  </a:cubicBezTo>
                  <a:close/>
                  <a:moveTo>
                    <a:pt x="9630" y="0"/>
                  </a:moveTo>
                  <a:cubicBezTo>
                    <a:pt x="9377" y="0"/>
                    <a:pt x="9125" y="57"/>
                    <a:pt x="8900" y="169"/>
                  </a:cubicBezTo>
                  <a:cubicBezTo>
                    <a:pt x="7888" y="644"/>
                    <a:pt x="7529" y="1256"/>
                    <a:pt x="7410" y="1569"/>
                  </a:cubicBezTo>
                  <a:lnTo>
                    <a:pt x="7410" y="1569"/>
                  </a:lnTo>
                  <a:cubicBezTo>
                    <a:pt x="7031" y="1607"/>
                    <a:pt x="6064" y="1689"/>
                    <a:pt x="4942" y="1910"/>
                  </a:cubicBezTo>
                  <a:cubicBezTo>
                    <a:pt x="3510" y="2218"/>
                    <a:pt x="1853" y="2752"/>
                    <a:pt x="899" y="3763"/>
                  </a:cubicBezTo>
                  <a:cubicBezTo>
                    <a:pt x="225" y="4464"/>
                    <a:pt x="1" y="5447"/>
                    <a:pt x="1" y="6458"/>
                  </a:cubicBezTo>
                  <a:cubicBezTo>
                    <a:pt x="1" y="7496"/>
                    <a:pt x="253" y="8619"/>
                    <a:pt x="590" y="9602"/>
                  </a:cubicBezTo>
                  <a:cubicBezTo>
                    <a:pt x="927" y="10613"/>
                    <a:pt x="1376" y="11483"/>
                    <a:pt x="1825" y="12073"/>
                  </a:cubicBezTo>
                  <a:cubicBezTo>
                    <a:pt x="2443" y="12859"/>
                    <a:pt x="2976" y="13701"/>
                    <a:pt x="3538" y="14403"/>
                  </a:cubicBezTo>
                  <a:cubicBezTo>
                    <a:pt x="4071" y="15077"/>
                    <a:pt x="4633" y="15610"/>
                    <a:pt x="5279" y="15750"/>
                  </a:cubicBezTo>
                  <a:cubicBezTo>
                    <a:pt x="5531" y="15807"/>
                    <a:pt x="5784" y="15835"/>
                    <a:pt x="6093" y="15835"/>
                  </a:cubicBezTo>
                  <a:cubicBezTo>
                    <a:pt x="6682" y="15835"/>
                    <a:pt x="7356" y="15722"/>
                    <a:pt x="7974" y="15498"/>
                  </a:cubicBezTo>
                  <a:cubicBezTo>
                    <a:pt x="8591" y="15301"/>
                    <a:pt x="9153" y="14964"/>
                    <a:pt x="9518" y="14487"/>
                  </a:cubicBezTo>
                  <a:cubicBezTo>
                    <a:pt x="9967" y="13869"/>
                    <a:pt x="10051" y="13168"/>
                    <a:pt x="10051" y="12578"/>
                  </a:cubicBezTo>
                  <a:cubicBezTo>
                    <a:pt x="10051" y="12242"/>
                    <a:pt x="10011" y="11956"/>
                    <a:pt x="9979" y="11780"/>
                  </a:cubicBezTo>
                  <a:lnTo>
                    <a:pt x="9979" y="11780"/>
                  </a:lnTo>
                  <a:lnTo>
                    <a:pt x="10299" y="11638"/>
                  </a:lnTo>
                  <a:lnTo>
                    <a:pt x="10299" y="11638"/>
                  </a:lnTo>
                  <a:lnTo>
                    <a:pt x="10304" y="11652"/>
                  </a:lnTo>
                  <a:cubicBezTo>
                    <a:pt x="10304" y="11623"/>
                    <a:pt x="10585" y="11567"/>
                    <a:pt x="10865" y="11371"/>
                  </a:cubicBezTo>
                  <a:cubicBezTo>
                    <a:pt x="11006" y="11258"/>
                    <a:pt x="11146" y="11146"/>
                    <a:pt x="11258" y="10950"/>
                  </a:cubicBezTo>
                  <a:cubicBezTo>
                    <a:pt x="11371" y="10781"/>
                    <a:pt x="11455" y="10557"/>
                    <a:pt x="11455" y="10304"/>
                  </a:cubicBezTo>
                  <a:cubicBezTo>
                    <a:pt x="11455" y="10220"/>
                    <a:pt x="11427" y="10107"/>
                    <a:pt x="11427" y="10023"/>
                  </a:cubicBezTo>
                  <a:cubicBezTo>
                    <a:pt x="11315" y="9518"/>
                    <a:pt x="11146" y="9153"/>
                    <a:pt x="11034" y="8900"/>
                  </a:cubicBezTo>
                  <a:cubicBezTo>
                    <a:pt x="10978" y="8760"/>
                    <a:pt x="10922" y="8648"/>
                    <a:pt x="10894" y="8563"/>
                  </a:cubicBezTo>
                  <a:lnTo>
                    <a:pt x="10875" y="8508"/>
                  </a:lnTo>
                  <a:lnTo>
                    <a:pt x="10875" y="8508"/>
                  </a:lnTo>
                  <a:cubicBezTo>
                    <a:pt x="10908" y="8484"/>
                    <a:pt x="10957" y="8444"/>
                    <a:pt x="11006" y="8395"/>
                  </a:cubicBezTo>
                  <a:cubicBezTo>
                    <a:pt x="11146" y="8311"/>
                    <a:pt x="11343" y="8170"/>
                    <a:pt x="11511" y="7974"/>
                  </a:cubicBezTo>
                  <a:cubicBezTo>
                    <a:pt x="11680" y="7777"/>
                    <a:pt x="11820" y="7525"/>
                    <a:pt x="11820" y="7188"/>
                  </a:cubicBezTo>
                  <a:cubicBezTo>
                    <a:pt x="11820" y="6963"/>
                    <a:pt x="11736" y="6738"/>
                    <a:pt x="11623" y="6570"/>
                  </a:cubicBezTo>
                  <a:cubicBezTo>
                    <a:pt x="11493" y="6375"/>
                    <a:pt x="11329" y="6230"/>
                    <a:pt x="11184" y="6122"/>
                  </a:cubicBezTo>
                  <a:lnTo>
                    <a:pt x="11184" y="6122"/>
                  </a:lnTo>
                  <a:cubicBezTo>
                    <a:pt x="11590" y="5978"/>
                    <a:pt x="12201" y="5750"/>
                    <a:pt x="12831" y="5475"/>
                  </a:cubicBezTo>
                  <a:cubicBezTo>
                    <a:pt x="13392" y="5250"/>
                    <a:pt x="13926" y="4970"/>
                    <a:pt x="14375" y="4661"/>
                  </a:cubicBezTo>
                  <a:cubicBezTo>
                    <a:pt x="14599" y="4521"/>
                    <a:pt x="14796" y="4352"/>
                    <a:pt x="14964" y="4212"/>
                  </a:cubicBezTo>
                  <a:cubicBezTo>
                    <a:pt x="15133" y="4043"/>
                    <a:pt x="15245" y="3847"/>
                    <a:pt x="15301" y="3650"/>
                  </a:cubicBezTo>
                  <a:cubicBezTo>
                    <a:pt x="15357" y="3426"/>
                    <a:pt x="15385" y="3201"/>
                    <a:pt x="15385" y="2976"/>
                  </a:cubicBezTo>
                  <a:cubicBezTo>
                    <a:pt x="15385" y="2471"/>
                    <a:pt x="15217" y="1994"/>
                    <a:pt x="14936" y="1601"/>
                  </a:cubicBezTo>
                  <a:cubicBezTo>
                    <a:pt x="14656" y="1236"/>
                    <a:pt x="14206" y="983"/>
                    <a:pt x="13673" y="983"/>
                  </a:cubicBezTo>
                  <a:cubicBezTo>
                    <a:pt x="13083" y="983"/>
                    <a:pt x="12718" y="1039"/>
                    <a:pt x="12438" y="1095"/>
                  </a:cubicBezTo>
                  <a:cubicBezTo>
                    <a:pt x="12233" y="1118"/>
                    <a:pt x="12084" y="1159"/>
                    <a:pt x="12005" y="1159"/>
                  </a:cubicBezTo>
                  <a:cubicBezTo>
                    <a:pt x="12000" y="1159"/>
                    <a:pt x="11995" y="1159"/>
                    <a:pt x="11990" y="1159"/>
                  </a:cubicBezTo>
                  <a:lnTo>
                    <a:pt x="11990" y="1159"/>
                  </a:lnTo>
                  <a:cubicBezTo>
                    <a:pt x="11943" y="1121"/>
                    <a:pt x="11840" y="1038"/>
                    <a:pt x="11736" y="955"/>
                  </a:cubicBezTo>
                  <a:cubicBezTo>
                    <a:pt x="11511" y="787"/>
                    <a:pt x="11202" y="562"/>
                    <a:pt x="10837" y="365"/>
                  </a:cubicBezTo>
                  <a:cubicBezTo>
                    <a:pt x="10472" y="169"/>
                    <a:pt x="10051" y="0"/>
                    <a:pt x="9630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1" name="Google Shape;4311;gcf486a7196_1_1715"/>
            <p:cNvSpPr/>
            <p:nvPr/>
          </p:nvSpPr>
          <p:spPr>
            <a:xfrm>
              <a:off x="3253400" y="2545500"/>
              <a:ext cx="71625" cy="89550"/>
            </a:xfrm>
            <a:custGeom>
              <a:rect b="b" l="l" r="r" t="t"/>
              <a:pathLst>
                <a:path extrusionOk="0" h="3582" w="2865">
                  <a:moveTo>
                    <a:pt x="1093" y="1"/>
                  </a:moveTo>
                  <a:cubicBezTo>
                    <a:pt x="1007" y="1"/>
                    <a:pt x="924" y="23"/>
                    <a:pt x="843" y="71"/>
                  </a:cubicBezTo>
                  <a:cubicBezTo>
                    <a:pt x="1" y="604"/>
                    <a:pt x="618" y="2513"/>
                    <a:pt x="1180" y="3131"/>
                  </a:cubicBezTo>
                  <a:cubicBezTo>
                    <a:pt x="1479" y="3460"/>
                    <a:pt x="1809" y="3582"/>
                    <a:pt x="2095" y="3582"/>
                  </a:cubicBezTo>
                  <a:cubicBezTo>
                    <a:pt x="2347" y="3582"/>
                    <a:pt x="2564" y="3487"/>
                    <a:pt x="2696" y="3356"/>
                  </a:cubicBezTo>
                  <a:lnTo>
                    <a:pt x="2864" y="1952"/>
                  </a:lnTo>
                  <a:cubicBezTo>
                    <a:pt x="2864" y="1952"/>
                    <a:pt x="1900" y="1"/>
                    <a:pt x="109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2" name="Google Shape;4312;gcf486a7196_1_1715"/>
            <p:cNvSpPr/>
            <p:nvPr/>
          </p:nvSpPr>
          <p:spPr>
            <a:xfrm>
              <a:off x="3258325" y="2540250"/>
              <a:ext cx="73725" cy="100375"/>
            </a:xfrm>
            <a:custGeom>
              <a:rect b="b" l="l" r="r" t="t"/>
              <a:pathLst>
                <a:path extrusionOk="0" h="4015" w="2949">
                  <a:moveTo>
                    <a:pt x="899" y="0"/>
                  </a:moveTo>
                  <a:cubicBezTo>
                    <a:pt x="786" y="0"/>
                    <a:pt x="646" y="28"/>
                    <a:pt x="534" y="84"/>
                  </a:cubicBezTo>
                  <a:cubicBezTo>
                    <a:pt x="337" y="225"/>
                    <a:pt x="197" y="393"/>
                    <a:pt x="113" y="590"/>
                  </a:cubicBezTo>
                  <a:cubicBezTo>
                    <a:pt x="28" y="786"/>
                    <a:pt x="0" y="1011"/>
                    <a:pt x="0" y="1236"/>
                  </a:cubicBezTo>
                  <a:cubicBezTo>
                    <a:pt x="0" y="1657"/>
                    <a:pt x="113" y="2106"/>
                    <a:pt x="253" y="2499"/>
                  </a:cubicBezTo>
                  <a:cubicBezTo>
                    <a:pt x="421" y="2892"/>
                    <a:pt x="590" y="3257"/>
                    <a:pt x="814" y="3481"/>
                  </a:cubicBezTo>
                  <a:cubicBezTo>
                    <a:pt x="1151" y="3875"/>
                    <a:pt x="1544" y="4015"/>
                    <a:pt x="1909" y="4015"/>
                  </a:cubicBezTo>
                  <a:cubicBezTo>
                    <a:pt x="2218" y="4015"/>
                    <a:pt x="2499" y="3903"/>
                    <a:pt x="2667" y="3734"/>
                  </a:cubicBezTo>
                  <a:cubicBezTo>
                    <a:pt x="2752" y="3622"/>
                    <a:pt x="2780" y="3481"/>
                    <a:pt x="2667" y="3397"/>
                  </a:cubicBezTo>
                  <a:cubicBezTo>
                    <a:pt x="2625" y="3355"/>
                    <a:pt x="2569" y="3334"/>
                    <a:pt x="2513" y="3334"/>
                  </a:cubicBezTo>
                  <a:cubicBezTo>
                    <a:pt x="2457" y="3334"/>
                    <a:pt x="2401" y="3355"/>
                    <a:pt x="2359" y="3397"/>
                  </a:cubicBezTo>
                  <a:cubicBezTo>
                    <a:pt x="2286" y="3470"/>
                    <a:pt x="2149" y="3543"/>
                    <a:pt x="1987" y="3543"/>
                  </a:cubicBezTo>
                  <a:cubicBezTo>
                    <a:pt x="1961" y="3543"/>
                    <a:pt x="1936" y="3541"/>
                    <a:pt x="1909" y="3538"/>
                  </a:cubicBezTo>
                  <a:cubicBezTo>
                    <a:pt x="1685" y="3538"/>
                    <a:pt x="1432" y="3453"/>
                    <a:pt x="1151" y="3173"/>
                  </a:cubicBezTo>
                  <a:cubicBezTo>
                    <a:pt x="1011" y="3004"/>
                    <a:pt x="843" y="2695"/>
                    <a:pt x="702" y="2330"/>
                  </a:cubicBezTo>
                  <a:cubicBezTo>
                    <a:pt x="562" y="1965"/>
                    <a:pt x="478" y="1572"/>
                    <a:pt x="478" y="1236"/>
                  </a:cubicBezTo>
                  <a:cubicBezTo>
                    <a:pt x="478" y="1067"/>
                    <a:pt x="506" y="899"/>
                    <a:pt x="562" y="758"/>
                  </a:cubicBezTo>
                  <a:cubicBezTo>
                    <a:pt x="590" y="646"/>
                    <a:pt x="674" y="562"/>
                    <a:pt x="786" y="506"/>
                  </a:cubicBezTo>
                  <a:cubicBezTo>
                    <a:pt x="814" y="477"/>
                    <a:pt x="871" y="449"/>
                    <a:pt x="899" y="449"/>
                  </a:cubicBezTo>
                  <a:cubicBezTo>
                    <a:pt x="1011" y="449"/>
                    <a:pt x="1179" y="534"/>
                    <a:pt x="1376" y="702"/>
                  </a:cubicBezTo>
                  <a:cubicBezTo>
                    <a:pt x="1657" y="955"/>
                    <a:pt x="1937" y="1348"/>
                    <a:pt x="2134" y="1657"/>
                  </a:cubicBezTo>
                  <a:cubicBezTo>
                    <a:pt x="2246" y="1825"/>
                    <a:pt x="2330" y="1965"/>
                    <a:pt x="2387" y="2078"/>
                  </a:cubicBezTo>
                  <a:cubicBezTo>
                    <a:pt x="2415" y="2134"/>
                    <a:pt x="2443" y="2190"/>
                    <a:pt x="2443" y="2218"/>
                  </a:cubicBezTo>
                  <a:lnTo>
                    <a:pt x="2471" y="2246"/>
                  </a:lnTo>
                  <a:cubicBezTo>
                    <a:pt x="2512" y="2328"/>
                    <a:pt x="2598" y="2381"/>
                    <a:pt x="2686" y="2381"/>
                  </a:cubicBezTo>
                  <a:cubicBezTo>
                    <a:pt x="2717" y="2381"/>
                    <a:pt x="2750" y="2374"/>
                    <a:pt x="2780" y="2358"/>
                  </a:cubicBezTo>
                  <a:cubicBezTo>
                    <a:pt x="2892" y="2302"/>
                    <a:pt x="2948" y="2162"/>
                    <a:pt x="2892" y="2050"/>
                  </a:cubicBezTo>
                  <a:cubicBezTo>
                    <a:pt x="2892" y="2050"/>
                    <a:pt x="2639" y="1544"/>
                    <a:pt x="2274" y="1039"/>
                  </a:cubicBezTo>
                  <a:cubicBezTo>
                    <a:pt x="2106" y="814"/>
                    <a:pt x="1909" y="562"/>
                    <a:pt x="1685" y="337"/>
                  </a:cubicBezTo>
                  <a:cubicBezTo>
                    <a:pt x="1460" y="141"/>
                    <a:pt x="1207" y="0"/>
                    <a:pt x="899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3" name="Google Shape;4313;gcf486a7196_1_1715"/>
            <p:cNvSpPr/>
            <p:nvPr/>
          </p:nvSpPr>
          <p:spPr>
            <a:xfrm>
              <a:off x="3096175" y="2715150"/>
              <a:ext cx="256925" cy="96750"/>
            </a:xfrm>
            <a:custGeom>
              <a:rect b="b" l="l" r="r" t="t"/>
              <a:pathLst>
                <a:path extrusionOk="0" h="3870" w="10277">
                  <a:moveTo>
                    <a:pt x="5011" y="0"/>
                  </a:moveTo>
                  <a:cubicBezTo>
                    <a:pt x="3592" y="0"/>
                    <a:pt x="2176" y="434"/>
                    <a:pt x="1517" y="1006"/>
                  </a:cubicBezTo>
                  <a:cubicBezTo>
                    <a:pt x="675" y="1735"/>
                    <a:pt x="113" y="3195"/>
                    <a:pt x="113" y="3195"/>
                  </a:cubicBezTo>
                  <a:lnTo>
                    <a:pt x="1" y="3869"/>
                  </a:lnTo>
                  <a:cubicBezTo>
                    <a:pt x="1" y="3869"/>
                    <a:pt x="2247" y="3027"/>
                    <a:pt x="5447" y="3027"/>
                  </a:cubicBezTo>
                  <a:cubicBezTo>
                    <a:pt x="8648" y="3027"/>
                    <a:pt x="10276" y="3813"/>
                    <a:pt x="10276" y="3813"/>
                  </a:cubicBezTo>
                  <a:cubicBezTo>
                    <a:pt x="10276" y="3813"/>
                    <a:pt x="9996" y="2522"/>
                    <a:pt x="9659" y="1735"/>
                  </a:cubicBezTo>
                  <a:cubicBezTo>
                    <a:pt x="9322" y="949"/>
                    <a:pt x="7918" y="444"/>
                    <a:pt x="6177" y="107"/>
                  </a:cubicBezTo>
                  <a:cubicBezTo>
                    <a:pt x="5799" y="34"/>
                    <a:pt x="5405" y="0"/>
                    <a:pt x="5011" y="0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4" name="Google Shape;4314;gcf486a7196_1_1715"/>
            <p:cNvSpPr/>
            <p:nvPr/>
          </p:nvSpPr>
          <p:spPr>
            <a:xfrm>
              <a:off x="3089875" y="2709400"/>
              <a:ext cx="269550" cy="108575"/>
            </a:xfrm>
            <a:custGeom>
              <a:rect b="b" l="l" r="r" t="t"/>
              <a:pathLst>
                <a:path extrusionOk="0" h="4343" w="10782">
                  <a:moveTo>
                    <a:pt x="5250" y="478"/>
                  </a:moveTo>
                  <a:cubicBezTo>
                    <a:pt x="5643" y="478"/>
                    <a:pt x="6036" y="506"/>
                    <a:pt x="6401" y="562"/>
                  </a:cubicBezTo>
                  <a:cubicBezTo>
                    <a:pt x="7244" y="730"/>
                    <a:pt x="8030" y="955"/>
                    <a:pt x="8619" y="1207"/>
                  </a:cubicBezTo>
                  <a:cubicBezTo>
                    <a:pt x="9209" y="1460"/>
                    <a:pt x="9574" y="1769"/>
                    <a:pt x="9714" y="2050"/>
                  </a:cubicBezTo>
                  <a:cubicBezTo>
                    <a:pt x="9855" y="2443"/>
                    <a:pt x="10023" y="2948"/>
                    <a:pt x="10135" y="3369"/>
                  </a:cubicBezTo>
                  <a:cubicBezTo>
                    <a:pt x="10165" y="3473"/>
                    <a:pt x="10195" y="3578"/>
                    <a:pt x="10220" y="3673"/>
                  </a:cubicBezTo>
                  <a:lnTo>
                    <a:pt x="10220" y="3673"/>
                  </a:lnTo>
                  <a:cubicBezTo>
                    <a:pt x="9538" y="3434"/>
                    <a:pt x="8028" y="3032"/>
                    <a:pt x="5699" y="3032"/>
                  </a:cubicBezTo>
                  <a:cubicBezTo>
                    <a:pt x="3223" y="3032"/>
                    <a:pt x="1315" y="3519"/>
                    <a:pt x="543" y="3765"/>
                  </a:cubicBezTo>
                  <a:lnTo>
                    <a:pt x="543" y="3765"/>
                  </a:lnTo>
                  <a:lnTo>
                    <a:pt x="590" y="3481"/>
                  </a:lnTo>
                  <a:lnTo>
                    <a:pt x="577" y="3478"/>
                  </a:lnTo>
                  <a:lnTo>
                    <a:pt x="577" y="3478"/>
                  </a:lnTo>
                  <a:lnTo>
                    <a:pt x="590" y="3453"/>
                  </a:lnTo>
                  <a:cubicBezTo>
                    <a:pt x="702" y="3173"/>
                    <a:pt x="1236" y="1994"/>
                    <a:pt x="1909" y="1404"/>
                  </a:cubicBezTo>
                  <a:cubicBezTo>
                    <a:pt x="2218" y="1151"/>
                    <a:pt x="2695" y="927"/>
                    <a:pt x="3285" y="758"/>
                  </a:cubicBezTo>
                  <a:cubicBezTo>
                    <a:pt x="3875" y="562"/>
                    <a:pt x="4576" y="478"/>
                    <a:pt x="5250" y="478"/>
                  </a:cubicBezTo>
                  <a:close/>
                  <a:moveTo>
                    <a:pt x="5250" y="0"/>
                  </a:moveTo>
                  <a:cubicBezTo>
                    <a:pt x="4520" y="0"/>
                    <a:pt x="3790" y="113"/>
                    <a:pt x="3173" y="309"/>
                  </a:cubicBezTo>
                  <a:cubicBezTo>
                    <a:pt x="2527" y="478"/>
                    <a:pt x="1994" y="730"/>
                    <a:pt x="1601" y="1067"/>
                  </a:cubicBezTo>
                  <a:cubicBezTo>
                    <a:pt x="1151" y="1460"/>
                    <a:pt x="786" y="2022"/>
                    <a:pt x="534" y="2499"/>
                  </a:cubicBezTo>
                  <a:cubicBezTo>
                    <a:pt x="281" y="2976"/>
                    <a:pt x="141" y="3341"/>
                    <a:pt x="141" y="3341"/>
                  </a:cubicBezTo>
                  <a:lnTo>
                    <a:pt x="113" y="3397"/>
                  </a:lnTo>
                  <a:lnTo>
                    <a:pt x="0" y="4071"/>
                  </a:lnTo>
                  <a:cubicBezTo>
                    <a:pt x="0" y="4155"/>
                    <a:pt x="28" y="4240"/>
                    <a:pt x="85" y="4296"/>
                  </a:cubicBezTo>
                  <a:cubicBezTo>
                    <a:pt x="134" y="4329"/>
                    <a:pt x="183" y="4342"/>
                    <a:pt x="233" y="4342"/>
                  </a:cubicBezTo>
                  <a:cubicBezTo>
                    <a:pt x="267" y="4342"/>
                    <a:pt x="302" y="4335"/>
                    <a:pt x="337" y="4324"/>
                  </a:cubicBezTo>
                  <a:cubicBezTo>
                    <a:pt x="590" y="4240"/>
                    <a:pt x="2724" y="3510"/>
                    <a:pt x="5699" y="3510"/>
                  </a:cubicBezTo>
                  <a:cubicBezTo>
                    <a:pt x="7300" y="3510"/>
                    <a:pt x="8479" y="3706"/>
                    <a:pt x="9265" y="3875"/>
                  </a:cubicBezTo>
                  <a:cubicBezTo>
                    <a:pt x="9658" y="3987"/>
                    <a:pt x="9967" y="4071"/>
                    <a:pt x="10163" y="4155"/>
                  </a:cubicBezTo>
                  <a:cubicBezTo>
                    <a:pt x="10248" y="4183"/>
                    <a:pt x="10332" y="4211"/>
                    <a:pt x="10388" y="4240"/>
                  </a:cubicBezTo>
                  <a:lnTo>
                    <a:pt x="10416" y="4268"/>
                  </a:lnTo>
                  <a:lnTo>
                    <a:pt x="10444" y="4268"/>
                  </a:lnTo>
                  <a:cubicBezTo>
                    <a:pt x="10479" y="4279"/>
                    <a:pt x="10514" y="4286"/>
                    <a:pt x="10549" y="4286"/>
                  </a:cubicBezTo>
                  <a:cubicBezTo>
                    <a:pt x="10598" y="4286"/>
                    <a:pt x="10647" y="4272"/>
                    <a:pt x="10697" y="4240"/>
                  </a:cubicBezTo>
                  <a:cubicBezTo>
                    <a:pt x="10753" y="4183"/>
                    <a:pt x="10781" y="4099"/>
                    <a:pt x="10781" y="4015"/>
                  </a:cubicBezTo>
                  <a:cubicBezTo>
                    <a:pt x="10781" y="3987"/>
                    <a:pt x="10500" y="2695"/>
                    <a:pt x="10135" y="1881"/>
                  </a:cubicBezTo>
                  <a:cubicBezTo>
                    <a:pt x="9911" y="1404"/>
                    <a:pt x="9433" y="1039"/>
                    <a:pt x="8788" y="758"/>
                  </a:cubicBezTo>
                  <a:cubicBezTo>
                    <a:pt x="8170" y="506"/>
                    <a:pt x="7356" y="281"/>
                    <a:pt x="6486" y="113"/>
                  </a:cubicBezTo>
                  <a:cubicBezTo>
                    <a:pt x="6093" y="28"/>
                    <a:pt x="5671" y="0"/>
                    <a:pt x="5250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5" name="Google Shape;4315;gcf486a7196_1_1715"/>
            <p:cNvSpPr/>
            <p:nvPr/>
          </p:nvSpPr>
          <p:spPr>
            <a:xfrm>
              <a:off x="2812625" y="5107575"/>
              <a:ext cx="230250" cy="130200"/>
            </a:xfrm>
            <a:custGeom>
              <a:rect b="b" l="l" r="r" t="t"/>
              <a:pathLst>
                <a:path extrusionOk="0" h="5208" w="9210">
                  <a:moveTo>
                    <a:pt x="2579" y="0"/>
                  </a:moveTo>
                  <a:cubicBezTo>
                    <a:pt x="2040" y="0"/>
                    <a:pt x="1483" y="27"/>
                    <a:pt x="1124" y="117"/>
                  </a:cubicBezTo>
                  <a:cubicBezTo>
                    <a:pt x="225" y="342"/>
                    <a:pt x="1" y="1128"/>
                    <a:pt x="394" y="1689"/>
                  </a:cubicBezTo>
                  <a:cubicBezTo>
                    <a:pt x="787" y="2251"/>
                    <a:pt x="1629" y="3261"/>
                    <a:pt x="2191" y="3711"/>
                  </a:cubicBezTo>
                  <a:cubicBezTo>
                    <a:pt x="2752" y="4160"/>
                    <a:pt x="4549" y="4384"/>
                    <a:pt x="5335" y="4777"/>
                  </a:cubicBezTo>
                  <a:cubicBezTo>
                    <a:pt x="5783" y="5002"/>
                    <a:pt x="6287" y="5208"/>
                    <a:pt x="6835" y="5208"/>
                  </a:cubicBezTo>
                  <a:cubicBezTo>
                    <a:pt x="7247" y="5208"/>
                    <a:pt x="7684" y="5091"/>
                    <a:pt x="8142" y="4777"/>
                  </a:cubicBezTo>
                  <a:cubicBezTo>
                    <a:pt x="9209" y="4047"/>
                    <a:pt x="8592" y="1296"/>
                    <a:pt x="8592" y="1296"/>
                  </a:cubicBezTo>
                  <a:lnTo>
                    <a:pt x="8592" y="1296"/>
                  </a:lnTo>
                  <a:cubicBezTo>
                    <a:pt x="8592" y="1296"/>
                    <a:pt x="8272" y="1350"/>
                    <a:pt x="7780" y="1350"/>
                  </a:cubicBezTo>
                  <a:cubicBezTo>
                    <a:pt x="6858" y="1350"/>
                    <a:pt x="5328" y="1159"/>
                    <a:pt x="4156" y="61"/>
                  </a:cubicBezTo>
                  <a:cubicBezTo>
                    <a:pt x="4156" y="61"/>
                    <a:pt x="3388" y="0"/>
                    <a:pt x="257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6" name="Google Shape;4316;gcf486a7196_1_1715"/>
            <p:cNvSpPr/>
            <p:nvPr/>
          </p:nvSpPr>
          <p:spPr>
            <a:xfrm>
              <a:off x="2811925" y="5102075"/>
              <a:ext cx="226025" cy="141800"/>
            </a:xfrm>
            <a:custGeom>
              <a:rect b="b" l="l" r="r" t="t"/>
              <a:pathLst>
                <a:path extrusionOk="0" h="5672" w="9041">
                  <a:moveTo>
                    <a:pt x="2612" y="449"/>
                  </a:moveTo>
                  <a:cubicBezTo>
                    <a:pt x="3005" y="449"/>
                    <a:pt x="3398" y="477"/>
                    <a:pt x="3679" y="477"/>
                  </a:cubicBezTo>
                  <a:cubicBezTo>
                    <a:pt x="3863" y="494"/>
                    <a:pt x="3998" y="501"/>
                    <a:pt x="4076" y="504"/>
                  </a:cubicBezTo>
                  <a:lnTo>
                    <a:pt x="4076" y="504"/>
                  </a:lnTo>
                  <a:cubicBezTo>
                    <a:pt x="5329" y="1607"/>
                    <a:pt x="6866" y="1797"/>
                    <a:pt x="7805" y="1797"/>
                  </a:cubicBezTo>
                  <a:cubicBezTo>
                    <a:pt x="8075" y="1797"/>
                    <a:pt x="8287" y="1783"/>
                    <a:pt x="8435" y="1768"/>
                  </a:cubicBezTo>
                  <a:lnTo>
                    <a:pt x="8435" y="1768"/>
                  </a:lnTo>
                  <a:cubicBezTo>
                    <a:pt x="8490" y="2045"/>
                    <a:pt x="8564" y="2597"/>
                    <a:pt x="8564" y="3173"/>
                  </a:cubicBezTo>
                  <a:cubicBezTo>
                    <a:pt x="8564" y="3509"/>
                    <a:pt x="8535" y="3874"/>
                    <a:pt x="8451" y="4155"/>
                  </a:cubicBezTo>
                  <a:cubicBezTo>
                    <a:pt x="8367" y="4464"/>
                    <a:pt x="8227" y="4689"/>
                    <a:pt x="8058" y="4801"/>
                  </a:cubicBezTo>
                  <a:cubicBezTo>
                    <a:pt x="7609" y="5110"/>
                    <a:pt x="7244" y="5194"/>
                    <a:pt x="6879" y="5194"/>
                  </a:cubicBezTo>
                  <a:cubicBezTo>
                    <a:pt x="6374" y="5194"/>
                    <a:pt x="5896" y="5025"/>
                    <a:pt x="5475" y="4801"/>
                  </a:cubicBezTo>
                  <a:cubicBezTo>
                    <a:pt x="5026" y="4576"/>
                    <a:pt x="4380" y="4436"/>
                    <a:pt x="3763" y="4267"/>
                  </a:cubicBezTo>
                  <a:cubicBezTo>
                    <a:pt x="3454" y="4183"/>
                    <a:pt x="3173" y="4099"/>
                    <a:pt x="2920" y="4015"/>
                  </a:cubicBezTo>
                  <a:cubicBezTo>
                    <a:pt x="2668" y="3931"/>
                    <a:pt x="2471" y="3846"/>
                    <a:pt x="2359" y="3762"/>
                  </a:cubicBezTo>
                  <a:cubicBezTo>
                    <a:pt x="1826" y="3341"/>
                    <a:pt x="983" y="2330"/>
                    <a:pt x="618" y="1769"/>
                  </a:cubicBezTo>
                  <a:cubicBezTo>
                    <a:pt x="506" y="1628"/>
                    <a:pt x="478" y="1488"/>
                    <a:pt x="478" y="1348"/>
                  </a:cubicBezTo>
                  <a:cubicBezTo>
                    <a:pt x="478" y="1179"/>
                    <a:pt x="506" y="1011"/>
                    <a:pt x="646" y="898"/>
                  </a:cubicBezTo>
                  <a:cubicBezTo>
                    <a:pt x="759" y="758"/>
                    <a:pt x="927" y="618"/>
                    <a:pt x="1208" y="562"/>
                  </a:cubicBezTo>
                  <a:cubicBezTo>
                    <a:pt x="1517" y="477"/>
                    <a:pt x="2078" y="449"/>
                    <a:pt x="2612" y="449"/>
                  </a:cubicBezTo>
                  <a:close/>
                  <a:moveTo>
                    <a:pt x="2612" y="0"/>
                  </a:moveTo>
                  <a:cubicBezTo>
                    <a:pt x="2050" y="0"/>
                    <a:pt x="1489" y="0"/>
                    <a:pt x="1096" y="112"/>
                  </a:cubicBezTo>
                  <a:cubicBezTo>
                    <a:pt x="731" y="197"/>
                    <a:pt x="478" y="365"/>
                    <a:pt x="281" y="590"/>
                  </a:cubicBezTo>
                  <a:cubicBezTo>
                    <a:pt x="85" y="814"/>
                    <a:pt x="1" y="1067"/>
                    <a:pt x="1" y="1348"/>
                  </a:cubicBezTo>
                  <a:cubicBezTo>
                    <a:pt x="1" y="1600"/>
                    <a:pt x="85" y="1825"/>
                    <a:pt x="225" y="2050"/>
                  </a:cubicBezTo>
                  <a:cubicBezTo>
                    <a:pt x="646" y="2639"/>
                    <a:pt x="1461" y="3650"/>
                    <a:pt x="2078" y="4127"/>
                  </a:cubicBezTo>
                  <a:cubicBezTo>
                    <a:pt x="2247" y="4267"/>
                    <a:pt x="2499" y="4352"/>
                    <a:pt x="2752" y="4464"/>
                  </a:cubicBezTo>
                  <a:cubicBezTo>
                    <a:pt x="3173" y="4604"/>
                    <a:pt x="3650" y="4717"/>
                    <a:pt x="4128" y="4829"/>
                  </a:cubicBezTo>
                  <a:cubicBezTo>
                    <a:pt x="4577" y="4969"/>
                    <a:pt x="4998" y="5082"/>
                    <a:pt x="5251" y="5222"/>
                  </a:cubicBezTo>
                  <a:cubicBezTo>
                    <a:pt x="5728" y="5447"/>
                    <a:pt x="6261" y="5671"/>
                    <a:pt x="6879" y="5671"/>
                  </a:cubicBezTo>
                  <a:cubicBezTo>
                    <a:pt x="7328" y="5671"/>
                    <a:pt x="7805" y="5531"/>
                    <a:pt x="8311" y="5194"/>
                  </a:cubicBezTo>
                  <a:cubicBezTo>
                    <a:pt x="8620" y="4997"/>
                    <a:pt x="8788" y="4660"/>
                    <a:pt x="8900" y="4296"/>
                  </a:cubicBezTo>
                  <a:cubicBezTo>
                    <a:pt x="9013" y="3931"/>
                    <a:pt x="9041" y="3538"/>
                    <a:pt x="9041" y="3173"/>
                  </a:cubicBezTo>
                  <a:cubicBezTo>
                    <a:pt x="9041" y="2274"/>
                    <a:pt x="8872" y="1488"/>
                    <a:pt x="8844" y="1460"/>
                  </a:cubicBezTo>
                  <a:cubicBezTo>
                    <a:pt x="8844" y="1362"/>
                    <a:pt x="8738" y="1286"/>
                    <a:pt x="8637" y="1286"/>
                  </a:cubicBezTo>
                  <a:cubicBezTo>
                    <a:pt x="8622" y="1286"/>
                    <a:pt x="8606" y="1288"/>
                    <a:pt x="8592" y="1292"/>
                  </a:cubicBezTo>
                  <a:lnTo>
                    <a:pt x="8535" y="1292"/>
                  </a:lnTo>
                  <a:cubicBezTo>
                    <a:pt x="8423" y="1320"/>
                    <a:pt x="8170" y="1348"/>
                    <a:pt x="7805" y="1348"/>
                  </a:cubicBezTo>
                  <a:cubicBezTo>
                    <a:pt x="6935" y="1348"/>
                    <a:pt x="5447" y="1151"/>
                    <a:pt x="4352" y="112"/>
                  </a:cubicBezTo>
                  <a:cubicBezTo>
                    <a:pt x="4296" y="84"/>
                    <a:pt x="4268" y="56"/>
                    <a:pt x="4212" y="56"/>
                  </a:cubicBezTo>
                  <a:cubicBezTo>
                    <a:pt x="4212" y="56"/>
                    <a:pt x="3426" y="0"/>
                    <a:pt x="2612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7" name="Google Shape;4317;gcf486a7196_1_1715"/>
            <p:cNvSpPr/>
            <p:nvPr/>
          </p:nvSpPr>
          <p:spPr>
            <a:xfrm>
              <a:off x="2816150" y="5125225"/>
              <a:ext cx="209875" cy="112550"/>
            </a:xfrm>
            <a:custGeom>
              <a:rect b="b" l="l" r="r" t="t"/>
              <a:pathLst>
                <a:path extrusionOk="0" h="4502" w="8395">
                  <a:moveTo>
                    <a:pt x="169" y="1"/>
                  </a:moveTo>
                  <a:lnTo>
                    <a:pt x="169" y="1"/>
                  </a:lnTo>
                  <a:cubicBezTo>
                    <a:pt x="0" y="309"/>
                    <a:pt x="28" y="674"/>
                    <a:pt x="253" y="983"/>
                  </a:cubicBezTo>
                  <a:cubicBezTo>
                    <a:pt x="646" y="1545"/>
                    <a:pt x="1488" y="2555"/>
                    <a:pt x="2050" y="3005"/>
                  </a:cubicBezTo>
                  <a:cubicBezTo>
                    <a:pt x="2611" y="3454"/>
                    <a:pt x="4408" y="3678"/>
                    <a:pt x="5194" y="4071"/>
                  </a:cubicBezTo>
                  <a:cubicBezTo>
                    <a:pt x="5642" y="4296"/>
                    <a:pt x="6146" y="4502"/>
                    <a:pt x="6694" y="4502"/>
                  </a:cubicBezTo>
                  <a:cubicBezTo>
                    <a:pt x="7106" y="4502"/>
                    <a:pt x="7543" y="4385"/>
                    <a:pt x="8001" y="4071"/>
                  </a:cubicBezTo>
                  <a:cubicBezTo>
                    <a:pt x="8170" y="3959"/>
                    <a:pt x="8310" y="3791"/>
                    <a:pt x="8395" y="3594"/>
                  </a:cubicBezTo>
                  <a:lnTo>
                    <a:pt x="8395" y="3594"/>
                  </a:lnTo>
                  <a:cubicBezTo>
                    <a:pt x="8001" y="3734"/>
                    <a:pt x="7608" y="3847"/>
                    <a:pt x="7272" y="3903"/>
                  </a:cubicBezTo>
                  <a:cubicBezTo>
                    <a:pt x="7141" y="3925"/>
                    <a:pt x="6996" y="3935"/>
                    <a:pt x="6840" y="3935"/>
                  </a:cubicBezTo>
                  <a:cubicBezTo>
                    <a:pt x="5786" y="3935"/>
                    <a:pt x="4198" y="3457"/>
                    <a:pt x="2780" y="2724"/>
                  </a:cubicBezTo>
                  <a:cubicBezTo>
                    <a:pt x="1629" y="2134"/>
                    <a:pt x="646" y="759"/>
                    <a:pt x="1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8" name="Google Shape;4318;gcf486a7196_1_1715"/>
            <p:cNvSpPr/>
            <p:nvPr/>
          </p:nvSpPr>
          <p:spPr>
            <a:xfrm>
              <a:off x="2811925" y="5119425"/>
              <a:ext cx="220425" cy="124450"/>
            </a:xfrm>
            <a:custGeom>
              <a:rect b="b" l="l" r="r" t="t"/>
              <a:pathLst>
                <a:path extrusionOk="0" h="4978" w="8817">
                  <a:moveTo>
                    <a:pt x="527" y="923"/>
                  </a:moveTo>
                  <a:lnTo>
                    <a:pt x="527" y="923"/>
                  </a:lnTo>
                  <a:cubicBezTo>
                    <a:pt x="1069" y="1699"/>
                    <a:pt x="1866" y="2673"/>
                    <a:pt x="2836" y="3180"/>
                  </a:cubicBezTo>
                  <a:cubicBezTo>
                    <a:pt x="3071" y="3298"/>
                    <a:pt x="3309" y="3409"/>
                    <a:pt x="3548" y="3514"/>
                  </a:cubicBezTo>
                  <a:lnTo>
                    <a:pt x="3548" y="3514"/>
                  </a:lnTo>
                  <a:cubicBezTo>
                    <a:pt x="3323" y="3449"/>
                    <a:pt x="3113" y="3385"/>
                    <a:pt x="2920" y="3321"/>
                  </a:cubicBezTo>
                  <a:cubicBezTo>
                    <a:pt x="2668" y="3237"/>
                    <a:pt x="2471" y="3152"/>
                    <a:pt x="2359" y="3068"/>
                  </a:cubicBezTo>
                  <a:cubicBezTo>
                    <a:pt x="1826" y="2647"/>
                    <a:pt x="983" y="1636"/>
                    <a:pt x="618" y="1075"/>
                  </a:cubicBezTo>
                  <a:cubicBezTo>
                    <a:pt x="578" y="1024"/>
                    <a:pt x="548" y="974"/>
                    <a:pt x="527" y="923"/>
                  </a:cubicBezTo>
                  <a:close/>
                  <a:moveTo>
                    <a:pt x="5819" y="4271"/>
                  </a:moveTo>
                  <a:cubicBezTo>
                    <a:pt x="6254" y="4364"/>
                    <a:pt x="6661" y="4416"/>
                    <a:pt x="7019" y="4416"/>
                  </a:cubicBezTo>
                  <a:cubicBezTo>
                    <a:pt x="7188" y="4416"/>
                    <a:pt x="7328" y="4388"/>
                    <a:pt x="7497" y="4388"/>
                  </a:cubicBezTo>
                  <a:cubicBezTo>
                    <a:pt x="7528" y="4380"/>
                    <a:pt x="7560" y="4372"/>
                    <a:pt x="7593" y="4363"/>
                  </a:cubicBezTo>
                  <a:lnTo>
                    <a:pt x="7593" y="4363"/>
                  </a:lnTo>
                  <a:cubicBezTo>
                    <a:pt x="7341" y="4466"/>
                    <a:pt x="7110" y="4500"/>
                    <a:pt x="6879" y="4500"/>
                  </a:cubicBezTo>
                  <a:cubicBezTo>
                    <a:pt x="6507" y="4500"/>
                    <a:pt x="6150" y="4408"/>
                    <a:pt x="5819" y="4271"/>
                  </a:cubicBezTo>
                  <a:close/>
                  <a:moveTo>
                    <a:pt x="382" y="1"/>
                  </a:moveTo>
                  <a:cubicBezTo>
                    <a:pt x="367" y="1"/>
                    <a:pt x="353" y="3"/>
                    <a:pt x="338" y="8"/>
                  </a:cubicBezTo>
                  <a:cubicBezTo>
                    <a:pt x="253" y="8"/>
                    <a:pt x="169" y="36"/>
                    <a:pt x="141" y="120"/>
                  </a:cubicBezTo>
                  <a:cubicBezTo>
                    <a:pt x="57" y="289"/>
                    <a:pt x="1" y="485"/>
                    <a:pt x="1" y="654"/>
                  </a:cubicBezTo>
                  <a:cubicBezTo>
                    <a:pt x="1" y="906"/>
                    <a:pt x="85" y="1131"/>
                    <a:pt x="225" y="1356"/>
                  </a:cubicBezTo>
                  <a:cubicBezTo>
                    <a:pt x="646" y="1945"/>
                    <a:pt x="1461" y="2956"/>
                    <a:pt x="2078" y="3433"/>
                  </a:cubicBezTo>
                  <a:cubicBezTo>
                    <a:pt x="2247" y="3573"/>
                    <a:pt x="2499" y="3658"/>
                    <a:pt x="2752" y="3770"/>
                  </a:cubicBezTo>
                  <a:cubicBezTo>
                    <a:pt x="3173" y="3910"/>
                    <a:pt x="3650" y="4023"/>
                    <a:pt x="4128" y="4135"/>
                  </a:cubicBezTo>
                  <a:cubicBezTo>
                    <a:pt x="4577" y="4275"/>
                    <a:pt x="4998" y="4388"/>
                    <a:pt x="5251" y="4528"/>
                  </a:cubicBezTo>
                  <a:cubicBezTo>
                    <a:pt x="5728" y="4753"/>
                    <a:pt x="6261" y="4977"/>
                    <a:pt x="6879" y="4977"/>
                  </a:cubicBezTo>
                  <a:cubicBezTo>
                    <a:pt x="7328" y="4977"/>
                    <a:pt x="7805" y="4837"/>
                    <a:pt x="8311" y="4500"/>
                  </a:cubicBezTo>
                  <a:cubicBezTo>
                    <a:pt x="8535" y="4360"/>
                    <a:pt x="8676" y="4163"/>
                    <a:pt x="8760" y="3938"/>
                  </a:cubicBezTo>
                  <a:cubicBezTo>
                    <a:pt x="8816" y="3854"/>
                    <a:pt x="8788" y="3742"/>
                    <a:pt x="8732" y="3686"/>
                  </a:cubicBezTo>
                  <a:cubicBezTo>
                    <a:pt x="8696" y="3631"/>
                    <a:pt x="8636" y="3600"/>
                    <a:pt x="8576" y="3600"/>
                  </a:cubicBezTo>
                  <a:cubicBezTo>
                    <a:pt x="8542" y="3600"/>
                    <a:pt x="8509" y="3610"/>
                    <a:pt x="8479" y="3630"/>
                  </a:cubicBezTo>
                  <a:cubicBezTo>
                    <a:pt x="8114" y="3742"/>
                    <a:pt x="7721" y="3854"/>
                    <a:pt x="7412" y="3910"/>
                  </a:cubicBezTo>
                  <a:cubicBezTo>
                    <a:pt x="7300" y="3938"/>
                    <a:pt x="7160" y="3938"/>
                    <a:pt x="7019" y="3938"/>
                  </a:cubicBezTo>
                  <a:cubicBezTo>
                    <a:pt x="6037" y="3938"/>
                    <a:pt x="4437" y="3489"/>
                    <a:pt x="3061" y="2759"/>
                  </a:cubicBezTo>
                  <a:cubicBezTo>
                    <a:pt x="1994" y="2198"/>
                    <a:pt x="1011" y="850"/>
                    <a:pt x="534" y="120"/>
                  </a:cubicBezTo>
                  <a:cubicBezTo>
                    <a:pt x="511" y="51"/>
                    <a:pt x="450" y="1"/>
                    <a:pt x="382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9" name="Google Shape;4319;gcf486a7196_1_1715"/>
            <p:cNvSpPr/>
            <p:nvPr/>
          </p:nvSpPr>
          <p:spPr>
            <a:xfrm>
              <a:off x="3328500" y="5107575"/>
              <a:ext cx="230250" cy="130200"/>
            </a:xfrm>
            <a:custGeom>
              <a:rect b="b" l="l" r="r" t="t"/>
              <a:pathLst>
                <a:path extrusionOk="0" h="5208" w="9210">
                  <a:moveTo>
                    <a:pt x="6631" y="0"/>
                  </a:moveTo>
                  <a:cubicBezTo>
                    <a:pt x="5822" y="0"/>
                    <a:pt x="5054" y="61"/>
                    <a:pt x="5054" y="61"/>
                  </a:cubicBezTo>
                  <a:cubicBezTo>
                    <a:pt x="3882" y="1159"/>
                    <a:pt x="2352" y="1350"/>
                    <a:pt x="1430" y="1350"/>
                  </a:cubicBezTo>
                  <a:cubicBezTo>
                    <a:pt x="938" y="1350"/>
                    <a:pt x="618" y="1296"/>
                    <a:pt x="618" y="1296"/>
                  </a:cubicBezTo>
                  <a:lnTo>
                    <a:pt x="618" y="1296"/>
                  </a:lnTo>
                  <a:cubicBezTo>
                    <a:pt x="618" y="1296"/>
                    <a:pt x="1" y="4047"/>
                    <a:pt x="1068" y="4777"/>
                  </a:cubicBezTo>
                  <a:cubicBezTo>
                    <a:pt x="1526" y="5091"/>
                    <a:pt x="1963" y="5208"/>
                    <a:pt x="2376" y="5208"/>
                  </a:cubicBezTo>
                  <a:cubicBezTo>
                    <a:pt x="2923" y="5208"/>
                    <a:pt x="3427" y="5002"/>
                    <a:pt x="3875" y="4777"/>
                  </a:cubicBezTo>
                  <a:cubicBezTo>
                    <a:pt x="4661" y="4384"/>
                    <a:pt x="6458" y="4160"/>
                    <a:pt x="7019" y="3711"/>
                  </a:cubicBezTo>
                  <a:cubicBezTo>
                    <a:pt x="7581" y="3261"/>
                    <a:pt x="8423" y="2251"/>
                    <a:pt x="8816" y="1689"/>
                  </a:cubicBezTo>
                  <a:cubicBezTo>
                    <a:pt x="9209" y="1128"/>
                    <a:pt x="8985" y="342"/>
                    <a:pt x="8086" y="117"/>
                  </a:cubicBezTo>
                  <a:cubicBezTo>
                    <a:pt x="7727" y="27"/>
                    <a:pt x="7170" y="0"/>
                    <a:pt x="663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0" name="Google Shape;4320;gcf486a7196_1_1715"/>
            <p:cNvSpPr/>
            <p:nvPr/>
          </p:nvSpPr>
          <p:spPr>
            <a:xfrm>
              <a:off x="3333425" y="5102075"/>
              <a:ext cx="226025" cy="141800"/>
            </a:xfrm>
            <a:custGeom>
              <a:rect b="b" l="l" r="r" t="t"/>
              <a:pathLst>
                <a:path extrusionOk="0" h="5672" w="9041">
                  <a:moveTo>
                    <a:pt x="6429" y="449"/>
                  </a:moveTo>
                  <a:cubicBezTo>
                    <a:pt x="6963" y="449"/>
                    <a:pt x="7524" y="477"/>
                    <a:pt x="7833" y="562"/>
                  </a:cubicBezTo>
                  <a:cubicBezTo>
                    <a:pt x="8114" y="618"/>
                    <a:pt x="8282" y="758"/>
                    <a:pt x="8423" y="898"/>
                  </a:cubicBezTo>
                  <a:cubicBezTo>
                    <a:pt x="8535" y="1011"/>
                    <a:pt x="8591" y="1179"/>
                    <a:pt x="8591" y="1348"/>
                  </a:cubicBezTo>
                  <a:cubicBezTo>
                    <a:pt x="8591" y="1488"/>
                    <a:pt x="8535" y="1628"/>
                    <a:pt x="8451" y="1769"/>
                  </a:cubicBezTo>
                  <a:cubicBezTo>
                    <a:pt x="8058" y="2330"/>
                    <a:pt x="7215" y="3341"/>
                    <a:pt x="6682" y="3762"/>
                  </a:cubicBezTo>
                  <a:cubicBezTo>
                    <a:pt x="6570" y="3846"/>
                    <a:pt x="6373" y="3931"/>
                    <a:pt x="6121" y="4015"/>
                  </a:cubicBezTo>
                  <a:cubicBezTo>
                    <a:pt x="5756" y="4155"/>
                    <a:pt x="5278" y="4267"/>
                    <a:pt x="4801" y="4380"/>
                  </a:cubicBezTo>
                  <a:cubicBezTo>
                    <a:pt x="4352" y="4520"/>
                    <a:pt x="3903" y="4632"/>
                    <a:pt x="3566" y="4801"/>
                  </a:cubicBezTo>
                  <a:cubicBezTo>
                    <a:pt x="3145" y="5025"/>
                    <a:pt x="2667" y="5194"/>
                    <a:pt x="2190" y="5194"/>
                  </a:cubicBezTo>
                  <a:cubicBezTo>
                    <a:pt x="1797" y="5194"/>
                    <a:pt x="1432" y="5110"/>
                    <a:pt x="1011" y="4801"/>
                  </a:cubicBezTo>
                  <a:cubicBezTo>
                    <a:pt x="814" y="4689"/>
                    <a:pt x="674" y="4464"/>
                    <a:pt x="590" y="4155"/>
                  </a:cubicBezTo>
                  <a:cubicBezTo>
                    <a:pt x="506" y="3874"/>
                    <a:pt x="478" y="3509"/>
                    <a:pt x="478" y="3173"/>
                  </a:cubicBezTo>
                  <a:cubicBezTo>
                    <a:pt x="478" y="2751"/>
                    <a:pt x="506" y="2358"/>
                    <a:pt x="562" y="2050"/>
                  </a:cubicBezTo>
                  <a:cubicBezTo>
                    <a:pt x="584" y="1938"/>
                    <a:pt x="589" y="1843"/>
                    <a:pt x="604" y="1767"/>
                  </a:cubicBezTo>
                  <a:lnTo>
                    <a:pt x="604" y="1767"/>
                  </a:lnTo>
                  <a:cubicBezTo>
                    <a:pt x="756" y="1782"/>
                    <a:pt x="973" y="1797"/>
                    <a:pt x="1236" y="1797"/>
                  </a:cubicBezTo>
                  <a:cubicBezTo>
                    <a:pt x="2175" y="1797"/>
                    <a:pt x="3739" y="1607"/>
                    <a:pt x="4966" y="504"/>
                  </a:cubicBezTo>
                  <a:lnTo>
                    <a:pt x="4966" y="504"/>
                  </a:lnTo>
                  <a:cubicBezTo>
                    <a:pt x="5049" y="501"/>
                    <a:pt x="5190" y="495"/>
                    <a:pt x="5363" y="477"/>
                  </a:cubicBezTo>
                  <a:cubicBezTo>
                    <a:pt x="5643" y="477"/>
                    <a:pt x="6036" y="449"/>
                    <a:pt x="6429" y="449"/>
                  </a:cubicBezTo>
                  <a:close/>
                  <a:moveTo>
                    <a:pt x="6429" y="0"/>
                  </a:moveTo>
                  <a:cubicBezTo>
                    <a:pt x="5615" y="0"/>
                    <a:pt x="4857" y="56"/>
                    <a:pt x="4829" y="56"/>
                  </a:cubicBezTo>
                  <a:cubicBezTo>
                    <a:pt x="4801" y="56"/>
                    <a:pt x="4745" y="84"/>
                    <a:pt x="4689" y="112"/>
                  </a:cubicBezTo>
                  <a:cubicBezTo>
                    <a:pt x="3594" y="1151"/>
                    <a:pt x="2134" y="1348"/>
                    <a:pt x="1236" y="1348"/>
                  </a:cubicBezTo>
                  <a:cubicBezTo>
                    <a:pt x="983" y="1348"/>
                    <a:pt x="786" y="1320"/>
                    <a:pt x="674" y="1320"/>
                  </a:cubicBezTo>
                  <a:cubicBezTo>
                    <a:pt x="590" y="1320"/>
                    <a:pt x="534" y="1292"/>
                    <a:pt x="506" y="1292"/>
                  </a:cubicBezTo>
                  <a:lnTo>
                    <a:pt x="449" y="1292"/>
                  </a:lnTo>
                  <a:cubicBezTo>
                    <a:pt x="435" y="1288"/>
                    <a:pt x="420" y="1286"/>
                    <a:pt x="405" y="1286"/>
                  </a:cubicBezTo>
                  <a:cubicBezTo>
                    <a:pt x="309" y="1286"/>
                    <a:pt x="221" y="1362"/>
                    <a:pt x="197" y="1460"/>
                  </a:cubicBezTo>
                  <a:cubicBezTo>
                    <a:pt x="197" y="1488"/>
                    <a:pt x="0" y="2274"/>
                    <a:pt x="0" y="3173"/>
                  </a:cubicBezTo>
                  <a:cubicBezTo>
                    <a:pt x="0" y="3538"/>
                    <a:pt x="28" y="3931"/>
                    <a:pt x="141" y="4296"/>
                  </a:cubicBezTo>
                  <a:cubicBezTo>
                    <a:pt x="253" y="4660"/>
                    <a:pt x="421" y="4997"/>
                    <a:pt x="730" y="5194"/>
                  </a:cubicBezTo>
                  <a:cubicBezTo>
                    <a:pt x="1236" y="5531"/>
                    <a:pt x="1713" y="5671"/>
                    <a:pt x="2190" y="5671"/>
                  </a:cubicBezTo>
                  <a:cubicBezTo>
                    <a:pt x="2780" y="5671"/>
                    <a:pt x="3313" y="5447"/>
                    <a:pt x="3790" y="5222"/>
                  </a:cubicBezTo>
                  <a:cubicBezTo>
                    <a:pt x="4127" y="5025"/>
                    <a:pt x="4773" y="4885"/>
                    <a:pt x="5391" y="4717"/>
                  </a:cubicBezTo>
                  <a:cubicBezTo>
                    <a:pt x="5699" y="4632"/>
                    <a:pt x="6008" y="4548"/>
                    <a:pt x="6289" y="4464"/>
                  </a:cubicBezTo>
                  <a:cubicBezTo>
                    <a:pt x="6570" y="4352"/>
                    <a:pt x="6794" y="4267"/>
                    <a:pt x="6963" y="4127"/>
                  </a:cubicBezTo>
                  <a:cubicBezTo>
                    <a:pt x="7580" y="3650"/>
                    <a:pt x="8423" y="2639"/>
                    <a:pt x="8816" y="2050"/>
                  </a:cubicBezTo>
                  <a:cubicBezTo>
                    <a:pt x="8956" y="1825"/>
                    <a:pt x="9040" y="1600"/>
                    <a:pt x="9040" y="1348"/>
                  </a:cubicBezTo>
                  <a:cubicBezTo>
                    <a:pt x="9040" y="1067"/>
                    <a:pt x="8956" y="814"/>
                    <a:pt x="8760" y="590"/>
                  </a:cubicBezTo>
                  <a:cubicBezTo>
                    <a:pt x="8591" y="365"/>
                    <a:pt x="8310" y="197"/>
                    <a:pt x="7945" y="112"/>
                  </a:cubicBezTo>
                  <a:cubicBezTo>
                    <a:pt x="7552" y="0"/>
                    <a:pt x="6991" y="0"/>
                    <a:pt x="6429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1" name="Google Shape;4321;gcf486a7196_1_1715"/>
            <p:cNvSpPr/>
            <p:nvPr/>
          </p:nvSpPr>
          <p:spPr>
            <a:xfrm>
              <a:off x="3345350" y="5125225"/>
              <a:ext cx="209875" cy="112550"/>
            </a:xfrm>
            <a:custGeom>
              <a:rect b="b" l="l" r="r" t="t"/>
              <a:pathLst>
                <a:path extrusionOk="0" h="4502" w="8395">
                  <a:moveTo>
                    <a:pt x="8226" y="1"/>
                  </a:moveTo>
                  <a:lnTo>
                    <a:pt x="8226" y="1"/>
                  </a:lnTo>
                  <a:cubicBezTo>
                    <a:pt x="7749" y="759"/>
                    <a:pt x="6767" y="2134"/>
                    <a:pt x="5615" y="2724"/>
                  </a:cubicBezTo>
                  <a:cubicBezTo>
                    <a:pt x="4197" y="3457"/>
                    <a:pt x="2609" y="3935"/>
                    <a:pt x="1555" y="3935"/>
                  </a:cubicBezTo>
                  <a:cubicBezTo>
                    <a:pt x="1399" y="3935"/>
                    <a:pt x="1254" y="3925"/>
                    <a:pt x="1124" y="3903"/>
                  </a:cubicBezTo>
                  <a:cubicBezTo>
                    <a:pt x="787" y="3847"/>
                    <a:pt x="394" y="3734"/>
                    <a:pt x="1" y="3594"/>
                  </a:cubicBezTo>
                  <a:lnTo>
                    <a:pt x="1" y="3594"/>
                  </a:lnTo>
                  <a:cubicBezTo>
                    <a:pt x="113" y="3791"/>
                    <a:pt x="225" y="3959"/>
                    <a:pt x="394" y="4071"/>
                  </a:cubicBezTo>
                  <a:cubicBezTo>
                    <a:pt x="852" y="4385"/>
                    <a:pt x="1289" y="4502"/>
                    <a:pt x="1702" y="4502"/>
                  </a:cubicBezTo>
                  <a:cubicBezTo>
                    <a:pt x="2249" y="4502"/>
                    <a:pt x="2753" y="4296"/>
                    <a:pt x="3201" y="4071"/>
                  </a:cubicBezTo>
                  <a:cubicBezTo>
                    <a:pt x="3987" y="3678"/>
                    <a:pt x="5784" y="3454"/>
                    <a:pt x="6345" y="3005"/>
                  </a:cubicBezTo>
                  <a:cubicBezTo>
                    <a:pt x="6907" y="2555"/>
                    <a:pt x="7749" y="1545"/>
                    <a:pt x="8142" y="983"/>
                  </a:cubicBezTo>
                  <a:cubicBezTo>
                    <a:pt x="8367" y="674"/>
                    <a:pt x="8395" y="309"/>
                    <a:pt x="822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2" name="Google Shape;4322;gcf486a7196_1_1715"/>
            <p:cNvSpPr/>
            <p:nvPr/>
          </p:nvSpPr>
          <p:spPr>
            <a:xfrm>
              <a:off x="3339025" y="5119425"/>
              <a:ext cx="220425" cy="124450"/>
            </a:xfrm>
            <a:custGeom>
              <a:rect b="b" l="l" r="r" t="t"/>
              <a:pathLst>
                <a:path extrusionOk="0" h="4978" w="8817">
                  <a:moveTo>
                    <a:pt x="8293" y="934"/>
                  </a:moveTo>
                  <a:cubicBezTo>
                    <a:pt x="8277" y="981"/>
                    <a:pt x="8255" y="1028"/>
                    <a:pt x="8227" y="1075"/>
                  </a:cubicBezTo>
                  <a:cubicBezTo>
                    <a:pt x="7834" y="1636"/>
                    <a:pt x="6991" y="2647"/>
                    <a:pt x="6458" y="3068"/>
                  </a:cubicBezTo>
                  <a:cubicBezTo>
                    <a:pt x="6346" y="3152"/>
                    <a:pt x="6149" y="3237"/>
                    <a:pt x="5897" y="3321"/>
                  </a:cubicBezTo>
                  <a:cubicBezTo>
                    <a:pt x="5707" y="3394"/>
                    <a:pt x="5487" y="3459"/>
                    <a:pt x="5253" y="3521"/>
                  </a:cubicBezTo>
                  <a:lnTo>
                    <a:pt x="5253" y="3521"/>
                  </a:lnTo>
                  <a:cubicBezTo>
                    <a:pt x="5497" y="3414"/>
                    <a:pt x="5741" y="3300"/>
                    <a:pt x="5981" y="3180"/>
                  </a:cubicBezTo>
                  <a:cubicBezTo>
                    <a:pt x="6946" y="2676"/>
                    <a:pt x="7757" y="1708"/>
                    <a:pt x="8293" y="934"/>
                  </a:cubicBezTo>
                  <a:close/>
                  <a:moveTo>
                    <a:pt x="2999" y="4270"/>
                  </a:moveTo>
                  <a:lnTo>
                    <a:pt x="2999" y="4270"/>
                  </a:lnTo>
                  <a:cubicBezTo>
                    <a:pt x="2670" y="4408"/>
                    <a:pt x="2318" y="4500"/>
                    <a:pt x="1966" y="4500"/>
                  </a:cubicBezTo>
                  <a:cubicBezTo>
                    <a:pt x="1712" y="4500"/>
                    <a:pt x="1470" y="4465"/>
                    <a:pt x="1216" y="4356"/>
                  </a:cubicBezTo>
                  <a:lnTo>
                    <a:pt x="1216" y="4356"/>
                  </a:lnTo>
                  <a:cubicBezTo>
                    <a:pt x="1261" y="4367"/>
                    <a:pt x="1305" y="4378"/>
                    <a:pt x="1348" y="4388"/>
                  </a:cubicBezTo>
                  <a:cubicBezTo>
                    <a:pt x="1489" y="4388"/>
                    <a:pt x="1629" y="4416"/>
                    <a:pt x="1798" y="4416"/>
                  </a:cubicBezTo>
                  <a:cubicBezTo>
                    <a:pt x="2156" y="4416"/>
                    <a:pt x="2563" y="4364"/>
                    <a:pt x="2999" y="4270"/>
                  </a:cubicBezTo>
                  <a:close/>
                  <a:moveTo>
                    <a:pt x="8453" y="1"/>
                  </a:moveTo>
                  <a:cubicBezTo>
                    <a:pt x="8375" y="1"/>
                    <a:pt x="8329" y="51"/>
                    <a:pt x="8283" y="120"/>
                  </a:cubicBezTo>
                  <a:cubicBezTo>
                    <a:pt x="7806" y="850"/>
                    <a:pt x="6851" y="2198"/>
                    <a:pt x="5756" y="2759"/>
                  </a:cubicBezTo>
                  <a:cubicBezTo>
                    <a:pt x="4381" y="3489"/>
                    <a:pt x="2808" y="3938"/>
                    <a:pt x="1798" y="3938"/>
                  </a:cubicBezTo>
                  <a:cubicBezTo>
                    <a:pt x="1657" y="3938"/>
                    <a:pt x="1517" y="3938"/>
                    <a:pt x="1405" y="3910"/>
                  </a:cubicBezTo>
                  <a:cubicBezTo>
                    <a:pt x="1096" y="3854"/>
                    <a:pt x="703" y="3742"/>
                    <a:pt x="338" y="3630"/>
                  </a:cubicBezTo>
                  <a:cubicBezTo>
                    <a:pt x="308" y="3610"/>
                    <a:pt x="275" y="3600"/>
                    <a:pt x="241" y="3600"/>
                  </a:cubicBezTo>
                  <a:cubicBezTo>
                    <a:pt x="181" y="3600"/>
                    <a:pt x="121" y="3631"/>
                    <a:pt x="85" y="3686"/>
                  </a:cubicBezTo>
                  <a:cubicBezTo>
                    <a:pt x="29" y="3742"/>
                    <a:pt x="1" y="3854"/>
                    <a:pt x="57" y="3938"/>
                  </a:cubicBezTo>
                  <a:cubicBezTo>
                    <a:pt x="169" y="4163"/>
                    <a:pt x="310" y="4360"/>
                    <a:pt x="506" y="4500"/>
                  </a:cubicBezTo>
                  <a:cubicBezTo>
                    <a:pt x="1012" y="4837"/>
                    <a:pt x="1489" y="4977"/>
                    <a:pt x="1966" y="4977"/>
                  </a:cubicBezTo>
                  <a:cubicBezTo>
                    <a:pt x="2556" y="4977"/>
                    <a:pt x="3089" y="4753"/>
                    <a:pt x="3566" y="4528"/>
                  </a:cubicBezTo>
                  <a:cubicBezTo>
                    <a:pt x="3903" y="4331"/>
                    <a:pt x="4549" y="4191"/>
                    <a:pt x="5167" y="4023"/>
                  </a:cubicBezTo>
                  <a:cubicBezTo>
                    <a:pt x="5475" y="3938"/>
                    <a:pt x="5784" y="3854"/>
                    <a:pt x="6065" y="3770"/>
                  </a:cubicBezTo>
                  <a:cubicBezTo>
                    <a:pt x="6346" y="3658"/>
                    <a:pt x="6570" y="3573"/>
                    <a:pt x="6739" y="3433"/>
                  </a:cubicBezTo>
                  <a:cubicBezTo>
                    <a:pt x="7356" y="2956"/>
                    <a:pt x="8199" y="1945"/>
                    <a:pt x="8592" y="1356"/>
                  </a:cubicBezTo>
                  <a:cubicBezTo>
                    <a:pt x="8732" y="1131"/>
                    <a:pt x="8816" y="906"/>
                    <a:pt x="8816" y="654"/>
                  </a:cubicBezTo>
                  <a:cubicBezTo>
                    <a:pt x="8816" y="485"/>
                    <a:pt x="8788" y="289"/>
                    <a:pt x="8704" y="120"/>
                  </a:cubicBezTo>
                  <a:cubicBezTo>
                    <a:pt x="8648" y="36"/>
                    <a:pt x="8592" y="8"/>
                    <a:pt x="8508" y="8"/>
                  </a:cubicBezTo>
                  <a:cubicBezTo>
                    <a:pt x="8488" y="3"/>
                    <a:pt x="8469" y="1"/>
                    <a:pt x="8453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3" name="Google Shape;4323;gcf486a7196_1_1715"/>
            <p:cNvSpPr/>
            <p:nvPr/>
          </p:nvSpPr>
          <p:spPr>
            <a:xfrm>
              <a:off x="2910200" y="3517250"/>
              <a:ext cx="615550" cy="1665775"/>
            </a:xfrm>
            <a:custGeom>
              <a:rect b="b" l="l" r="r" t="t"/>
              <a:pathLst>
                <a:path extrusionOk="0" h="66631" w="24622">
                  <a:moveTo>
                    <a:pt x="23078" y="0"/>
                  </a:moveTo>
                  <a:cubicBezTo>
                    <a:pt x="23078" y="0"/>
                    <a:pt x="17443" y="2118"/>
                    <a:pt x="10088" y="2118"/>
                  </a:cubicBezTo>
                  <a:cubicBezTo>
                    <a:pt x="8012" y="2118"/>
                    <a:pt x="5799" y="1949"/>
                    <a:pt x="3538" y="1516"/>
                  </a:cubicBezTo>
                  <a:cubicBezTo>
                    <a:pt x="3538" y="1516"/>
                    <a:pt x="3088" y="6738"/>
                    <a:pt x="3032" y="9097"/>
                  </a:cubicBezTo>
                  <a:cubicBezTo>
                    <a:pt x="2976" y="11483"/>
                    <a:pt x="3313" y="13673"/>
                    <a:pt x="3313" y="13673"/>
                  </a:cubicBezTo>
                  <a:lnTo>
                    <a:pt x="2190" y="35290"/>
                  </a:lnTo>
                  <a:cubicBezTo>
                    <a:pt x="2190" y="35290"/>
                    <a:pt x="506" y="49187"/>
                    <a:pt x="506" y="51939"/>
                  </a:cubicBezTo>
                  <a:cubicBezTo>
                    <a:pt x="506" y="54690"/>
                    <a:pt x="730" y="61905"/>
                    <a:pt x="730" y="61905"/>
                  </a:cubicBezTo>
                  <a:cubicBezTo>
                    <a:pt x="730" y="61905"/>
                    <a:pt x="112" y="63140"/>
                    <a:pt x="56" y="63421"/>
                  </a:cubicBezTo>
                  <a:cubicBezTo>
                    <a:pt x="0" y="63702"/>
                    <a:pt x="169" y="65386"/>
                    <a:pt x="169" y="65386"/>
                  </a:cubicBezTo>
                  <a:cubicBezTo>
                    <a:pt x="169" y="65386"/>
                    <a:pt x="1629" y="66285"/>
                    <a:pt x="3032" y="66397"/>
                  </a:cubicBezTo>
                  <a:cubicBezTo>
                    <a:pt x="3106" y="66403"/>
                    <a:pt x="3177" y="66406"/>
                    <a:pt x="3245" y="66406"/>
                  </a:cubicBezTo>
                  <a:cubicBezTo>
                    <a:pt x="4482" y="66406"/>
                    <a:pt x="4891" y="65490"/>
                    <a:pt x="4997" y="65330"/>
                  </a:cubicBezTo>
                  <a:cubicBezTo>
                    <a:pt x="5110" y="65162"/>
                    <a:pt x="5334" y="62860"/>
                    <a:pt x="5391" y="62074"/>
                  </a:cubicBezTo>
                  <a:cubicBezTo>
                    <a:pt x="5447" y="61287"/>
                    <a:pt x="5334" y="60108"/>
                    <a:pt x="5334" y="60108"/>
                  </a:cubicBezTo>
                  <a:cubicBezTo>
                    <a:pt x="5334" y="60108"/>
                    <a:pt x="7833" y="48008"/>
                    <a:pt x="9012" y="43881"/>
                  </a:cubicBezTo>
                  <a:cubicBezTo>
                    <a:pt x="10191" y="39782"/>
                    <a:pt x="12325" y="28637"/>
                    <a:pt x="12437" y="27177"/>
                  </a:cubicBezTo>
                  <a:cubicBezTo>
                    <a:pt x="12550" y="25717"/>
                    <a:pt x="13841" y="18895"/>
                    <a:pt x="13841" y="18895"/>
                  </a:cubicBezTo>
                  <a:cubicBezTo>
                    <a:pt x="13841" y="18895"/>
                    <a:pt x="14964" y="31107"/>
                    <a:pt x="15245" y="33409"/>
                  </a:cubicBezTo>
                  <a:cubicBezTo>
                    <a:pt x="15526" y="35739"/>
                    <a:pt x="14852" y="42140"/>
                    <a:pt x="14852" y="45566"/>
                  </a:cubicBezTo>
                  <a:cubicBezTo>
                    <a:pt x="14852" y="49019"/>
                    <a:pt x="16901" y="62410"/>
                    <a:pt x="16901" y="62410"/>
                  </a:cubicBezTo>
                  <a:cubicBezTo>
                    <a:pt x="16901" y="62410"/>
                    <a:pt x="16901" y="64067"/>
                    <a:pt x="17013" y="64516"/>
                  </a:cubicBezTo>
                  <a:cubicBezTo>
                    <a:pt x="17126" y="64965"/>
                    <a:pt x="17800" y="66509"/>
                    <a:pt x="17800" y="66509"/>
                  </a:cubicBezTo>
                  <a:cubicBezTo>
                    <a:pt x="17800" y="66509"/>
                    <a:pt x="18396" y="66631"/>
                    <a:pt x="19043" y="66631"/>
                  </a:cubicBezTo>
                  <a:cubicBezTo>
                    <a:pt x="19474" y="66631"/>
                    <a:pt x="19928" y="66577"/>
                    <a:pt x="20242" y="66397"/>
                  </a:cubicBezTo>
                  <a:cubicBezTo>
                    <a:pt x="21028" y="65948"/>
                    <a:pt x="22235" y="65190"/>
                    <a:pt x="22348" y="63842"/>
                  </a:cubicBezTo>
                  <a:cubicBezTo>
                    <a:pt x="22460" y="62495"/>
                    <a:pt x="21955" y="59800"/>
                    <a:pt x="21842" y="59041"/>
                  </a:cubicBezTo>
                  <a:cubicBezTo>
                    <a:pt x="21730" y="58255"/>
                    <a:pt x="23751" y="43235"/>
                    <a:pt x="23751" y="37901"/>
                  </a:cubicBezTo>
                  <a:cubicBezTo>
                    <a:pt x="23751" y="32567"/>
                    <a:pt x="24622" y="21000"/>
                    <a:pt x="24622" y="18558"/>
                  </a:cubicBezTo>
                  <a:cubicBezTo>
                    <a:pt x="24622" y="16115"/>
                    <a:pt x="24088" y="7889"/>
                    <a:pt x="24088" y="7889"/>
                  </a:cubicBezTo>
                  <a:lnTo>
                    <a:pt x="23078" y="0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4" name="Google Shape;4324;gcf486a7196_1_1715"/>
            <p:cNvSpPr/>
            <p:nvPr/>
          </p:nvSpPr>
          <p:spPr>
            <a:xfrm>
              <a:off x="2905275" y="3511100"/>
              <a:ext cx="626800" cy="1678025"/>
            </a:xfrm>
            <a:custGeom>
              <a:rect b="b" l="l" r="r" t="t"/>
              <a:pathLst>
                <a:path extrusionOk="0" h="67121" w="25072">
                  <a:moveTo>
                    <a:pt x="23084" y="546"/>
                  </a:moveTo>
                  <a:lnTo>
                    <a:pt x="24033" y="8163"/>
                  </a:lnTo>
                  <a:lnTo>
                    <a:pt x="24034" y="8163"/>
                  </a:lnTo>
                  <a:lnTo>
                    <a:pt x="24034" y="8163"/>
                  </a:lnTo>
                  <a:cubicBezTo>
                    <a:pt x="24041" y="8282"/>
                    <a:pt x="24068" y="8774"/>
                    <a:pt x="24117" y="9455"/>
                  </a:cubicBezTo>
                  <a:cubicBezTo>
                    <a:pt x="24285" y="11897"/>
                    <a:pt x="24594" y="16979"/>
                    <a:pt x="24594" y="18804"/>
                  </a:cubicBezTo>
                  <a:cubicBezTo>
                    <a:pt x="24594" y="20011"/>
                    <a:pt x="24370" y="23520"/>
                    <a:pt x="24145" y="27395"/>
                  </a:cubicBezTo>
                  <a:cubicBezTo>
                    <a:pt x="23920" y="31241"/>
                    <a:pt x="23696" y="35480"/>
                    <a:pt x="23696" y="38147"/>
                  </a:cubicBezTo>
                  <a:cubicBezTo>
                    <a:pt x="23696" y="40730"/>
                    <a:pt x="23247" y="45615"/>
                    <a:pt x="22769" y="50023"/>
                  </a:cubicBezTo>
                  <a:cubicBezTo>
                    <a:pt x="22517" y="52241"/>
                    <a:pt x="22292" y="54346"/>
                    <a:pt x="22095" y="55975"/>
                  </a:cubicBezTo>
                  <a:cubicBezTo>
                    <a:pt x="22011" y="56789"/>
                    <a:pt x="21955" y="57491"/>
                    <a:pt x="21899" y="58052"/>
                  </a:cubicBezTo>
                  <a:cubicBezTo>
                    <a:pt x="21843" y="58586"/>
                    <a:pt x="21815" y="58979"/>
                    <a:pt x="21815" y="59175"/>
                  </a:cubicBezTo>
                  <a:cubicBezTo>
                    <a:pt x="21815" y="59231"/>
                    <a:pt x="21815" y="59259"/>
                    <a:pt x="21815" y="59316"/>
                  </a:cubicBezTo>
                  <a:cubicBezTo>
                    <a:pt x="21871" y="59681"/>
                    <a:pt x="22011" y="60410"/>
                    <a:pt x="22124" y="61225"/>
                  </a:cubicBezTo>
                  <a:cubicBezTo>
                    <a:pt x="22236" y="62067"/>
                    <a:pt x="22348" y="62965"/>
                    <a:pt x="22348" y="63667"/>
                  </a:cubicBezTo>
                  <a:cubicBezTo>
                    <a:pt x="22348" y="63808"/>
                    <a:pt x="22320" y="63948"/>
                    <a:pt x="22320" y="64060"/>
                  </a:cubicBezTo>
                  <a:cubicBezTo>
                    <a:pt x="22264" y="64678"/>
                    <a:pt x="21983" y="65155"/>
                    <a:pt x="21590" y="65548"/>
                  </a:cubicBezTo>
                  <a:cubicBezTo>
                    <a:pt x="21197" y="65913"/>
                    <a:pt x="20720" y="66222"/>
                    <a:pt x="20327" y="66447"/>
                  </a:cubicBezTo>
                  <a:cubicBezTo>
                    <a:pt x="20074" y="66587"/>
                    <a:pt x="19653" y="66643"/>
                    <a:pt x="19260" y="66643"/>
                  </a:cubicBezTo>
                  <a:cubicBezTo>
                    <a:pt x="18923" y="66643"/>
                    <a:pt x="18642" y="66615"/>
                    <a:pt x="18418" y="66587"/>
                  </a:cubicBezTo>
                  <a:cubicBezTo>
                    <a:pt x="18326" y="66564"/>
                    <a:pt x="18234" y="66560"/>
                    <a:pt x="18173" y="66559"/>
                  </a:cubicBezTo>
                  <a:lnTo>
                    <a:pt x="18173" y="66559"/>
                  </a:lnTo>
                  <a:cubicBezTo>
                    <a:pt x="18109" y="66411"/>
                    <a:pt x="17989" y="66133"/>
                    <a:pt x="17856" y="65829"/>
                  </a:cubicBezTo>
                  <a:cubicBezTo>
                    <a:pt x="17688" y="65408"/>
                    <a:pt x="17491" y="64874"/>
                    <a:pt x="17435" y="64706"/>
                  </a:cubicBezTo>
                  <a:cubicBezTo>
                    <a:pt x="17435" y="64622"/>
                    <a:pt x="17407" y="64425"/>
                    <a:pt x="17379" y="64229"/>
                  </a:cubicBezTo>
                  <a:cubicBezTo>
                    <a:pt x="17379" y="63892"/>
                    <a:pt x="17351" y="63499"/>
                    <a:pt x="17351" y="63190"/>
                  </a:cubicBezTo>
                  <a:cubicBezTo>
                    <a:pt x="17351" y="62881"/>
                    <a:pt x="17351" y="62656"/>
                    <a:pt x="17351" y="62656"/>
                  </a:cubicBezTo>
                  <a:lnTo>
                    <a:pt x="17351" y="62600"/>
                  </a:lnTo>
                  <a:cubicBezTo>
                    <a:pt x="17351" y="62600"/>
                    <a:pt x="17210" y="61786"/>
                    <a:pt x="17014" y="60467"/>
                  </a:cubicBezTo>
                  <a:cubicBezTo>
                    <a:pt x="16733" y="58501"/>
                    <a:pt x="16284" y="55497"/>
                    <a:pt x="15919" y="52634"/>
                  </a:cubicBezTo>
                  <a:cubicBezTo>
                    <a:pt x="15554" y="49770"/>
                    <a:pt x="15273" y="47103"/>
                    <a:pt x="15273" y="45812"/>
                  </a:cubicBezTo>
                  <a:cubicBezTo>
                    <a:pt x="15273" y="42976"/>
                    <a:pt x="15751" y="38091"/>
                    <a:pt x="15751" y="35171"/>
                  </a:cubicBezTo>
                  <a:cubicBezTo>
                    <a:pt x="15751" y="34554"/>
                    <a:pt x="15723" y="34048"/>
                    <a:pt x="15694" y="33627"/>
                  </a:cubicBezTo>
                  <a:cubicBezTo>
                    <a:pt x="15554" y="32504"/>
                    <a:pt x="15189" y="28854"/>
                    <a:pt x="14880" y="25514"/>
                  </a:cubicBezTo>
                  <a:cubicBezTo>
                    <a:pt x="14712" y="23857"/>
                    <a:pt x="14571" y="22257"/>
                    <a:pt x="14459" y="21078"/>
                  </a:cubicBezTo>
                  <a:cubicBezTo>
                    <a:pt x="14347" y="19899"/>
                    <a:pt x="14263" y="19113"/>
                    <a:pt x="14263" y="19113"/>
                  </a:cubicBezTo>
                  <a:cubicBezTo>
                    <a:pt x="14263" y="19000"/>
                    <a:pt x="14178" y="18916"/>
                    <a:pt x="14066" y="18916"/>
                  </a:cubicBezTo>
                  <a:cubicBezTo>
                    <a:pt x="13926" y="18916"/>
                    <a:pt x="13842" y="19000"/>
                    <a:pt x="13813" y="19113"/>
                  </a:cubicBezTo>
                  <a:cubicBezTo>
                    <a:pt x="13813" y="19113"/>
                    <a:pt x="13477" y="20797"/>
                    <a:pt x="13140" y="22706"/>
                  </a:cubicBezTo>
                  <a:cubicBezTo>
                    <a:pt x="12803" y="24587"/>
                    <a:pt x="12466" y="26637"/>
                    <a:pt x="12410" y="27395"/>
                  </a:cubicBezTo>
                  <a:cubicBezTo>
                    <a:pt x="12382" y="27731"/>
                    <a:pt x="12213" y="28714"/>
                    <a:pt x="11989" y="30034"/>
                  </a:cubicBezTo>
                  <a:cubicBezTo>
                    <a:pt x="11287" y="33964"/>
                    <a:pt x="9855" y="41011"/>
                    <a:pt x="8985" y="44071"/>
                  </a:cubicBezTo>
                  <a:cubicBezTo>
                    <a:pt x="7777" y="48198"/>
                    <a:pt x="5307" y="60298"/>
                    <a:pt x="5307" y="60298"/>
                  </a:cubicBezTo>
                  <a:lnTo>
                    <a:pt x="5307" y="60354"/>
                  </a:lnTo>
                  <a:cubicBezTo>
                    <a:pt x="5307" y="60354"/>
                    <a:pt x="5335" y="60551"/>
                    <a:pt x="5335" y="60832"/>
                  </a:cubicBezTo>
                  <a:cubicBezTo>
                    <a:pt x="5363" y="61084"/>
                    <a:pt x="5391" y="61449"/>
                    <a:pt x="5391" y="61814"/>
                  </a:cubicBezTo>
                  <a:cubicBezTo>
                    <a:pt x="5391" y="61983"/>
                    <a:pt x="5391" y="62151"/>
                    <a:pt x="5363" y="62291"/>
                  </a:cubicBezTo>
                  <a:cubicBezTo>
                    <a:pt x="5335" y="62685"/>
                    <a:pt x="5279" y="63471"/>
                    <a:pt x="5194" y="64144"/>
                  </a:cubicBezTo>
                  <a:cubicBezTo>
                    <a:pt x="5166" y="64509"/>
                    <a:pt x="5110" y="64818"/>
                    <a:pt x="5082" y="65071"/>
                  </a:cubicBezTo>
                  <a:cubicBezTo>
                    <a:pt x="5054" y="65183"/>
                    <a:pt x="5054" y="65295"/>
                    <a:pt x="5026" y="65380"/>
                  </a:cubicBezTo>
                  <a:lnTo>
                    <a:pt x="4998" y="65464"/>
                  </a:lnTo>
                  <a:lnTo>
                    <a:pt x="5005" y="65468"/>
                  </a:lnTo>
                  <a:lnTo>
                    <a:pt x="5005" y="65468"/>
                  </a:lnTo>
                  <a:cubicBezTo>
                    <a:pt x="4962" y="65536"/>
                    <a:pt x="4931" y="65591"/>
                    <a:pt x="4858" y="65689"/>
                  </a:cubicBezTo>
                  <a:cubicBezTo>
                    <a:pt x="4773" y="65829"/>
                    <a:pt x="4605" y="66025"/>
                    <a:pt x="4380" y="66166"/>
                  </a:cubicBezTo>
                  <a:cubicBezTo>
                    <a:pt x="4156" y="66306"/>
                    <a:pt x="3875" y="66418"/>
                    <a:pt x="3454" y="66418"/>
                  </a:cubicBezTo>
                  <a:lnTo>
                    <a:pt x="3257" y="66418"/>
                  </a:lnTo>
                  <a:cubicBezTo>
                    <a:pt x="2584" y="66362"/>
                    <a:pt x="1910" y="66110"/>
                    <a:pt x="1376" y="65885"/>
                  </a:cubicBezTo>
                  <a:cubicBezTo>
                    <a:pt x="1096" y="65773"/>
                    <a:pt x="871" y="65660"/>
                    <a:pt x="731" y="65576"/>
                  </a:cubicBezTo>
                  <a:cubicBezTo>
                    <a:pt x="661" y="65530"/>
                    <a:pt x="610" y="65502"/>
                    <a:pt x="579" y="65479"/>
                  </a:cubicBezTo>
                  <a:lnTo>
                    <a:pt x="579" y="65479"/>
                  </a:lnTo>
                  <a:cubicBezTo>
                    <a:pt x="568" y="65355"/>
                    <a:pt x="551" y="65153"/>
                    <a:pt x="534" y="64931"/>
                  </a:cubicBezTo>
                  <a:cubicBezTo>
                    <a:pt x="506" y="64566"/>
                    <a:pt x="478" y="64116"/>
                    <a:pt x="478" y="63864"/>
                  </a:cubicBezTo>
                  <a:cubicBezTo>
                    <a:pt x="478" y="63779"/>
                    <a:pt x="478" y="63723"/>
                    <a:pt x="478" y="63695"/>
                  </a:cubicBezTo>
                  <a:cubicBezTo>
                    <a:pt x="478" y="63667"/>
                    <a:pt x="534" y="63555"/>
                    <a:pt x="590" y="63386"/>
                  </a:cubicBezTo>
                  <a:cubicBezTo>
                    <a:pt x="703" y="63162"/>
                    <a:pt x="843" y="62881"/>
                    <a:pt x="955" y="62656"/>
                  </a:cubicBezTo>
                  <a:cubicBezTo>
                    <a:pt x="1039" y="62432"/>
                    <a:pt x="1152" y="62235"/>
                    <a:pt x="1152" y="62235"/>
                  </a:cubicBezTo>
                  <a:lnTo>
                    <a:pt x="1152" y="62123"/>
                  </a:lnTo>
                  <a:cubicBezTo>
                    <a:pt x="1152" y="62123"/>
                    <a:pt x="1152" y="61674"/>
                    <a:pt x="1124" y="60972"/>
                  </a:cubicBezTo>
                  <a:cubicBezTo>
                    <a:pt x="1067" y="58810"/>
                    <a:pt x="927" y="54234"/>
                    <a:pt x="927" y="52185"/>
                  </a:cubicBezTo>
                  <a:cubicBezTo>
                    <a:pt x="927" y="51511"/>
                    <a:pt x="1039" y="50135"/>
                    <a:pt x="1208" y="48423"/>
                  </a:cubicBezTo>
                  <a:cubicBezTo>
                    <a:pt x="1432" y="45896"/>
                    <a:pt x="1797" y="42667"/>
                    <a:pt x="2078" y="40084"/>
                  </a:cubicBezTo>
                  <a:cubicBezTo>
                    <a:pt x="2247" y="38793"/>
                    <a:pt x="2359" y="37670"/>
                    <a:pt x="2471" y="36856"/>
                  </a:cubicBezTo>
                  <a:cubicBezTo>
                    <a:pt x="2555" y="36042"/>
                    <a:pt x="2612" y="35564"/>
                    <a:pt x="2612" y="35564"/>
                  </a:cubicBezTo>
                  <a:lnTo>
                    <a:pt x="2640" y="35536"/>
                  </a:lnTo>
                  <a:lnTo>
                    <a:pt x="3763" y="13919"/>
                  </a:lnTo>
                  <a:lnTo>
                    <a:pt x="3763" y="13863"/>
                  </a:lnTo>
                  <a:cubicBezTo>
                    <a:pt x="3763" y="13863"/>
                    <a:pt x="3735" y="13750"/>
                    <a:pt x="3707" y="13554"/>
                  </a:cubicBezTo>
                  <a:cubicBezTo>
                    <a:pt x="3622" y="12936"/>
                    <a:pt x="3454" y="11504"/>
                    <a:pt x="3454" y="9904"/>
                  </a:cubicBezTo>
                  <a:cubicBezTo>
                    <a:pt x="3454" y="9707"/>
                    <a:pt x="3454" y="9539"/>
                    <a:pt x="3482" y="9371"/>
                  </a:cubicBezTo>
                  <a:cubicBezTo>
                    <a:pt x="3510" y="8191"/>
                    <a:pt x="3622" y="6282"/>
                    <a:pt x="3735" y="4682"/>
                  </a:cubicBezTo>
                  <a:cubicBezTo>
                    <a:pt x="3791" y="3896"/>
                    <a:pt x="3875" y="3166"/>
                    <a:pt x="3903" y="2633"/>
                  </a:cubicBezTo>
                  <a:cubicBezTo>
                    <a:pt x="3930" y="2381"/>
                    <a:pt x="3950" y="2179"/>
                    <a:pt x="3964" y="2034"/>
                  </a:cubicBezTo>
                  <a:lnTo>
                    <a:pt x="3964" y="2034"/>
                  </a:lnTo>
                  <a:cubicBezTo>
                    <a:pt x="6148" y="2423"/>
                    <a:pt x="8277" y="2605"/>
                    <a:pt x="10276" y="2605"/>
                  </a:cubicBezTo>
                  <a:cubicBezTo>
                    <a:pt x="16746" y="2580"/>
                    <a:pt x="21867" y="973"/>
                    <a:pt x="23084" y="546"/>
                  </a:cubicBezTo>
                  <a:close/>
                  <a:moveTo>
                    <a:pt x="23289" y="1"/>
                  </a:moveTo>
                  <a:cubicBezTo>
                    <a:pt x="23254" y="1"/>
                    <a:pt x="23218" y="8"/>
                    <a:pt x="23190" y="22"/>
                  </a:cubicBezTo>
                  <a:cubicBezTo>
                    <a:pt x="23190" y="22"/>
                    <a:pt x="23106" y="50"/>
                    <a:pt x="22938" y="106"/>
                  </a:cubicBezTo>
                  <a:cubicBezTo>
                    <a:pt x="21787" y="499"/>
                    <a:pt x="16677" y="2127"/>
                    <a:pt x="10276" y="2127"/>
                  </a:cubicBezTo>
                  <a:cubicBezTo>
                    <a:pt x="8227" y="2127"/>
                    <a:pt x="6037" y="1959"/>
                    <a:pt x="3791" y="1538"/>
                  </a:cubicBezTo>
                  <a:cubicBezTo>
                    <a:pt x="3774" y="1529"/>
                    <a:pt x="3755" y="1526"/>
                    <a:pt x="3736" y="1526"/>
                  </a:cubicBezTo>
                  <a:cubicBezTo>
                    <a:pt x="3688" y="1526"/>
                    <a:pt x="3634" y="1546"/>
                    <a:pt x="3594" y="1566"/>
                  </a:cubicBezTo>
                  <a:cubicBezTo>
                    <a:pt x="3538" y="1622"/>
                    <a:pt x="3510" y="1678"/>
                    <a:pt x="3510" y="1734"/>
                  </a:cubicBezTo>
                  <a:cubicBezTo>
                    <a:pt x="3510" y="1734"/>
                    <a:pt x="3061" y="6956"/>
                    <a:pt x="3005" y="9343"/>
                  </a:cubicBezTo>
                  <a:cubicBezTo>
                    <a:pt x="3005" y="9539"/>
                    <a:pt x="3005" y="9707"/>
                    <a:pt x="3005" y="9904"/>
                  </a:cubicBezTo>
                  <a:cubicBezTo>
                    <a:pt x="3005" y="11955"/>
                    <a:pt x="3257" y="13752"/>
                    <a:pt x="3283" y="13932"/>
                  </a:cubicBezTo>
                  <a:lnTo>
                    <a:pt x="3283" y="13932"/>
                  </a:lnTo>
                  <a:lnTo>
                    <a:pt x="2164" y="35480"/>
                  </a:lnTo>
                  <a:lnTo>
                    <a:pt x="2162" y="35480"/>
                  </a:lnTo>
                  <a:cubicBezTo>
                    <a:pt x="2162" y="35508"/>
                    <a:pt x="1741" y="38961"/>
                    <a:pt x="1320" y="42780"/>
                  </a:cubicBezTo>
                  <a:cubicBezTo>
                    <a:pt x="1096" y="44717"/>
                    <a:pt x="899" y="46710"/>
                    <a:pt x="731" y="48394"/>
                  </a:cubicBezTo>
                  <a:cubicBezTo>
                    <a:pt x="590" y="50079"/>
                    <a:pt x="478" y="51483"/>
                    <a:pt x="478" y="52185"/>
                  </a:cubicBezTo>
                  <a:cubicBezTo>
                    <a:pt x="478" y="54793"/>
                    <a:pt x="680" y="61411"/>
                    <a:pt x="701" y="62094"/>
                  </a:cubicBezTo>
                  <a:lnTo>
                    <a:pt x="701" y="62094"/>
                  </a:lnTo>
                  <a:cubicBezTo>
                    <a:pt x="645" y="62198"/>
                    <a:pt x="519" y="62433"/>
                    <a:pt x="394" y="62685"/>
                  </a:cubicBezTo>
                  <a:cubicBezTo>
                    <a:pt x="309" y="62881"/>
                    <a:pt x="225" y="63050"/>
                    <a:pt x="169" y="63218"/>
                  </a:cubicBezTo>
                  <a:cubicBezTo>
                    <a:pt x="113" y="63386"/>
                    <a:pt x="57" y="63499"/>
                    <a:pt x="29" y="63611"/>
                  </a:cubicBezTo>
                  <a:cubicBezTo>
                    <a:pt x="1" y="63695"/>
                    <a:pt x="1" y="63751"/>
                    <a:pt x="1" y="63864"/>
                  </a:cubicBezTo>
                  <a:cubicBezTo>
                    <a:pt x="1" y="64425"/>
                    <a:pt x="141" y="65660"/>
                    <a:pt x="141" y="65660"/>
                  </a:cubicBezTo>
                  <a:cubicBezTo>
                    <a:pt x="141" y="65717"/>
                    <a:pt x="169" y="65801"/>
                    <a:pt x="253" y="65829"/>
                  </a:cubicBezTo>
                  <a:cubicBezTo>
                    <a:pt x="253" y="65829"/>
                    <a:pt x="1741" y="66755"/>
                    <a:pt x="3229" y="66868"/>
                  </a:cubicBezTo>
                  <a:cubicBezTo>
                    <a:pt x="3285" y="66896"/>
                    <a:pt x="3370" y="66896"/>
                    <a:pt x="3454" y="66896"/>
                  </a:cubicBezTo>
                  <a:cubicBezTo>
                    <a:pt x="4128" y="66896"/>
                    <a:pt x="4605" y="66615"/>
                    <a:pt x="4914" y="66334"/>
                  </a:cubicBezTo>
                  <a:cubicBezTo>
                    <a:pt x="5054" y="66194"/>
                    <a:pt x="5166" y="66054"/>
                    <a:pt x="5251" y="65941"/>
                  </a:cubicBezTo>
                  <a:cubicBezTo>
                    <a:pt x="5335" y="65829"/>
                    <a:pt x="5391" y="65717"/>
                    <a:pt x="5391" y="65717"/>
                  </a:cubicBezTo>
                  <a:cubicBezTo>
                    <a:pt x="5447" y="65660"/>
                    <a:pt x="5447" y="65632"/>
                    <a:pt x="5447" y="65576"/>
                  </a:cubicBezTo>
                  <a:cubicBezTo>
                    <a:pt x="5503" y="65464"/>
                    <a:pt x="5531" y="65267"/>
                    <a:pt x="5559" y="64987"/>
                  </a:cubicBezTo>
                  <a:cubicBezTo>
                    <a:pt x="5672" y="64201"/>
                    <a:pt x="5784" y="62881"/>
                    <a:pt x="5840" y="62320"/>
                  </a:cubicBezTo>
                  <a:cubicBezTo>
                    <a:pt x="5840" y="62151"/>
                    <a:pt x="5840" y="61983"/>
                    <a:pt x="5840" y="61814"/>
                  </a:cubicBezTo>
                  <a:cubicBezTo>
                    <a:pt x="5840" y="61184"/>
                    <a:pt x="5798" y="60534"/>
                    <a:pt x="5787" y="60367"/>
                  </a:cubicBezTo>
                  <a:lnTo>
                    <a:pt x="5787" y="60367"/>
                  </a:lnTo>
                  <a:cubicBezTo>
                    <a:pt x="5808" y="60254"/>
                    <a:pt x="5945" y="59527"/>
                    <a:pt x="6177" y="58445"/>
                  </a:cubicBezTo>
                  <a:cubicBezTo>
                    <a:pt x="6935" y="54852"/>
                    <a:pt x="8535" y="47272"/>
                    <a:pt x="9434" y="44211"/>
                  </a:cubicBezTo>
                  <a:cubicBezTo>
                    <a:pt x="10023" y="42134"/>
                    <a:pt x="10866" y="38316"/>
                    <a:pt x="11539" y="34834"/>
                  </a:cubicBezTo>
                  <a:cubicBezTo>
                    <a:pt x="11904" y="33094"/>
                    <a:pt x="12213" y="31437"/>
                    <a:pt x="12438" y="30118"/>
                  </a:cubicBezTo>
                  <a:cubicBezTo>
                    <a:pt x="12690" y="28798"/>
                    <a:pt x="12831" y="27816"/>
                    <a:pt x="12859" y="27451"/>
                  </a:cubicBezTo>
                  <a:cubicBezTo>
                    <a:pt x="12915" y="26721"/>
                    <a:pt x="13280" y="24643"/>
                    <a:pt x="13617" y="22762"/>
                  </a:cubicBezTo>
                  <a:cubicBezTo>
                    <a:pt x="13741" y="22078"/>
                    <a:pt x="13866" y="21409"/>
                    <a:pt x="13967" y="20835"/>
                  </a:cubicBezTo>
                  <a:lnTo>
                    <a:pt x="13967" y="20835"/>
                  </a:lnTo>
                  <a:cubicBezTo>
                    <a:pt x="14285" y="24258"/>
                    <a:pt x="15001" y="31910"/>
                    <a:pt x="15217" y="33683"/>
                  </a:cubicBezTo>
                  <a:cubicBezTo>
                    <a:pt x="15273" y="34076"/>
                    <a:pt x="15273" y="34582"/>
                    <a:pt x="15273" y="35171"/>
                  </a:cubicBezTo>
                  <a:cubicBezTo>
                    <a:pt x="15273" y="38035"/>
                    <a:pt x="14824" y="42948"/>
                    <a:pt x="14796" y="45812"/>
                  </a:cubicBezTo>
                  <a:cubicBezTo>
                    <a:pt x="14824" y="47580"/>
                    <a:pt x="15329" y="51792"/>
                    <a:pt x="15835" y="55554"/>
                  </a:cubicBezTo>
                  <a:cubicBezTo>
                    <a:pt x="16368" y="59344"/>
                    <a:pt x="16874" y="62685"/>
                    <a:pt x="16874" y="62685"/>
                  </a:cubicBezTo>
                  <a:lnTo>
                    <a:pt x="16874" y="62685"/>
                  </a:lnTo>
                  <a:lnTo>
                    <a:pt x="16874" y="62685"/>
                  </a:lnTo>
                  <a:cubicBezTo>
                    <a:pt x="16874" y="62782"/>
                    <a:pt x="16878" y="63125"/>
                    <a:pt x="16902" y="63527"/>
                  </a:cubicBezTo>
                  <a:cubicBezTo>
                    <a:pt x="16902" y="63779"/>
                    <a:pt x="16902" y="64032"/>
                    <a:pt x="16930" y="64257"/>
                  </a:cubicBezTo>
                  <a:cubicBezTo>
                    <a:pt x="16930" y="64481"/>
                    <a:pt x="16958" y="64678"/>
                    <a:pt x="16986" y="64818"/>
                  </a:cubicBezTo>
                  <a:cubicBezTo>
                    <a:pt x="17070" y="65071"/>
                    <a:pt x="17239" y="65548"/>
                    <a:pt x="17435" y="65997"/>
                  </a:cubicBezTo>
                  <a:cubicBezTo>
                    <a:pt x="17604" y="66447"/>
                    <a:pt x="17772" y="66840"/>
                    <a:pt x="17772" y="66840"/>
                  </a:cubicBezTo>
                  <a:cubicBezTo>
                    <a:pt x="17800" y="66924"/>
                    <a:pt x="17884" y="66980"/>
                    <a:pt x="17940" y="66980"/>
                  </a:cubicBezTo>
                  <a:cubicBezTo>
                    <a:pt x="17968" y="66980"/>
                    <a:pt x="18558" y="67120"/>
                    <a:pt x="19260" y="67120"/>
                  </a:cubicBezTo>
                  <a:cubicBezTo>
                    <a:pt x="19709" y="67120"/>
                    <a:pt x="20186" y="67064"/>
                    <a:pt x="20551" y="66840"/>
                  </a:cubicBezTo>
                  <a:cubicBezTo>
                    <a:pt x="20944" y="66615"/>
                    <a:pt x="21478" y="66306"/>
                    <a:pt x="21927" y="65857"/>
                  </a:cubicBezTo>
                  <a:cubicBezTo>
                    <a:pt x="22348" y="65436"/>
                    <a:pt x="22741" y="64846"/>
                    <a:pt x="22797" y="64116"/>
                  </a:cubicBezTo>
                  <a:cubicBezTo>
                    <a:pt x="22797" y="63976"/>
                    <a:pt x="22797" y="63808"/>
                    <a:pt x="22797" y="63667"/>
                  </a:cubicBezTo>
                  <a:cubicBezTo>
                    <a:pt x="22797" y="62937"/>
                    <a:pt x="22685" y="62011"/>
                    <a:pt x="22573" y="61169"/>
                  </a:cubicBezTo>
                  <a:cubicBezTo>
                    <a:pt x="22460" y="60326"/>
                    <a:pt x="22320" y="59596"/>
                    <a:pt x="22292" y="59259"/>
                  </a:cubicBezTo>
                  <a:lnTo>
                    <a:pt x="22292" y="59231"/>
                  </a:lnTo>
                  <a:lnTo>
                    <a:pt x="22292" y="59175"/>
                  </a:lnTo>
                  <a:cubicBezTo>
                    <a:pt x="22292" y="59035"/>
                    <a:pt x="22320" y="58642"/>
                    <a:pt x="22348" y="58080"/>
                  </a:cubicBezTo>
                  <a:cubicBezTo>
                    <a:pt x="22545" y="56199"/>
                    <a:pt x="22994" y="52353"/>
                    <a:pt x="23415" y="48394"/>
                  </a:cubicBezTo>
                  <a:cubicBezTo>
                    <a:pt x="23808" y="44464"/>
                    <a:pt x="24173" y="40449"/>
                    <a:pt x="24173" y="38147"/>
                  </a:cubicBezTo>
                  <a:cubicBezTo>
                    <a:pt x="24173" y="35508"/>
                    <a:pt x="24398" y="31269"/>
                    <a:pt x="24622" y="27395"/>
                  </a:cubicBezTo>
                  <a:cubicBezTo>
                    <a:pt x="24847" y="23548"/>
                    <a:pt x="25071" y="20039"/>
                    <a:pt x="25071" y="18804"/>
                  </a:cubicBezTo>
                  <a:cubicBezTo>
                    <a:pt x="25071" y="16333"/>
                    <a:pt x="24510" y="8107"/>
                    <a:pt x="24510" y="8107"/>
                  </a:cubicBezTo>
                  <a:lnTo>
                    <a:pt x="23499" y="218"/>
                  </a:lnTo>
                  <a:cubicBezTo>
                    <a:pt x="23499" y="134"/>
                    <a:pt x="23443" y="78"/>
                    <a:pt x="23387" y="22"/>
                  </a:cubicBezTo>
                  <a:cubicBezTo>
                    <a:pt x="23359" y="8"/>
                    <a:pt x="23324" y="1"/>
                    <a:pt x="23289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5" name="Google Shape;4325;gcf486a7196_1_1715"/>
            <p:cNvSpPr/>
            <p:nvPr/>
          </p:nvSpPr>
          <p:spPr>
            <a:xfrm>
              <a:off x="3183925" y="3855550"/>
              <a:ext cx="78625" cy="139825"/>
            </a:xfrm>
            <a:custGeom>
              <a:rect b="b" l="l" r="r" t="t"/>
              <a:pathLst>
                <a:path extrusionOk="0" h="5593" w="3145">
                  <a:moveTo>
                    <a:pt x="225" y="0"/>
                  </a:moveTo>
                  <a:cubicBezTo>
                    <a:pt x="113" y="0"/>
                    <a:pt x="0" y="113"/>
                    <a:pt x="0" y="253"/>
                  </a:cubicBezTo>
                  <a:cubicBezTo>
                    <a:pt x="0" y="365"/>
                    <a:pt x="113" y="478"/>
                    <a:pt x="225" y="478"/>
                  </a:cubicBezTo>
                  <a:lnTo>
                    <a:pt x="1909" y="478"/>
                  </a:lnTo>
                  <a:lnTo>
                    <a:pt x="2667" y="5391"/>
                  </a:lnTo>
                  <a:cubicBezTo>
                    <a:pt x="2692" y="5513"/>
                    <a:pt x="2780" y="5593"/>
                    <a:pt x="2877" y="5593"/>
                  </a:cubicBezTo>
                  <a:cubicBezTo>
                    <a:pt x="2891" y="5593"/>
                    <a:pt x="2906" y="5591"/>
                    <a:pt x="2920" y="5587"/>
                  </a:cubicBezTo>
                  <a:cubicBezTo>
                    <a:pt x="3060" y="5587"/>
                    <a:pt x="3145" y="5447"/>
                    <a:pt x="3117" y="5335"/>
                  </a:cubicBezTo>
                  <a:lnTo>
                    <a:pt x="2359" y="197"/>
                  </a:lnTo>
                  <a:cubicBezTo>
                    <a:pt x="2331" y="85"/>
                    <a:pt x="2246" y="0"/>
                    <a:pt x="210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6" name="Google Shape;4326;gcf486a7196_1_1715"/>
            <p:cNvSpPr/>
            <p:nvPr/>
          </p:nvSpPr>
          <p:spPr>
            <a:xfrm>
              <a:off x="2589450" y="2878550"/>
              <a:ext cx="361475" cy="677325"/>
            </a:xfrm>
            <a:custGeom>
              <a:rect b="b" l="l" r="r" t="t"/>
              <a:pathLst>
                <a:path extrusionOk="0" h="27093" w="14459">
                  <a:moveTo>
                    <a:pt x="12718" y="0"/>
                  </a:moveTo>
                  <a:cubicBezTo>
                    <a:pt x="12718" y="0"/>
                    <a:pt x="0" y="19091"/>
                    <a:pt x="225" y="19877"/>
                  </a:cubicBezTo>
                  <a:cubicBezTo>
                    <a:pt x="421" y="20635"/>
                    <a:pt x="12662" y="27092"/>
                    <a:pt x="12662" y="27092"/>
                  </a:cubicBezTo>
                  <a:lnTo>
                    <a:pt x="12549" y="24650"/>
                  </a:lnTo>
                  <a:lnTo>
                    <a:pt x="7889" y="18417"/>
                  </a:lnTo>
                  <a:lnTo>
                    <a:pt x="14459" y="11539"/>
                  </a:lnTo>
                  <a:lnTo>
                    <a:pt x="12718" y="0"/>
                  </a:ln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7" name="Google Shape;4327;gcf486a7196_1_1715"/>
            <p:cNvSpPr/>
            <p:nvPr/>
          </p:nvSpPr>
          <p:spPr>
            <a:xfrm>
              <a:off x="2588725" y="2872225"/>
              <a:ext cx="367825" cy="689625"/>
            </a:xfrm>
            <a:custGeom>
              <a:rect b="b" l="l" r="r" t="t"/>
              <a:pathLst>
                <a:path extrusionOk="0" h="27585" w="14713">
                  <a:moveTo>
                    <a:pt x="12608" y="856"/>
                  </a:moveTo>
                  <a:lnTo>
                    <a:pt x="14235" y="11708"/>
                  </a:lnTo>
                  <a:lnTo>
                    <a:pt x="7750" y="18502"/>
                  </a:lnTo>
                  <a:cubicBezTo>
                    <a:pt x="7665" y="18586"/>
                    <a:pt x="7665" y="18726"/>
                    <a:pt x="7722" y="18811"/>
                  </a:cubicBezTo>
                  <a:lnTo>
                    <a:pt x="12354" y="24987"/>
                  </a:lnTo>
                  <a:lnTo>
                    <a:pt x="12448" y="26959"/>
                  </a:lnTo>
                  <a:lnTo>
                    <a:pt x="12448" y="26959"/>
                  </a:lnTo>
                  <a:cubicBezTo>
                    <a:pt x="12394" y="26931"/>
                    <a:pt x="12334" y="26900"/>
                    <a:pt x="12270" y="26868"/>
                  </a:cubicBezTo>
                  <a:cubicBezTo>
                    <a:pt x="11119" y="26250"/>
                    <a:pt x="8171" y="24678"/>
                    <a:pt x="5504" y="23190"/>
                  </a:cubicBezTo>
                  <a:cubicBezTo>
                    <a:pt x="4184" y="22432"/>
                    <a:pt x="2921" y="21702"/>
                    <a:pt x="1966" y="21113"/>
                  </a:cubicBezTo>
                  <a:cubicBezTo>
                    <a:pt x="1517" y="20832"/>
                    <a:pt x="1124" y="20579"/>
                    <a:pt x="843" y="20383"/>
                  </a:cubicBezTo>
                  <a:cubicBezTo>
                    <a:pt x="703" y="20271"/>
                    <a:pt x="619" y="20186"/>
                    <a:pt x="534" y="20130"/>
                  </a:cubicBezTo>
                  <a:lnTo>
                    <a:pt x="488" y="20061"/>
                  </a:lnTo>
                  <a:lnTo>
                    <a:pt x="488" y="20061"/>
                  </a:lnTo>
                  <a:cubicBezTo>
                    <a:pt x="508" y="19999"/>
                    <a:pt x="555" y="19878"/>
                    <a:pt x="619" y="19709"/>
                  </a:cubicBezTo>
                  <a:cubicBezTo>
                    <a:pt x="984" y="18951"/>
                    <a:pt x="1938" y="17351"/>
                    <a:pt x="3173" y="15386"/>
                  </a:cubicBezTo>
                  <a:cubicBezTo>
                    <a:pt x="5026" y="12438"/>
                    <a:pt x="7469" y="8704"/>
                    <a:pt x="9434" y="5672"/>
                  </a:cubicBezTo>
                  <a:cubicBezTo>
                    <a:pt x="10417" y="4156"/>
                    <a:pt x="11315" y="2836"/>
                    <a:pt x="11933" y="1882"/>
                  </a:cubicBezTo>
                  <a:cubicBezTo>
                    <a:pt x="12207" y="1457"/>
                    <a:pt x="12437" y="1111"/>
                    <a:pt x="12608" y="856"/>
                  </a:cubicBezTo>
                  <a:close/>
                  <a:moveTo>
                    <a:pt x="12803" y="1"/>
                  </a:moveTo>
                  <a:cubicBezTo>
                    <a:pt x="12691" y="1"/>
                    <a:pt x="12607" y="29"/>
                    <a:pt x="12550" y="113"/>
                  </a:cubicBezTo>
                  <a:cubicBezTo>
                    <a:pt x="12550" y="113"/>
                    <a:pt x="9434" y="4801"/>
                    <a:pt x="6290" y="9630"/>
                  </a:cubicBezTo>
                  <a:cubicBezTo>
                    <a:pt x="4718" y="12045"/>
                    <a:pt x="3173" y="14487"/>
                    <a:pt x="1994" y="16424"/>
                  </a:cubicBezTo>
                  <a:cubicBezTo>
                    <a:pt x="1405" y="17379"/>
                    <a:pt x="927" y="18193"/>
                    <a:pt x="562" y="18811"/>
                  </a:cubicBezTo>
                  <a:cubicBezTo>
                    <a:pt x="394" y="19119"/>
                    <a:pt x="254" y="19400"/>
                    <a:pt x="169" y="19597"/>
                  </a:cubicBezTo>
                  <a:cubicBezTo>
                    <a:pt x="113" y="19709"/>
                    <a:pt x="85" y="19793"/>
                    <a:pt x="57" y="19878"/>
                  </a:cubicBezTo>
                  <a:cubicBezTo>
                    <a:pt x="29" y="19934"/>
                    <a:pt x="1" y="20018"/>
                    <a:pt x="1" y="20102"/>
                  </a:cubicBezTo>
                  <a:cubicBezTo>
                    <a:pt x="1" y="20102"/>
                    <a:pt x="1" y="20158"/>
                    <a:pt x="29" y="20186"/>
                  </a:cubicBezTo>
                  <a:cubicBezTo>
                    <a:pt x="29" y="20271"/>
                    <a:pt x="85" y="20299"/>
                    <a:pt x="113" y="20355"/>
                  </a:cubicBezTo>
                  <a:cubicBezTo>
                    <a:pt x="197" y="20439"/>
                    <a:pt x="310" y="20551"/>
                    <a:pt x="450" y="20664"/>
                  </a:cubicBezTo>
                  <a:cubicBezTo>
                    <a:pt x="955" y="21057"/>
                    <a:pt x="1966" y="21674"/>
                    <a:pt x="3201" y="22404"/>
                  </a:cubicBezTo>
                  <a:cubicBezTo>
                    <a:pt x="6907" y="24566"/>
                    <a:pt x="12578" y="27542"/>
                    <a:pt x="12578" y="27542"/>
                  </a:cubicBezTo>
                  <a:cubicBezTo>
                    <a:pt x="12621" y="27570"/>
                    <a:pt x="12663" y="27584"/>
                    <a:pt x="12705" y="27584"/>
                  </a:cubicBezTo>
                  <a:cubicBezTo>
                    <a:pt x="12747" y="27584"/>
                    <a:pt x="12789" y="27570"/>
                    <a:pt x="12831" y="27542"/>
                  </a:cubicBezTo>
                  <a:cubicBezTo>
                    <a:pt x="12887" y="27486"/>
                    <a:pt x="12943" y="27430"/>
                    <a:pt x="12915" y="27345"/>
                  </a:cubicBezTo>
                  <a:lnTo>
                    <a:pt x="12803" y="24903"/>
                  </a:lnTo>
                  <a:cubicBezTo>
                    <a:pt x="12803" y="24847"/>
                    <a:pt x="12803" y="24791"/>
                    <a:pt x="12775" y="24763"/>
                  </a:cubicBezTo>
                  <a:lnTo>
                    <a:pt x="8227" y="18698"/>
                  </a:lnTo>
                  <a:lnTo>
                    <a:pt x="14656" y="11932"/>
                  </a:lnTo>
                  <a:cubicBezTo>
                    <a:pt x="14684" y="11876"/>
                    <a:pt x="14712" y="11820"/>
                    <a:pt x="14712" y="11736"/>
                  </a:cubicBezTo>
                  <a:lnTo>
                    <a:pt x="12971" y="197"/>
                  </a:lnTo>
                  <a:cubicBezTo>
                    <a:pt x="12971" y="113"/>
                    <a:pt x="12887" y="29"/>
                    <a:pt x="12803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8" name="Google Shape;4328;gcf486a7196_1_1715"/>
            <p:cNvSpPr/>
            <p:nvPr/>
          </p:nvSpPr>
          <p:spPr>
            <a:xfrm>
              <a:off x="2888425" y="3476525"/>
              <a:ext cx="122150" cy="126200"/>
            </a:xfrm>
            <a:custGeom>
              <a:rect b="b" l="l" r="r" t="t"/>
              <a:pathLst>
                <a:path extrusionOk="0" h="5048" w="4886">
                  <a:moveTo>
                    <a:pt x="2359" y="1"/>
                  </a:moveTo>
                  <a:lnTo>
                    <a:pt x="590" y="731"/>
                  </a:lnTo>
                  <a:lnTo>
                    <a:pt x="1" y="2808"/>
                  </a:lnTo>
                  <a:cubicBezTo>
                    <a:pt x="1" y="2808"/>
                    <a:pt x="534" y="3931"/>
                    <a:pt x="1068" y="4381"/>
                  </a:cubicBezTo>
                  <a:cubicBezTo>
                    <a:pt x="1464" y="4714"/>
                    <a:pt x="2232" y="5048"/>
                    <a:pt x="2946" y="5048"/>
                  </a:cubicBezTo>
                  <a:cubicBezTo>
                    <a:pt x="3193" y="5048"/>
                    <a:pt x="3434" y="5008"/>
                    <a:pt x="3651" y="4914"/>
                  </a:cubicBezTo>
                  <a:cubicBezTo>
                    <a:pt x="4465" y="4521"/>
                    <a:pt x="3931" y="3258"/>
                    <a:pt x="3931" y="3258"/>
                  </a:cubicBezTo>
                  <a:lnTo>
                    <a:pt x="4409" y="3145"/>
                  </a:lnTo>
                  <a:cubicBezTo>
                    <a:pt x="4886" y="3033"/>
                    <a:pt x="4240" y="1657"/>
                    <a:pt x="4240" y="1657"/>
                  </a:cubicBezTo>
                  <a:lnTo>
                    <a:pt x="235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9" name="Google Shape;4329;gcf486a7196_1_1715"/>
            <p:cNvSpPr/>
            <p:nvPr/>
          </p:nvSpPr>
          <p:spPr>
            <a:xfrm>
              <a:off x="2882825" y="3470650"/>
              <a:ext cx="126350" cy="137850"/>
            </a:xfrm>
            <a:custGeom>
              <a:rect b="b" l="l" r="r" t="t"/>
              <a:pathLst>
                <a:path extrusionOk="0" h="5514" w="5054">
                  <a:moveTo>
                    <a:pt x="2527" y="517"/>
                  </a:moveTo>
                  <a:lnTo>
                    <a:pt x="4274" y="2045"/>
                  </a:lnTo>
                  <a:lnTo>
                    <a:pt x="4274" y="2045"/>
                  </a:lnTo>
                  <a:cubicBezTo>
                    <a:pt x="4306" y="2114"/>
                    <a:pt x="4385" y="2298"/>
                    <a:pt x="4464" y="2482"/>
                  </a:cubicBezTo>
                  <a:cubicBezTo>
                    <a:pt x="4520" y="2678"/>
                    <a:pt x="4576" y="2931"/>
                    <a:pt x="4576" y="3071"/>
                  </a:cubicBezTo>
                  <a:cubicBezTo>
                    <a:pt x="4576" y="3128"/>
                    <a:pt x="4576" y="3156"/>
                    <a:pt x="4576" y="3156"/>
                  </a:cubicBezTo>
                  <a:lnTo>
                    <a:pt x="4099" y="3268"/>
                  </a:lnTo>
                  <a:cubicBezTo>
                    <a:pt x="4043" y="3268"/>
                    <a:pt x="3987" y="3324"/>
                    <a:pt x="3959" y="3380"/>
                  </a:cubicBezTo>
                  <a:cubicBezTo>
                    <a:pt x="3931" y="3436"/>
                    <a:pt x="3931" y="3521"/>
                    <a:pt x="3959" y="3577"/>
                  </a:cubicBezTo>
                  <a:cubicBezTo>
                    <a:pt x="3987" y="3661"/>
                    <a:pt x="4099" y="3998"/>
                    <a:pt x="4099" y="4307"/>
                  </a:cubicBezTo>
                  <a:cubicBezTo>
                    <a:pt x="4099" y="4447"/>
                    <a:pt x="4071" y="4588"/>
                    <a:pt x="4015" y="4700"/>
                  </a:cubicBezTo>
                  <a:cubicBezTo>
                    <a:pt x="3959" y="4784"/>
                    <a:pt x="3903" y="4868"/>
                    <a:pt x="3762" y="4924"/>
                  </a:cubicBezTo>
                  <a:cubicBezTo>
                    <a:pt x="3594" y="5009"/>
                    <a:pt x="3369" y="5065"/>
                    <a:pt x="3145" y="5065"/>
                  </a:cubicBezTo>
                  <a:cubicBezTo>
                    <a:pt x="2527" y="5065"/>
                    <a:pt x="1769" y="4728"/>
                    <a:pt x="1460" y="4447"/>
                  </a:cubicBezTo>
                  <a:cubicBezTo>
                    <a:pt x="1236" y="4251"/>
                    <a:pt x="955" y="3858"/>
                    <a:pt x="758" y="3549"/>
                  </a:cubicBezTo>
                  <a:cubicBezTo>
                    <a:pt x="674" y="3380"/>
                    <a:pt x="590" y="3212"/>
                    <a:pt x="534" y="3100"/>
                  </a:cubicBezTo>
                  <a:cubicBezTo>
                    <a:pt x="509" y="3050"/>
                    <a:pt x="484" y="3022"/>
                    <a:pt x="479" y="2997"/>
                  </a:cubicBezTo>
                  <a:lnTo>
                    <a:pt x="479" y="2997"/>
                  </a:lnTo>
                  <a:lnTo>
                    <a:pt x="1004" y="1147"/>
                  </a:lnTo>
                  <a:lnTo>
                    <a:pt x="2527" y="517"/>
                  </a:lnTo>
                  <a:close/>
                  <a:moveTo>
                    <a:pt x="2566" y="0"/>
                  </a:moveTo>
                  <a:cubicBezTo>
                    <a:pt x="2544" y="0"/>
                    <a:pt x="2521" y="4"/>
                    <a:pt x="2499" y="11"/>
                  </a:cubicBezTo>
                  <a:lnTo>
                    <a:pt x="730" y="741"/>
                  </a:lnTo>
                  <a:cubicBezTo>
                    <a:pt x="674" y="769"/>
                    <a:pt x="618" y="826"/>
                    <a:pt x="590" y="910"/>
                  </a:cubicBezTo>
                  <a:lnTo>
                    <a:pt x="0" y="2959"/>
                  </a:lnTo>
                  <a:cubicBezTo>
                    <a:pt x="0" y="3015"/>
                    <a:pt x="0" y="3071"/>
                    <a:pt x="28" y="3128"/>
                  </a:cubicBezTo>
                  <a:cubicBezTo>
                    <a:pt x="28" y="3128"/>
                    <a:pt x="169" y="3436"/>
                    <a:pt x="365" y="3773"/>
                  </a:cubicBezTo>
                  <a:cubicBezTo>
                    <a:pt x="562" y="4110"/>
                    <a:pt x="843" y="4531"/>
                    <a:pt x="1151" y="4784"/>
                  </a:cubicBezTo>
                  <a:cubicBezTo>
                    <a:pt x="1572" y="5177"/>
                    <a:pt x="2359" y="5514"/>
                    <a:pt x="3145" y="5514"/>
                  </a:cubicBezTo>
                  <a:cubicBezTo>
                    <a:pt x="3425" y="5514"/>
                    <a:pt x="3706" y="5486"/>
                    <a:pt x="3959" y="5346"/>
                  </a:cubicBezTo>
                  <a:cubicBezTo>
                    <a:pt x="4183" y="5261"/>
                    <a:pt x="4352" y="5093"/>
                    <a:pt x="4436" y="4896"/>
                  </a:cubicBezTo>
                  <a:cubicBezTo>
                    <a:pt x="4548" y="4700"/>
                    <a:pt x="4576" y="4503"/>
                    <a:pt x="4576" y="4307"/>
                  </a:cubicBezTo>
                  <a:cubicBezTo>
                    <a:pt x="4562" y="4058"/>
                    <a:pt x="4509" y="3825"/>
                    <a:pt x="4462" y="3658"/>
                  </a:cubicBezTo>
                  <a:lnTo>
                    <a:pt x="4462" y="3658"/>
                  </a:lnTo>
                  <a:lnTo>
                    <a:pt x="4689" y="3605"/>
                  </a:lnTo>
                  <a:cubicBezTo>
                    <a:pt x="4829" y="3577"/>
                    <a:pt x="4941" y="3493"/>
                    <a:pt x="4998" y="3380"/>
                  </a:cubicBezTo>
                  <a:cubicBezTo>
                    <a:pt x="5026" y="3268"/>
                    <a:pt x="5054" y="3156"/>
                    <a:pt x="5054" y="3071"/>
                  </a:cubicBezTo>
                  <a:cubicBezTo>
                    <a:pt x="5054" y="2791"/>
                    <a:pt x="4941" y="2482"/>
                    <a:pt x="4857" y="2229"/>
                  </a:cubicBezTo>
                  <a:cubicBezTo>
                    <a:pt x="4773" y="2005"/>
                    <a:pt x="4689" y="1808"/>
                    <a:pt x="4689" y="1808"/>
                  </a:cubicBezTo>
                  <a:lnTo>
                    <a:pt x="4633" y="1724"/>
                  </a:lnTo>
                  <a:lnTo>
                    <a:pt x="2724" y="67"/>
                  </a:lnTo>
                  <a:cubicBezTo>
                    <a:pt x="2682" y="26"/>
                    <a:pt x="2626" y="0"/>
                    <a:pt x="2566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0" name="Google Shape;4330;gcf486a7196_1_1715"/>
            <p:cNvSpPr/>
            <p:nvPr/>
          </p:nvSpPr>
          <p:spPr>
            <a:xfrm>
              <a:off x="2922825" y="3491975"/>
              <a:ext cx="54775" cy="71700"/>
            </a:xfrm>
            <a:custGeom>
              <a:rect b="b" l="l" r="r" t="t"/>
              <a:pathLst>
                <a:path extrusionOk="0" h="2868" w="2191">
                  <a:moveTo>
                    <a:pt x="1517" y="1"/>
                  </a:moveTo>
                  <a:lnTo>
                    <a:pt x="1" y="1657"/>
                  </a:lnTo>
                  <a:cubicBezTo>
                    <a:pt x="82" y="1726"/>
                    <a:pt x="181" y="1753"/>
                    <a:pt x="286" y="1753"/>
                  </a:cubicBezTo>
                  <a:cubicBezTo>
                    <a:pt x="645" y="1753"/>
                    <a:pt x="1067" y="1432"/>
                    <a:pt x="1067" y="1432"/>
                  </a:cubicBezTo>
                  <a:lnTo>
                    <a:pt x="1067" y="1432"/>
                  </a:lnTo>
                  <a:cubicBezTo>
                    <a:pt x="1067" y="1432"/>
                    <a:pt x="983" y="1882"/>
                    <a:pt x="899" y="2106"/>
                  </a:cubicBezTo>
                  <a:cubicBezTo>
                    <a:pt x="818" y="2321"/>
                    <a:pt x="1096" y="2868"/>
                    <a:pt x="1391" y="2868"/>
                  </a:cubicBezTo>
                  <a:cubicBezTo>
                    <a:pt x="1405" y="2868"/>
                    <a:pt x="1418" y="2867"/>
                    <a:pt x="1432" y="2864"/>
                  </a:cubicBezTo>
                  <a:cubicBezTo>
                    <a:pt x="1741" y="2780"/>
                    <a:pt x="2022" y="1489"/>
                    <a:pt x="2106" y="1124"/>
                  </a:cubicBezTo>
                  <a:cubicBezTo>
                    <a:pt x="2190" y="759"/>
                    <a:pt x="1517" y="1"/>
                    <a:pt x="15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1" name="Google Shape;4331;gcf486a7196_1_1715"/>
            <p:cNvSpPr/>
            <p:nvPr/>
          </p:nvSpPr>
          <p:spPr>
            <a:xfrm>
              <a:off x="2916500" y="3485800"/>
              <a:ext cx="65300" cy="83400"/>
            </a:xfrm>
            <a:custGeom>
              <a:rect b="b" l="l" r="r" t="t"/>
              <a:pathLst>
                <a:path extrusionOk="0" h="3336" w="2612">
                  <a:moveTo>
                    <a:pt x="1751" y="0"/>
                  </a:moveTo>
                  <a:cubicBezTo>
                    <a:pt x="1700" y="0"/>
                    <a:pt x="1648" y="16"/>
                    <a:pt x="1601" y="51"/>
                  </a:cubicBezTo>
                  <a:cubicBezTo>
                    <a:pt x="1517" y="135"/>
                    <a:pt x="1489" y="304"/>
                    <a:pt x="1573" y="388"/>
                  </a:cubicBezTo>
                  <a:lnTo>
                    <a:pt x="1601" y="416"/>
                  </a:lnTo>
                  <a:cubicBezTo>
                    <a:pt x="1657" y="472"/>
                    <a:pt x="1798" y="641"/>
                    <a:pt x="1938" y="837"/>
                  </a:cubicBezTo>
                  <a:cubicBezTo>
                    <a:pt x="1994" y="921"/>
                    <a:pt x="2050" y="1034"/>
                    <a:pt x="2078" y="1118"/>
                  </a:cubicBezTo>
                  <a:cubicBezTo>
                    <a:pt x="2106" y="1202"/>
                    <a:pt x="2135" y="1286"/>
                    <a:pt x="2135" y="1314"/>
                  </a:cubicBezTo>
                  <a:cubicBezTo>
                    <a:pt x="2106" y="1511"/>
                    <a:pt x="1994" y="1904"/>
                    <a:pt x="1882" y="2269"/>
                  </a:cubicBezTo>
                  <a:cubicBezTo>
                    <a:pt x="1826" y="2465"/>
                    <a:pt x="1770" y="2634"/>
                    <a:pt x="1713" y="2746"/>
                  </a:cubicBezTo>
                  <a:cubicBezTo>
                    <a:pt x="1657" y="2802"/>
                    <a:pt x="1629" y="2859"/>
                    <a:pt x="1629" y="2859"/>
                  </a:cubicBezTo>
                  <a:lnTo>
                    <a:pt x="1615" y="2873"/>
                  </a:lnTo>
                  <a:lnTo>
                    <a:pt x="1615" y="2873"/>
                  </a:lnTo>
                  <a:lnTo>
                    <a:pt x="1573" y="2830"/>
                  </a:lnTo>
                  <a:cubicBezTo>
                    <a:pt x="1517" y="2802"/>
                    <a:pt x="1461" y="2718"/>
                    <a:pt x="1433" y="2634"/>
                  </a:cubicBezTo>
                  <a:cubicBezTo>
                    <a:pt x="1405" y="2550"/>
                    <a:pt x="1377" y="2465"/>
                    <a:pt x="1377" y="2437"/>
                  </a:cubicBezTo>
                  <a:cubicBezTo>
                    <a:pt x="1433" y="2297"/>
                    <a:pt x="1461" y="2129"/>
                    <a:pt x="1489" y="1960"/>
                  </a:cubicBezTo>
                  <a:cubicBezTo>
                    <a:pt x="1517" y="1820"/>
                    <a:pt x="1545" y="1707"/>
                    <a:pt x="1545" y="1707"/>
                  </a:cubicBezTo>
                  <a:cubicBezTo>
                    <a:pt x="1545" y="1623"/>
                    <a:pt x="1517" y="1511"/>
                    <a:pt x="1433" y="1483"/>
                  </a:cubicBezTo>
                  <a:cubicBezTo>
                    <a:pt x="1391" y="1455"/>
                    <a:pt x="1341" y="1441"/>
                    <a:pt x="1292" y="1441"/>
                  </a:cubicBezTo>
                  <a:cubicBezTo>
                    <a:pt x="1243" y="1441"/>
                    <a:pt x="1194" y="1455"/>
                    <a:pt x="1152" y="1483"/>
                  </a:cubicBezTo>
                  <a:cubicBezTo>
                    <a:pt x="1124" y="1511"/>
                    <a:pt x="1012" y="1595"/>
                    <a:pt x="899" y="1651"/>
                  </a:cubicBezTo>
                  <a:cubicBezTo>
                    <a:pt x="787" y="1707"/>
                    <a:pt x="647" y="1764"/>
                    <a:pt x="534" y="1764"/>
                  </a:cubicBezTo>
                  <a:cubicBezTo>
                    <a:pt x="478" y="1764"/>
                    <a:pt x="422" y="1736"/>
                    <a:pt x="394" y="1707"/>
                  </a:cubicBezTo>
                  <a:cubicBezTo>
                    <a:pt x="361" y="1674"/>
                    <a:pt x="314" y="1659"/>
                    <a:pt x="265" y="1659"/>
                  </a:cubicBezTo>
                  <a:cubicBezTo>
                    <a:pt x="190" y="1659"/>
                    <a:pt x="108" y="1696"/>
                    <a:pt x="57" y="1764"/>
                  </a:cubicBezTo>
                  <a:cubicBezTo>
                    <a:pt x="1" y="1848"/>
                    <a:pt x="1" y="1988"/>
                    <a:pt x="113" y="2072"/>
                  </a:cubicBezTo>
                  <a:cubicBezTo>
                    <a:pt x="225" y="2185"/>
                    <a:pt x="394" y="2213"/>
                    <a:pt x="534" y="2213"/>
                  </a:cubicBezTo>
                  <a:cubicBezTo>
                    <a:pt x="693" y="2213"/>
                    <a:pt x="841" y="2179"/>
                    <a:pt x="971" y="2134"/>
                  </a:cubicBezTo>
                  <a:lnTo>
                    <a:pt x="971" y="2134"/>
                  </a:lnTo>
                  <a:cubicBezTo>
                    <a:pt x="954" y="2188"/>
                    <a:pt x="939" y="2235"/>
                    <a:pt x="927" y="2269"/>
                  </a:cubicBezTo>
                  <a:cubicBezTo>
                    <a:pt x="927" y="2325"/>
                    <a:pt x="899" y="2381"/>
                    <a:pt x="899" y="2437"/>
                  </a:cubicBezTo>
                  <a:cubicBezTo>
                    <a:pt x="899" y="2634"/>
                    <a:pt x="983" y="2830"/>
                    <a:pt x="1096" y="2999"/>
                  </a:cubicBezTo>
                  <a:cubicBezTo>
                    <a:pt x="1152" y="3083"/>
                    <a:pt x="1208" y="3167"/>
                    <a:pt x="1292" y="3224"/>
                  </a:cubicBezTo>
                  <a:cubicBezTo>
                    <a:pt x="1377" y="3280"/>
                    <a:pt x="1489" y="3336"/>
                    <a:pt x="1629" y="3336"/>
                  </a:cubicBezTo>
                  <a:lnTo>
                    <a:pt x="1741" y="3336"/>
                  </a:lnTo>
                  <a:cubicBezTo>
                    <a:pt x="1854" y="3308"/>
                    <a:pt x="1910" y="3252"/>
                    <a:pt x="1966" y="3167"/>
                  </a:cubicBezTo>
                  <a:cubicBezTo>
                    <a:pt x="2078" y="3055"/>
                    <a:pt x="2135" y="2943"/>
                    <a:pt x="2191" y="2774"/>
                  </a:cubicBezTo>
                  <a:cubicBezTo>
                    <a:pt x="2387" y="2325"/>
                    <a:pt x="2528" y="1679"/>
                    <a:pt x="2584" y="1427"/>
                  </a:cubicBezTo>
                  <a:lnTo>
                    <a:pt x="2584" y="1399"/>
                  </a:lnTo>
                  <a:lnTo>
                    <a:pt x="2612" y="1314"/>
                  </a:lnTo>
                  <a:cubicBezTo>
                    <a:pt x="2612" y="1146"/>
                    <a:pt x="2556" y="1006"/>
                    <a:pt x="2471" y="865"/>
                  </a:cubicBezTo>
                  <a:cubicBezTo>
                    <a:pt x="2303" y="472"/>
                    <a:pt x="1938" y="79"/>
                    <a:pt x="1938" y="79"/>
                  </a:cubicBezTo>
                  <a:cubicBezTo>
                    <a:pt x="1889" y="30"/>
                    <a:pt x="1821" y="0"/>
                    <a:pt x="1751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2" name="Google Shape;4332;gcf486a7196_1_1715"/>
            <p:cNvSpPr/>
            <p:nvPr/>
          </p:nvSpPr>
          <p:spPr>
            <a:xfrm>
              <a:off x="2907375" y="2774425"/>
              <a:ext cx="602250" cy="818975"/>
            </a:xfrm>
            <a:custGeom>
              <a:rect b="b" l="l" r="r" t="t"/>
              <a:pathLst>
                <a:path extrusionOk="0" h="32759" w="24090">
                  <a:moveTo>
                    <a:pt x="13169" y="1"/>
                  </a:moveTo>
                  <a:cubicBezTo>
                    <a:pt x="12425" y="1"/>
                    <a:pt x="11602" y="41"/>
                    <a:pt x="10754" y="151"/>
                  </a:cubicBezTo>
                  <a:cubicBezTo>
                    <a:pt x="7721" y="544"/>
                    <a:pt x="5110" y="1554"/>
                    <a:pt x="3707" y="2228"/>
                  </a:cubicBezTo>
                  <a:cubicBezTo>
                    <a:pt x="2303" y="2902"/>
                    <a:pt x="1" y="3941"/>
                    <a:pt x="1" y="4165"/>
                  </a:cubicBezTo>
                  <a:cubicBezTo>
                    <a:pt x="1" y="4390"/>
                    <a:pt x="3258" y="25249"/>
                    <a:pt x="3258" y="25249"/>
                  </a:cubicBezTo>
                  <a:cubicBezTo>
                    <a:pt x="3258" y="25249"/>
                    <a:pt x="3258" y="30668"/>
                    <a:pt x="3594" y="31454"/>
                  </a:cubicBezTo>
                  <a:cubicBezTo>
                    <a:pt x="3931" y="32240"/>
                    <a:pt x="4942" y="32352"/>
                    <a:pt x="7441" y="32633"/>
                  </a:cubicBezTo>
                  <a:cubicBezTo>
                    <a:pt x="8206" y="32720"/>
                    <a:pt x="9354" y="32758"/>
                    <a:pt x="10640" y="32758"/>
                  </a:cubicBezTo>
                  <a:cubicBezTo>
                    <a:pt x="13505" y="32758"/>
                    <a:pt x="17055" y="32567"/>
                    <a:pt x="18586" y="32296"/>
                  </a:cubicBezTo>
                  <a:cubicBezTo>
                    <a:pt x="20776" y="31903"/>
                    <a:pt x="22685" y="31566"/>
                    <a:pt x="23022" y="30556"/>
                  </a:cubicBezTo>
                  <a:cubicBezTo>
                    <a:pt x="23359" y="29545"/>
                    <a:pt x="22910" y="26822"/>
                    <a:pt x="22910" y="26822"/>
                  </a:cubicBezTo>
                  <a:lnTo>
                    <a:pt x="24089" y="4951"/>
                  </a:lnTo>
                  <a:cubicBezTo>
                    <a:pt x="24089" y="4951"/>
                    <a:pt x="22910" y="3351"/>
                    <a:pt x="20552" y="2116"/>
                  </a:cubicBezTo>
                  <a:cubicBezTo>
                    <a:pt x="18193" y="880"/>
                    <a:pt x="16481" y="263"/>
                    <a:pt x="16481" y="263"/>
                  </a:cubicBezTo>
                  <a:cubicBezTo>
                    <a:pt x="16481" y="263"/>
                    <a:pt x="15084" y="1"/>
                    <a:pt x="13169" y="1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3" name="Google Shape;4333;gcf486a7196_1_1715"/>
            <p:cNvSpPr/>
            <p:nvPr/>
          </p:nvSpPr>
          <p:spPr>
            <a:xfrm>
              <a:off x="2901775" y="2769050"/>
              <a:ext cx="613450" cy="830350"/>
            </a:xfrm>
            <a:custGeom>
              <a:rect b="b" l="l" r="r" t="t"/>
              <a:pathLst>
                <a:path extrusionOk="0" h="33214" w="24538">
                  <a:moveTo>
                    <a:pt x="13392" y="450"/>
                  </a:moveTo>
                  <a:cubicBezTo>
                    <a:pt x="14346" y="450"/>
                    <a:pt x="15161" y="534"/>
                    <a:pt x="15750" y="590"/>
                  </a:cubicBezTo>
                  <a:cubicBezTo>
                    <a:pt x="16031" y="618"/>
                    <a:pt x="16284" y="646"/>
                    <a:pt x="16424" y="674"/>
                  </a:cubicBezTo>
                  <a:cubicBezTo>
                    <a:pt x="16508" y="674"/>
                    <a:pt x="16564" y="702"/>
                    <a:pt x="16621" y="702"/>
                  </a:cubicBezTo>
                  <a:cubicBezTo>
                    <a:pt x="16649" y="702"/>
                    <a:pt x="16733" y="731"/>
                    <a:pt x="16929" y="815"/>
                  </a:cubicBezTo>
                  <a:cubicBezTo>
                    <a:pt x="17519" y="1039"/>
                    <a:pt x="18895" y="1629"/>
                    <a:pt x="20663" y="2555"/>
                  </a:cubicBezTo>
                  <a:cubicBezTo>
                    <a:pt x="21814" y="3145"/>
                    <a:pt x="22685" y="3847"/>
                    <a:pt x="23274" y="4380"/>
                  </a:cubicBezTo>
                  <a:cubicBezTo>
                    <a:pt x="23555" y="4661"/>
                    <a:pt x="23780" y="4886"/>
                    <a:pt x="23920" y="5054"/>
                  </a:cubicBezTo>
                  <a:cubicBezTo>
                    <a:pt x="23975" y="5136"/>
                    <a:pt x="24029" y="5191"/>
                    <a:pt x="24084" y="5220"/>
                  </a:cubicBezTo>
                  <a:lnTo>
                    <a:pt x="24084" y="5220"/>
                  </a:lnTo>
                  <a:lnTo>
                    <a:pt x="22909" y="27037"/>
                  </a:lnTo>
                  <a:lnTo>
                    <a:pt x="22909" y="27093"/>
                  </a:lnTo>
                  <a:cubicBezTo>
                    <a:pt x="22909" y="27093"/>
                    <a:pt x="22909" y="27177"/>
                    <a:pt x="22937" y="27317"/>
                  </a:cubicBezTo>
                  <a:cubicBezTo>
                    <a:pt x="22994" y="27767"/>
                    <a:pt x="23134" y="28805"/>
                    <a:pt x="23134" y="29648"/>
                  </a:cubicBezTo>
                  <a:cubicBezTo>
                    <a:pt x="23134" y="30069"/>
                    <a:pt x="23106" y="30462"/>
                    <a:pt x="23022" y="30686"/>
                  </a:cubicBezTo>
                  <a:cubicBezTo>
                    <a:pt x="22965" y="30883"/>
                    <a:pt x="22825" y="31051"/>
                    <a:pt x="22572" y="31220"/>
                  </a:cubicBezTo>
                  <a:cubicBezTo>
                    <a:pt x="22235" y="31444"/>
                    <a:pt x="21674" y="31669"/>
                    <a:pt x="21028" y="31809"/>
                  </a:cubicBezTo>
                  <a:cubicBezTo>
                    <a:pt x="20354" y="31978"/>
                    <a:pt x="19568" y="32118"/>
                    <a:pt x="18754" y="32287"/>
                  </a:cubicBezTo>
                  <a:cubicBezTo>
                    <a:pt x="17266" y="32539"/>
                    <a:pt x="13729" y="32736"/>
                    <a:pt x="10865" y="32736"/>
                  </a:cubicBezTo>
                  <a:cubicBezTo>
                    <a:pt x="9574" y="32736"/>
                    <a:pt x="8423" y="32708"/>
                    <a:pt x="7693" y="32623"/>
                  </a:cubicBezTo>
                  <a:cubicBezTo>
                    <a:pt x="6429" y="32483"/>
                    <a:pt x="5587" y="32371"/>
                    <a:pt x="4998" y="32230"/>
                  </a:cubicBezTo>
                  <a:cubicBezTo>
                    <a:pt x="4717" y="32146"/>
                    <a:pt x="4492" y="32062"/>
                    <a:pt x="4352" y="31950"/>
                  </a:cubicBezTo>
                  <a:cubicBezTo>
                    <a:pt x="4211" y="31837"/>
                    <a:pt x="4099" y="31725"/>
                    <a:pt x="4043" y="31585"/>
                  </a:cubicBezTo>
                  <a:cubicBezTo>
                    <a:pt x="4015" y="31500"/>
                    <a:pt x="3987" y="31360"/>
                    <a:pt x="3959" y="31135"/>
                  </a:cubicBezTo>
                  <a:cubicBezTo>
                    <a:pt x="3847" y="30377"/>
                    <a:pt x="3790" y="28946"/>
                    <a:pt x="3762" y="27738"/>
                  </a:cubicBezTo>
                  <a:cubicBezTo>
                    <a:pt x="3734" y="27121"/>
                    <a:pt x="3734" y="26559"/>
                    <a:pt x="3734" y="26138"/>
                  </a:cubicBezTo>
                  <a:cubicBezTo>
                    <a:pt x="3734" y="25717"/>
                    <a:pt x="3734" y="25464"/>
                    <a:pt x="3734" y="25464"/>
                  </a:cubicBezTo>
                  <a:lnTo>
                    <a:pt x="3734" y="25436"/>
                  </a:lnTo>
                  <a:cubicBezTo>
                    <a:pt x="3734" y="25436"/>
                    <a:pt x="3678" y="25099"/>
                    <a:pt x="3594" y="24538"/>
                  </a:cubicBezTo>
                  <a:cubicBezTo>
                    <a:pt x="3257" y="22545"/>
                    <a:pt x="2499" y="17547"/>
                    <a:pt x="1797" y="12999"/>
                  </a:cubicBezTo>
                  <a:cubicBezTo>
                    <a:pt x="1432" y="10753"/>
                    <a:pt x="1095" y="8591"/>
                    <a:pt x="871" y="7019"/>
                  </a:cubicBezTo>
                  <a:cubicBezTo>
                    <a:pt x="730" y="6205"/>
                    <a:pt x="646" y="5559"/>
                    <a:pt x="562" y="5082"/>
                  </a:cubicBezTo>
                  <a:cubicBezTo>
                    <a:pt x="534" y="4858"/>
                    <a:pt x="506" y="4689"/>
                    <a:pt x="478" y="4549"/>
                  </a:cubicBezTo>
                  <a:cubicBezTo>
                    <a:pt x="478" y="4500"/>
                    <a:pt x="478" y="4451"/>
                    <a:pt x="478" y="4421"/>
                  </a:cubicBezTo>
                  <a:lnTo>
                    <a:pt x="478" y="4421"/>
                  </a:lnTo>
                  <a:cubicBezTo>
                    <a:pt x="500" y="4406"/>
                    <a:pt x="529" y="4391"/>
                    <a:pt x="562" y="4380"/>
                  </a:cubicBezTo>
                  <a:cubicBezTo>
                    <a:pt x="814" y="4184"/>
                    <a:pt x="1432" y="3903"/>
                    <a:pt x="2078" y="3594"/>
                  </a:cubicBezTo>
                  <a:cubicBezTo>
                    <a:pt x="2724" y="3285"/>
                    <a:pt x="3453" y="2948"/>
                    <a:pt x="4043" y="2668"/>
                  </a:cubicBezTo>
                  <a:cubicBezTo>
                    <a:pt x="5419" y="1994"/>
                    <a:pt x="8002" y="983"/>
                    <a:pt x="11006" y="590"/>
                  </a:cubicBezTo>
                  <a:cubicBezTo>
                    <a:pt x="11848" y="506"/>
                    <a:pt x="12662" y="450"/>
                    <a:pt x="13392" y="450"/>
                  </a:cubicBezTo>
                  <a:close/>
                  <a:moveTo>
                    <a:pt x="13392" y="1"/>
                  </a:moveTo>
                  <a:cubicBezTo>
                    <a:pt x="12634" y="1"/>
                    <a:pt x="11820" y="29"/>
                    <a:pt x="10949" y="141"/>
                  </a:cubicBezTo>
                  <a:cubicBezTo>
                    <a:pt x="7861" y="534"/>
                    <a:pt x="5250" y="1573"/>
                    <a:pt x="3847" y="2247"/>
                  </a:cubicBezTo>
                  <a:cubicBezTo>
                    <a:pt x="3145" y="2583"/>
                    <a:pt x="2218" y="3005"/>
                    <a:pt x="1460" y="3370"/>
                  </a:cubicBezTo>
                  <a:cubicBezTo>
                    <a:pt x="1067" y="3566"/>
                    <a:pt x="730" y="3735"/>
                    <a:pt x="478" y="3875"/>
                  </a:cubicBezTo>
                  <a:cubicBezTo>
                    <a:pt x="365" y="3931"/>
                    <a:pt x="253" y="4015"/>
                    <a:pt x="197" y="4071"/>
                  </a:cubicBezTo>
                  <a:lnTo>
                    <a:pt x="85" y="4156"/>
                  </a:lnTo>
                  <a:cubicBezTo>
                    <a:pt x="56" y="4212"/>
                    <a:pt x="0" y="4240"/>
                    <a:pt x="0" y="4380"/>
                  </a:cubicBezTo>
                  <a:lnTo>
                    <a:pt x="0" y="4408"/>
                  </a:lnTo>
                  <a:cubicBezTo>
                    <a:pt x="28" y="4633"/>
                    <a:pt x="225" y="6065"/>
                    <a:pt x="562" y="8086"/>
                  </a:cubicBezTo>
                  <a:cubicBezTo>
                    <a:pt x="1488" y="14122"/>
                    <a:pt x="3257" y="25521"/>
                    <a:pt x="3257" y="25521"/>
                  </a:cubicBezTo>
                  <a:lnTo>
                    <a:pt x="3257" y="25521"/>
                  </a:lnTo>
                  <a:lnTo>
                    <a:pt x="3257" y="25521"/>
                  </a:lnTo>
                  <a:cubicBezTo>
                    <a:pt x="3257" y="25790"/>
                    <a:pt x="3260" y="26987"/>
                    <a:pt x="3285" y="28272"/>
                  </a:cubicBezTo>
                  <a:cubicBezTo>
                    <a:pt x="3313" y="29002"/>
                    <a:pt x="3341" y="29760"/>
                    <a:pt x="3397" y="30377"/>
                  </a:cubicBezTo>
                  <a:cubicBezTo>
                    <a:pt x="3425" y="30686"/>
                    <a:pt x="3453" y="30967"/>
                    <a:pt x="3482" y="31192"/>
                  </a:cubicBezTo>
                  <a:cubicBezTo>
                    <a:pt x="3510" y="31444"/>
                    <a:pt x="3566" y="31613"/>
                    <a:pt x="3622" y="31753"/>
                  </a:cubicBezTo>
                  <a:cubicBezTo>
                    <a:pt x="3706" y="31978"/>
                    <a:pt x="3875" y="32174"/>
                    <a:pt x="4099" y="32343"/>
                  </a:cubicBezTo>
                  <a:cubicBezTo>
                    <a:pt x="4408" y="32567"/>
                    <a:pt x="4829" y="32680"/>
                    <a:pt x="5391" y="32792"/>
                  </a:cubicBezTo>
                  <a:cubicBezTo>
                    <a:pt x="5980" y="32876"/>
                    <a:pt x="6710" y="32960"/>
                    <a:pt x="7637" y="33073"/>
                  </a:cubicBezTo>
                  <a:cubicBezTo>
                    <a:pt x="8423" y="33157"/>
                    <a:pt x="9574" y="33213"/>
                    <a:pt x="10865" y="33213"/>
                  </a:cubicBezTo>
                  <a:cubicBezTo>
                    <a:pt x="13729" y="33213"/>
                    <a:pt x="17294" y="33017"/>
                    <a:pt x="18838" y="32736"/>
                  </a:cubicBezTo>
                  <a:cubicBezTo>
                    <a:pt x="19933" y="32539"/>
                    <a:pt x="20972" y="32371"/>
                    <a:pt x="21786" y="32090"/>
                  </a:cubicBezTo>
                  <a:cubicBezTo>
                    <a:pt x="22207" y="31950"/>
                    <a:pt x="22544" y="31809"/>
                    <a:pt x="22853" y="31613"/>
                  </a:cubicBezTo>
                  <a:cubicBezTo>
                    <a:pt x="23134" y="31388"/>
                    <a:pt x="23358" y="31164"/>
                    <a:pt x="23471" y="30827"/>
                  </a:cubicBezTo>
                  <a:cubicBezTo>
                    <a:pt x="23583" y="30518"/>
                    <a:pt x="23611" y="30097"/>
                    <a:pt x="23611" y="29648"/>
                  </a:cubicBezTo>
                  <a:cubicBezTo>
                    <a:pt x="23611" y="28508"/>
                    <a:pt x="23386" y="27169"/>
                    <a:pt x="23361" y="27022"/>
                  </a:cubicBezTo>
                  <a:lnTo>
                    <a:pt x="23361" y="27022"/>
                  </a:lnTo>
                  <a:lnTo>
                    <a:pt x="24538" y="5166"/>
                  </a:lnTo>
                  <a:cubicBezTo>
                    <a:pt x="24538" y="5110"/>
                    <a:pt x="24538" y="5054"/>
                    <a:pt x="24510" y="5026"/>
                  </a:cubicBezTo>
                  <a:cubicBezTo>
                    <a:pt x="24481" y="4998"/>
                    <a:pt x="23274" y="3398"/>
                    <a:pt x="20888" y="2134"/>
                  </a:cubicBezTo>
                  <a:cubicBezTo>
                    <a:pt x="18502" y="899"/>
                    <a:pt x="16789" y="281"/>
                    <a:pt x="16789" y="253"/>
                  </a:cubicBezTo>
                  <a:lnTo>
                    <a:pt x="16761" y="253"/>
                  </a:lnTo>
                  <a:cubicBezTo>
                    <a:pt x="16761" y="253"/>
                    <a:pt x="15329" y="1"/>
                    <a:pt x="13392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4" name="Google Shape;4334;gcf486a7196_1_1715"/>
            <p:cNvSpPr/>
            <p:nvPr/>
          </p:nvSpPr>
          <p:spPr>
            <a:xfrm>
              <a:off x="3490625" y="2898200"/>
              <a:ext cx="312375" cy="474625"/>
            </a:xfrm>
            <a:custGeom>
              <a:rect b="b" l="l" r="r" t="t"/>
              <a:pathLst>
                <a:path extrusionOk="0" h="18985" w="12495">
                  <a:moveTo>
                    <a:pt x="759" y="0"/>
                  </a:moveTo>
                  <a:lnTo>
                    <a:pt x="1" y="12072"/>
                  </a:lnTo>
                  <a:cubicBezTo>
                    <a:pt x="1" y="12072"/>
                    <a:pt x="8137" y="18984"/>
                    <a:pt x="10184" y="18984"/>
                  </a:cubicBezTo>
                  <a:cubicBezTo>
                    <a:pt x="10216" y="18984"/>
                    <a:pt x="10247" y="18982"/>
                    <a:pt x="10276" y="18979"/>
                  </a:cubicBezTo>
                  <a:cubicBezTo>
                    <a:pt x="12157" y="18754"/>
                    <a:pt x="12494" y="17294"/>
                    <a:pt x="12494" y="17294"/>
                  </a:cubicBezTo>
                  <a:lnTo>
                    <a:pt x="11596" y="1224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5" name="Google Shape;4335;gcf486a7196_1_1715"/>
            <p:cNvSpPr/>
            <p:nvPr/>
          </p:nvSpPr>
          <p:spPr>
            <a:xfrm>
              <a:off x="3484325" y="2892300"/>
              <a:ext cx="325675" cy="486700"/>
            </a:xfrm>
            <a:custGeom>
              <a:rect b="b" l="l" r="r" t="t"/>
              <a:pathLst>
                <a:path extrusionOk="0" h="19468" w="13027">
                  <a:moveTo>
                    <a:pt x="999" y="1"/>
                  </a:moveTo>
                  <a:cubicBezTo>
                    <a:pt x="974" y="1"/>
                    <a:pt x="949" y="4"/>
                    <a:pt x="927" y="12"/>
                  </a:cubicBezTo>
                  <a:cubicBezTo>
                    <a:pt x="843" y="40"/>
                    <a:pt x="786" y="124"/>
                    <a:pt x="786" y="208"/>
                  </a:cubicBezTo>
                  <a:lnTo>
                    <a:pt x="28" y="12280"/>
                  </a:lnTo>
                  <a:cubicBezTo>
                    <a:pt x="0" y="12365"/>
                    <a:pt x="56" y="12421"/>
                    <a:pt x="113" y="12477"/>
                  </a:cubicBezTo>
                  <a:cubicBezTo>
                    <a:pt x="113" y="12477"/>
                    <a:pt x="2134" y="14218"/>
                    <a:pt x="4436" y="15958"/>
                  </a:cubicBezTo>
                  <a:cubicBezTo>
                    <a:pt x="5587" y="16829"/>
                    <a:pt x="6794" y="17699"/>
                    <a:pt x="7861" y="18345"/>
                  </a:cubicBezTo>
                  <a:cubicBezTo>
                    <a:pt x="8395" y="18681"/>
                    <a:pt x="8872" y="18934"/>
                    <a:pt x="9321" y="19131"/>
                  </a:cubicBezTo>
                  <a:cubicBezTo>
                    <a:pt x="9742" y="19327"/>
                    <a:pt x="10107" y="19468"/>
                    <a:pt x="10444" y="19468"/>
                  </a:cubicBezTo>
                  <a:lnTo>
                    <a:pt x="10556" y="19439"/>
                  </a:lnTo>
                  <a:cubicBezTo>
                    <a:pt x="11567" y="19327"/>
                    <a:pt x="12185" y="18878"/>
                    <a:pt x="12522" y="18429"/>
                  </a:cubicBezTo>
                  <a:cubicBezTo>
                    <a:pt x="12887" y="18008"/>
                    <a:pt x="12971" y="17615"/>
                    <a:pt x="12999" y="17587"/>
                  </a:cubicBezTo>
                  <a:cubicBezTo>
                    <a:pt x="13027" y="17474"/>
                    <a:pt x="12943" y="17334"/>
                    <a:pt x="12802" y="17306"/>
                  </a:cubicBezTo>
                  <a:cubicBezTo>
                    <a:pt x="12788" y="17302"/>
                    <a:pt x="12772" y="17300"/>
                    <a:pt x="12757" y="17300"/>
                  </a:cubicBezTo>
                  <a:cubicBezTo>
                    <a:pt x="12655" y="17300"/>
                    <a:pt x="12546" y="17377"/>
                    <a:pt x="12522" y="17474"/>
                  </a:cubicBezTo>
                  <a:cubicBezTo>
                    <a:pt x="12522" y="17502"/>
                    <a:pt x="12437" y="17839"/>
                    <a:pt x="12157" y="18176"/>
                  </a:cubicBezTo>
                  <a:cubicBezTo>
                    <a:pt x="11848" y="18513"/>
                    <a:pt x="11371" y="18878"/>
                    <a:pt x="10500" y="18990"/>
                  </a:cubicBezTo>
                  <a:lnTo>
                    <a:pt x="10444" y="18990"/>
                  </a:lnTo>
                  <a:cubicBezTo>
                    <a:pt x="10248" y="18990"/>
                    <a:pt x="9911" y="18906"/>
                    <a:pt x="9518" y="18710"/>
                  </a:cubicBezTo>
                  <a:cubicBezTo>
                    <a:pt x="8086" y="18064"/>
                    <a:pt x="5784" y="16407"/>
                    <a:pt x="3875" y="14919"/>
                  </a:cubicBezTo>
                  <a:cubicBezTo>
                    <a:pt x="2920" y="14189"/>
                    <a:pt x="2050" y="13488"/>
                    <a:pt x="1432" y="12954"/>
                  </a:cubicBezTo>
                  <a:cubicBezTo>
                    <a:pt x="1095" y="12702"/>
                    <a:pt x="843" y="12505"/>
                    <a:pt x="674" y="12337"/>
                  </a:cubicBezTo>
                  <a:cubicBezTo>
                    <a:pt x="598" y="12273"/>
                    <a:pt x="534" y="12221"/>
                    <a:pt x="486" y="12183"/>
                  </a:cubicBezTo>
                  <a:lnTo>
                    <a:pt x="486" y="12183"/>
                  </a:lnTo>
                  <a:lnTo>
                    <a:pt x="1208" y="798"/>
                  </a:lnTo>
                  <a:lnTo>
                    <a:pt x="11679" y="12645"/>
                  </a:lnTo>
                  <a:cubicBezTo>
                    <a:pt x="11722" y="12687"/>
                    <a:pt x="11778" y="12709"/>
                    <a:pt x="11837" y="12709"/>
                  </a:cubicBezTo>
                  <a:cubicBezTo>
                    <a:pt x="11897" y="12709"/>
                    <a:pt x="11960" y="12687"/>
                    <a:pt x="12016" y="12645"/>
                  </a:cubicBezTo>
                  <a:cubicBezTo>
                    <a:pt x="12101" y="12561"/>
                    <a:pt x="12101" y="12421"/>
                    <a:pt x="12016" y="12337"/>
                  </a:cubicBezTo>
                  <a:lnTo>
                    <a:pt x="1179" y="68"/>
                  </a:lnTo>
                  <a:cubicBezTo>
                    <a:pt x="1138" y="27"/>
                    <a:pt x="1067" y="1"/>
                    <a:pt x="999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9" name="Shape 4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0" name="Google Shape;4340;gcf195c7100_0_6864"/>
          <p:cNvSpPr txBox="1"/>
          <p:nvPr>
            <p:ph type="title"/>
          </p:nvPr>
        </p:nvSpPr>
        <p:spPr>
          <a:xfrm>
            <a:off x="2606500" y="2626800"/>
            <a:ext cx="4182000" cy="80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700"/>
              <a:t>Project Management</a:t>
            </a:r>
            <a:endParaRPr sz="4700"/>
          </a:p>
        </p:txBody>
      </p:sp>
      <p:sp>
        <p:nvSpPr>
          <p:cNvPr id="4341" name="Google Shape;4341;gcf195c7100_0_6864"/>
          <p:cNvSpPr txBox="1"/>
          <p:nvPr>
            <p:ph idx="4294967295" type="title"/>
          </p:nvPr>
        </p:nvSpPr>
        <p:spPr>
          <a:xfrm>
            <a:off x="2971800" y="1161288"/>
            <a:ext cx="2967600" cy="106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/>
              <a:t>04</a:t>
            </a:r>
            <a:endParaRPr sz="96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5" name="Shape 4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6" name="Google Shape;4346;gcf486a7196_1_0"/>
          <p:cNvSpPr txBox="1"/>
          <p:nvPr>
            <p:ph type="title"/>
          </p:nvPr>
        </p:nvSpPr>
        <p:spPr>
          <a:xfrm>
            <a:off x="723750" y="298325"/>
            <a:ext cx="7696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Timeline</a:t>
            </a:r>
            <a:endParaRPr/>
          </a:p>
        </p:txBody>
      </p:sp>
      <p:pic>
        <p:nvPicPr>
          <p:cNvPr id="4347" name="Google Shape;4347;gcf486a7196_1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575" y="1099625"/>
            <a:ext cx="8942704" cy="3834500"/>
          </a:xfrm>
          <a:prstGeom prst="rect">
            <a:avLst/>
          </a:prstGeom>
          <a:noFill/>
          <a:ln cap="flat" cmpd="sng" w="127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1" name="Shape 3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2" name="Google Shape;3372;gcf195c7100_0_0"/>
          <p:cNvSpPr txBox="1"/>
          <p:nvPr>
            <p:ph type="title"/>
          </p:nvPr>
        </p:nvSpPr>
        <p:spPr>
          <a:xfrm>
            <a:off x="3090672" y="338328"/>
            <a:ext cx="29628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TEAM </a:t>
            </a:r>
            <a:endParaRPr/>
          </a:p>
        </p:txBody>
      </p:sp>
      <p:sp>
        <p:nvSpPr>
          <p:cNvPr id="3373" name="Google Shape;3373;gcf195c7100_0_0"/>
          <p:cNvSpPr txBox="1"/>
          <p:nvPr>
            <p:ph idx="1" type="subTitle"/>
          </p:nvPr>
        </p:nvSpPr>
        <p:spPr>
          <a:xfrm>
            <a:off x="1446225" y="1094049"/>
            <a:ext cx="17649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6FA8DC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Das Atrik</a:t>
            </a:r>
            <a:endParaRPr b="1" sz="1800">
              <a:solidFill>
                <a:srgbClr val="6FA8DC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3374" name="Google Shape;3374;gcf195c7100_0_0"/>
          <p:cNvSpPr txBox="1"/>
          <p:nvPr>
            <p:ph idx="2" type="subTitle"/>
          </p:nvPr>
        </p:nvSpPr>
        <p:spPr>
          <a:xfrm>
            <a:off x="1446225" y="1547169"/>
            <a:ext cx="17649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3D3D3D"/>
                </a:solidFill>
              </a:rPr>
              <a:t>U1823950C</a:t>
            </a:r>
            <a:endParaRPr sz="1500">
              <a:solidFill>
                <a:srgbClr val="3D3D3D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3D3D3D"/>
              </a:solidFill>
            </a:endParaRPr>
          </a:p>
        </p:txBody>
      </p:sp>
      <p:sp>
        <p:nvSpPr>
          <p:cNvPr id="3375" name="Google Shape;3375;gcf195c7100_0_0"/>
          <p:cNvSpPr txBox="1"/>
          <p:nvPr>
            <p:ph idx="3" type="subTitle"/>
          </p:nvPr>
        </p:nvSpPr>
        <p:spPr>
          <a:xfrm>
            <a:off x="3613352" y="941649"/>
            <a:ext cx="17649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6FA8DC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Kelvin Chua Chong Hung</a:t>
            </a:r>
            <a:endParaRPr b="1" sz="1800">
              <a:solidFill>
                <a:srgbClr val="6FA8DC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3376" name="Google Shape;3376;gcf195c7100_0_0"/>
          <p:cNvSpPr txBox="1"/>
          <p:nvPr>
            <p:ph idx="4" type="subTitle"/>
          </p:nvPr>
        </p:nvSpPr>
        <p:spPr>
          <a:xfrm>
            <a:off x="3613352" y="1547169"/>
            <a:ext cx="17649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3D3D3D"/>
                </a:solidFill>
              </a:rPr>
              <a:t>U1921404D</a:t>
            </a:r>
            <a:endParaRPr sz="1500">
              <a:solidFill>
                <a:srgbClr val="3D3D3D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3D3D3D"/>
              </a:solidFill>
            </a:endParaRPr>
          </a:p>
        </p:txBody>
      </p:sp>
      <p:sp>
        <p:nvSpPr>
          <p:cNvPr id="3377" name="Google Shape;3377;gcf195c7100_0_0"/>
          <p:cNvSpPr txBox="1"/>
          <p:nvPr>
            <p:ph idx="5" type="subTitle"/>
          </p:nvPr>
        </p:nvSpPr>
        <p:spPr>
          <a:xfrm>
            <a:off x="5780475" y="941649"/>
            <a:ext cx="17649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6FA8DC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Melvin Chua Chong Hung</a:t>
            </a:r>
            <a:endParaRPr b="1" sz="1800">
              <a:solidFill>
                <a:srgbClr val="6FA8DC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3378" name="Google Shape;3378;gcf195c7100_0_0"/>
          <p:cNvSpPr txBox="1"/>
          <p:nvPr>
            <p:ph idx="6" type="subTitle"/>
          </p:nvPr>
        </p:nvSpPr>
        <p:spPr>
          <a:xfrm>
            <a:off x="5780475" y="1547169"/>
            <a:ext cx="17649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3D3D3D"/>
                </a:solidFill>
              </a:rPr>
              <a:t>U1921924G</a:t>
            </a:r>
            <a:endParaRPr sz="1500">
              <a:solidFill>
                <a:srgbClr val="3D3D3D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3D3D3D"/>
              </a:solidFill>
            </a:endParaRPr>
          </a:p>
        </p:txBody>
      </p:sp>
      <p:sp>
        <p:nvSpPr>
          <p:cNvPr id="3379" name="Google Shape;3379;gcf195c7100_0_0"/>
          <p:cNvSpPr txBox="1"/>
          <p:nvPr>
            <p:ph idx="7" type="subTitle"/>
          </p:nvPr>
        </p:nvSpPr>
        <p:spPr>
          <a:xfrm>
            <a:off x="1446225" y="2569271"/>
            <a:ext cx="17649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6FA8DC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Goh Hong Xiang, Bryan</a:t>
            </a:r>
            <a:endParaRPr b="1" sz="1800">
              <a:solidFill>
                <a:srgbClr val="6FA8DC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6FA8DC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3380" name="Google Shape;3380;gcf195c7100_0_0"/>
          <p:cNvSpPr txBox="1"/>
          <p:nvPr>
            <p:ph idx="8" type="subTitle"/>
          </p:nvPr>
        </p:nvSpPr>
        <p:spPr>
          <a:xfrm>
            <a:off x="1446225" y="3175017"/>
            <a:ext cx="1764900" cy="61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3D3D3D"/>
                </a:solidFill>
              </a:rPr>
              <a:t>U1920609E</a:t>
            </a:r>
            <a:endParaRPr sz="1500">
              <a:solidFill>
                <a:srgbClr val="3D3D3D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3D3D3D"/>
              </a:solidFill>
            </a:endParaRPr>
          </a:p>
        </p:txBody>
      </p:sp>
      <p:sp>
        <p:nvSpPr>
          <p:cNvPr id="3381" name="Google Shape;3381;gcf195c7100_0_0"/>
          <p:cNvSpPr txBox="1"/>
          <p:nvPr>
            <p:ph idx="9" type="subTitle"/>
          </p:nvPr>
        </p:nvSpPr>
        <p:spPr>
          <a:xfrm>
            <a:off x="3521250" y="2721673"/>
            <a:ext cx="19491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6FA8DC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Padhi Abhinandan</a:t>
            </a:r>
            <a:endParaRPr b="1" sz="1800">
              <a:solidFill>
                <a:srgbClr val="6FA8DC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6FA8DC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3382" name="Google Shape;3382;gcf195c7100_0_0"/>
          <p:cNvSpPr txBox="1"/>
          <p:nvPr>
            <p:ph idx="13" type="subTitle"/>
          </p:nvPr>
        </p:nvSpPr>
        <p:spPr>
          <a:xfrm>
            <a:off x="3521300" y="3175017"/>
            <a:ext cx="1949100" cy="61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3D3D3D"/>
                </a:solidFill>
              </a:rPr>
              <a:t>U1823860D</a:t>
            </a:r>
            <a:endParaRPr sz="1500">
              <a:solidFill>
                <a:srgbClr val="3D3D3D"/>
              </a:solidFill>
            </a:endParaRPr>
          </a:p>
        </p:txBody>
      </p:sp>
      <p:sp>
        <p:nvSpPr>
          <p:cNvPr id="3383" name="Google Shape;3383;gcf195c7100_0_0"/>
          <p:cNvSpPr txBox="1"/>
          <p:nvPr>
            <p:ph idx="14" type="subTitle"/>
          </p:nvPr>
        </p:nvSpPr>
        <p:spPr>
          <a:xfrm>
            <a:off x="5780475" y="2569271"/>
            <a:ext cx="17649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6FA8DC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Rajuravi Vishal Raj</a:t>
            </a:r>
            <a:endParaRPr b="1" sz="1800">
              <a:solidFill>
                <a:srgbClr val="6FA8DC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3384" name="Google Shape;3384;gcf195c7100_0_0"/>
          <p:cNvSpPr txBox="1"/>
          <p:nvPr>
            <p:ph idx="15" type="subTitle"/>
          </p:nvPr>
        </p:nvSpPr>
        <p:spPr>
          <a:xfrm>
            <a:off x="5780475" y="3175017"/>
            <a:ext cx="1764900" cy="61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3D3D3D"/>
                </a:solidFill>
              </a:rPr>
              <a:t>U182268B</a:t>
            </a:r>
            <a:endParaRPr sz="1500">
              <a:solidFill>
                <a:srgbClr val="3D3D3D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3D3D3D"/>
              </a:solidFill>
            </a:endParaRPr>
          </a:p>
        </p:txBody>
      </p:sp>
      <p:sp>
        <p:nvSpPr>
          <p:cNvPr id="3385" name="Google Shape;3385;gcf195c7100_0_0"/>
          <p:cNvSpPr txBox="1"/>
          <p:nvPr>
            <p:ph idx="2" type="subTitle"/>
          </p:nvPr>
        </p:nvSpPr>
        <p:spPr>
          <a:xfrm>
            <a:off x="1434650" y="1959319"/>
            <a:ext cx="17649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3D3D3D"/>
                </a:solidFill>
              </a:rPr>
              <a:t>Project Manager</a:t>
            </a:r>
            <a:endParaRPr sz="1500">
              <a:solidFill>
                <a:srgbClr val="3D3D3D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3D3D3D"/>
              </a:solidFill>
            </a:endParaRPr>
          </a:p>
        </p:txBody>
      </p:sp>
      <p:sp>
        <p:nvSpPr>
          <p:cNvPr id="3386" name="Google Shape;3386;gcf195c7100_0_0"/>
          <p:cNvSpPr txBox="1"/>
          <p:nvPr>
            <p:ph idx="4" type="subTitle"/>
          </p:nvPr>
        </p:nvSpPr>
        <p:spPr>
          <a:xfrm>
            <a:off x="3601777" y="1959319"/>
            <a:ext cx="17649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3D3D3D"/>
                </a:solidFill>
              </a:rPr>
              <a:t>Release Manager / Engineer</a:t>
            </a:r>
            <a:endParaRPr sz="1500">
              <a:solidFill>
                <a:srgbClr val="3D3D3D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3D3D3D"/>
              </a:solidFill>
            </a:endParaRPr>
          </a:p>
        </p:txBody>
      </p:sp>
      <p:sp>
        <p:nvSpPr>
          <p:cNvPr id="3387" name="Google Shape;3387;gcf195c7100_0_0"/>
          <p:cNvSpPr txBox="1"/>
          <p:nvPr>
            <p:ph idx="6" type="subTitle"/>
          </p:nvPr>
        </p:nvSpPr>
        <p:spPr>
          <a:xfrm>
            <a:off x="5768900" y="1959319"/>
            <a:ext cx="17649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3D3D3D"/>
                </a:solidFill>
              </a:rPr>
              <a:t>Front-End Developer / System Architect</a:t>
            </a:r>
            <a:endParaRPr sz="1500">
              <a:solidFill>
                <a:srgbClr val="3D3D3D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3D3D3D"/>
              </a:solidFill>
            </a:endParaRPr>
          </a:p>
        </p:txBody>
      </p:sp>
      <p:sp>
        <p:nvSpPr>
          <p:cNvPr id="3388" name="Google Shape;3388;gcf195c7100_0_0"/>
          <p:cNvSpPr txBox="1"/>
          <p:nvPr>
            <p:ph idx="8" type="subTitle"/>
          </p:nvPr>
        </p:nvSpPr>
        <p:spPr>
          <a:xfrm>
            <a:off x="1434650" y="3587167"/>
            <a:ext cx="1764900" cy="61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3D3D3D"/>
                </a:solidFill>
              </a:rPr>
              <a:t>Front-End Developer / Usability Analyst</a:t>
            </a:r>
            <a:endParaRPr sz="1500">
              <a:solidFill>
                <a:srgbClr val="3D3D3D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3D3D3D"/>
              </a:solidFill>
            </a:endParaRPr>
          </a:p>
        </p:txBody>
      </p:sp>
      <p:sp>
        <p:nvSpPr>
          <p:cNvPr id="3389" name="Google Shape;3389;gcf195c7100_0_0"/>
          <p:cNvSpPr txBox="1"/>
          <p:nvPr>
            <p:ph idx="13" type="subTitle"/>
          </p:nvPr>
        </p:nvSpPr>
        <p:spPr>
          <a:xfrm>
            <a:off x="3509725" y="3587167"/>
            <a:ext cx="1949100" cy="61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3D3D3D"/>
                </a:solidFill>
              </a:rPr>
              <a:t>Front-end/Back-end Developer</a:t>
            </a:r>
            <a:endParaRPr sz="1500">
              <a:solidFill>
                <a:srgbClr val="3D3D3D"/>
              </a:solidFill>
            </a:endParaRPr>
          </a:p>
        </p:txBody>
      </p:sp>
      <p:sp>
        <p:nvSpPr>
          <p:cNvPr id="3390" name="Google Shape;3390;gcf195c7100_0_0"/>
          <p:cNvSpPr txBox="1"/>
          <p:nvPr>
            <p:ph idx="15" type="subTitle"/>
          </p:nvPr>
        </p:nvSpPr>
        <p:spPr>
          <a:xfrm>
            <a:off x="5768900" y="3587167"/>
            <a:ext cx="1764900" cy="61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3D3D3D"/>
                </a:solidFill>
              </a:rPr>
              <a:t>Quality Assurance Manager / Engineer</a:t>
            </a:r>
            <a:endParaRPr sz="1500">
              <a:solidFill>
                <a:srgbClr val="3D3D3D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3D3D3D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1" name="Shape 4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2" name="Google Shape;4352;gcf486a7196_1_11"/>
          <p:cNvSpPr txBox="1"/>
          <p:nvPr>
            <p:ph type="title"/>
          </p:nvPr>
        </p:nvSpPr>
        <p:spPr>
          <a:xfrm>
            <a:off x="723750" y="526925"/>
            <a:ext cx="7696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 </a:t>
            </a:r>
            <a:r>
              <a:rPr lang="en"/>
              <a:t>Breakdown</a:t>
            </a:r>
            <a:r>
              <a:rPr lang="en"/>
              <a:t> Structure</a:t>
            </a:r>
            <a:endParaRPr/>
          </a:p>
        </p:txBody>
      </p:sp>
      <p:pic>
        <p:nvPicPr>
          <p:cNvPr id="4353" name="Google Shape;4353;gcf486a7196_1_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050" y="1099625"/>
            <a:ext cx="8652626" cy="3886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7" name="Shape 4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8" name="Google Shape;4358;gcf486a7196_1_18"/>
          <p:cNvSpPr txBox="1"/>
          <p:nvPr>
            <p:ph type="title"/>
          </p:nvPr>
        </p:nvSpPr>
        <p:spPr>
          <a:xfrm>
            <a:off x="1823475" y="338328"/>
            <a:ext cx="5496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Distribution of Efforts</a:t>
            </a:r>
            <a:endParaRPr/>
          </a:p>
        </p:txBody>
      </p:sp>
      <p:pic>
        <p:nvPicPr>
          <p:cNvPr id="4359" name="Google Shape;4359;gcf486a7196_1_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3300" y="1159350"/>
            <a:ext cx="5837403" cy="373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3" name="Shape 4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4" name="Google Shape;4364;gcf195c7100_0_6869"/>
          <p:cNvSpPr txBox="1"/>
          <p:nvPr>
            <p:ph type="title"/>
          </p:nvPr>
        </p:nvSpPr>
        <p:spPr>
          <a:xfrm>
            <a:off x="2340050" y="2626800"/>
            <a:ext cx="4193700" cy="80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700"/>
              <a:t>Risk Management</a:t>
            </a:r>
            <a:endParaRPr sz="4700"/>
          </a:p>
        </p:txBody>
      </p:sp>
      <p:sp>
        <p:nvSpPr>
          <p:cNvPr id="4365" name="Google Shape;4365;gcf195c7100_0_6869"/>
          <p:cNvSpPr txBox="1"/>
          <p:nvPr>
            <p:ph idx="2" type="title"/>
          </p:nvPr>
        </p:nvSpPr>
        <p:spPr>
          <a:xfrm>
            <a:off x="2971800" y="1161288"/>
            <a:ext cx="2967600" cy="106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9" name="Shape 4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70" name="Google Shape;4370;gcf486a7196_0_453"/>
          <p:cNvGrpSpPr/>
          <p:nvPr/>
        </p:nvGrpSpPr>
        <p:grpSpPr>
          <a:xfrm>
            <a:off x="423572" y="566748"/>
            <a:ext cx="635100" cy="734640"/>
            <a:chOff x="731647" y="573573"/>
            <a:chExt cx="635100" cy="734640"/>
          </a:xfrm>
        </p:grpSpPr>
        <p:grpSp>
          <p:nvGrpSpPr>
            <p:cNvPr id="4371" name="Google Shape;4371;gcf486a7196_0_453"/>
            <p:cNvGrpSpPr/>
            <p:nvPr/>
          </p:nvGrpSpPr>
          <p:grpSpPr>
            <a:xfrm>
              <a:off x="731647" y="573573"/>
              <a:ext cx="635100" cy="635100"/>
              <a:chOff x="917231" y="750460"/>
              <a:chExt cx="635100" cy="635100"/>
            </a:xfrm>
          </p:grpSpPr>
          <p:sp>
            <p:nvSpPr>
              <p:cNvPr id="4372" name="Google Shape;4372;gcf486a7196_0_453"/>
              <p:cNvSpPr/>
              <p:nvPr/>
            </p:nvSpPr>
            <p:spPr>
              <a:xfrm>
                <a:off x="917231" y="750460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73" name="Google Shape;4373;gcf486a7196_0_453"/>
              <p:cNvSpPr/>
              <p:nvPr/>
            </p:nvSpPr>
            <p:spPr>
              <a:xfrm>
                <a:off x="1001943" y="835185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374" name="Google Shape;4374;gcf486a7196_0_453"/>
            <p:cNvGrpSpPr/>
            <p:nvPr/>
          </p:nvGrpSpPr>
          <p:grpSpPr>
            <a:xfrm>
              <a:off x="961679" y="1281213"/>
              <a:ext cx="175013" cy="27000"/>
              <a:chOff x="5662375" y="212375"/>
              <a:chExt cx="175013" cy="27000"/>
            </a:xfrm>
          </p:grpSpPr>
          <p:sp>
            <p:nvSpPr>
              <p:cNvPr id="4375" name="Google Shape;4375;gcf486a7196_0_45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76" name="Google Shape;4376;gcf486a7196_0_45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77" name="Google Shape;4377;gcf486a7196_0_45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4378" name="Google Shape;4378;gcf486a7196_0_453"/>
          <p:cNvGrpSpPr/>
          <p:nvPr/>
        </p:nvGrpSpPr>
        <p:grpSpPr>
          <a:xfrm>
            <a:off x="423572" y="1415035"/>
            <a:ext cx="635100" cy="733491"/>
            <a:chOff x="731647" y="1650460"/>
            <a:chExt cx="635100" cy="733491"/>
          </a:xfrm>
        </p:grpSpPr>
        <p:grpSp>
          <p:nvGrpSpPr>
            <p:cNvPr id="4379" name="Google Shape;4379;gcf486a7196_0_453"/>
            <p:cNvGrpSpPr/>
            <p:nvPr/>
          </p:nvGrpSpPr>
          <p:grpSpPr>
            <a:xfrm>
              <a:off x="731647" y="1650460"/>
              <a:ext cx="635100" cy="635100"/>
              <a:chOff x="917231" y="1827973"/>
              <a:chExt cx="635100" cy="635100"/>
            </a:xfrm>
          </p:grpSpPr>
          <p:sp>
            <p:nvSpPr>
              <p:cNvPr id="4380" name="Google Shape;4380;gcf486a7196_0_453"/>
              <p:cNvSpPr/>
              <p:nvPr/>
            </p:nvSpPr>
            <p:spPr>
              <a:xfrm>
                <a:off x="917231" y="1827973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81" name="Google Shape;4381;gcf486a7196_0_453"/>
              <p:cNvSpPr/>
              <p:nvPr/>
            </p:nvSpPr>
            <p:spPr>
              <a:xfrm>
                <a:off x="1001931" y="1912710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382" name="Google Shape;4382;gcf486a7196_0_453"/>
            <p:cNvGrpSpPr/>
            <p:nvPr/>
          </p:nvGrpSpPr>
          <p:grpSpPr>
            <a:xfrm>
              <a:off x="961679" y="2356951"/>
              <a:ext cx="175013" cy="27000"/>
              <a:chOff x="5662375" y="212375"/>
              <a:chExt cx="175013" cy="27000"/>
            </a:xfrm>
          </p:grpSpPr>
          <p:sp>
            <p:nvSpPr>
              <p:cNvPr id="4383" name="Google Shape;4383;gcf486a7196_0_45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84" name="Google Shape;4384;gcf486a7196_0_45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85" name="Google Shape;4385;gcf486a7196_0_45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4386" name="Google Shape;4386;gcf486a7196_0_453"/>
          <p:cNvGrpSpPr/>
          <p:nvPr/>
        </p:nvGrpSpPr>
        <p:grpSpPr>
          <a:xfrm>
            <a:off x="423572" y="2264252"/>
            <a:ext cx="635100" cy="734983"/>
            <a:chOff x="731647" y="2728277"/>
            <a:chExt cx="635100" cy="734983"/>
          </a:xfrm>
        </p:grpSpPr>
        <p:grpSp>
          <p:nvGrpSpPr>
            <p:cNvPr id="4387" name="Google Shape;4387;gcf486a7196_0_453"/>
            <p:cNvGrpSpPr/>
            <p:nvPr/>
          </p:nvGrpSpPr>
          <p:grpSpPr>
            <a:xfrm>
              <a:off x="731647" y="2728277"/>
              <a:ext cx="635100" cy="635100"/>
              <a:chOff x="917231" y="2905502"/>
              <a:chExt cx="635100" cy="635100"/>
            </a:xfrm>
          </p:grpSpPr>
          <p:sp>
            <p:nvSpPr>
              <p:cNvPr id="4388" name="Google Shape;4388;gcf486a7196_0_453"/>
              <p:cNvSpPr/>
              <p:nvPr/>
            </p:nvSpPr>
            <p:spPr>
              <a:xfrm>
                <a:off x="917231" y="2905502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89" name="Google Shape;4389;gcf486a7196_0_453"/>
              <p:cNvSpPr/>
              <p:nvPr/>
            </p:nvSpPr>
            <p:spPr>
              <a:xfrm>
                <a:off x="1001931" y="2990252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390" name="Google Shape;4390;gcf486a7196_0_453"/>
            <p:cNvGrpSpPr/>
            <p:nvPr/>
          </p:nvGrpSpPr>
          <p:grpSpPr>
            <a:xfrm>
              <a:off x="961679" y="3436260"/>
              <a:ext cx="175013" cy="27000"/>
              <a:chOff x="5662375" y="212375"/>
              <a:chExt cx="175013" cy="27000"/>
            </a:xfrm>
          </p:grpSpPr>
          <p:sp>
            <p:nvSpPr>
              <p:cNvPr id="4391" name="Google Shape;4391;gcf486a7196_0_45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92" name="Google Shape;4392;gcf486a7196_0_45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93" name="Google Shape;4393;gcf486a7196_0_45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394" name="Google Shape;4394;gcf486a7196_0_453"/>
          <p:cNvSpPr txBox="1"/>
          <p:nvPr>
            <p:ph type="title"/>
          </p:nvPr>
        </p:nvSpPr>
        <p:spPr>
          <a:xfrm>
            <a:off x="4420200" y="83450"/>
            <a:ext cx="44202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Risk Management Procedure</a:t>
            </a:r>
            <a:endParaRPr/>
          </a:p>
        </p:txBody>
      </p:sp>
      <p:sp>
        <p:nvSpPr>
          <p:cNvPr id="4395" name="Google Shape;4395;gcf486a7196_0_453"/>
          <p:cNvSpPr txBox="1"/>
          <p:nvPr>
            <p:ph idx="9" type="title"/>
          </p:nvPr>
        </p:nvSpPr>
        <p:spPr>
          <a:xfrm>
            <a:off x="505741" y="715551"/>
            <a:ext cx="4572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4396" name="Google Shape;4396;gcf486a7196_0_453"/>
          <p:cNvSpPr txBox="1"/>
          <p:nvPr>
            <p:ph idx="13" type="title"/>
          </p:nvPr>
        </p:nvSpPr>
        <p:spPr>
          <a:xfrm>
            <a:off x="505741" y="1565943"/>
            <a:ext cx="4572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4397" name="Google Shape;4397;gcf486a7196_0_453"/>
          <p:cNvSpPr txBox="1"/>
          <p:nvPr>
            <p:ph idx="14" type="title"/>
          </p:nvPr>
        </p:nvSpPr>
        <p:spPr>
          <a:xfrm>
            <a:off x="505741" y="2416335"/>
            <a:ext cx="4572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4398" name="Google Shape;4398;gcf486a7196_0_453"/>
          <p:cNvSpPr txBox="1"/>
          <p:nvPr>
            <p:ph idx="1" type="subTitle"/>
          </p:nvPr>
        </p:nvSpPr>
        <p:spPr>
          <a:xfrm>
            <a:off x="1245421" y="709481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Process</a:t>
            </a:r>
            <a:endParaRPr/>
          </a:p>
        </p:txBody>
      </p:sp>
      <p:sp>
        <p:nvSpPr>
          <p:cNvPr id="4399" name="Google Shape;4399;gcf486a7196_0_453"/>
          <p:cNvSpPr txBox="1"/>
          <p:nvPr>
            <p:ph idx="1" type="subTitle"/>
          </p:nvPr>
        </p:nvSpPr>
        <p:spPr>
          <a:xfrm>
            <a:off x="1174201" y="1547650"/>
            <a:ext cx="32460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Risk Identification</a:t>
            </a:r>
            <a:endParaRPr/>
          </a:p>
        </p:txBody>
      </p:sp>
      <p:sp>
        <p:nvSpPr>
          <p:cNvPr id="4400" name="Google Shape;4400;gcf486a7196_0_453"/>
          <p:cNvSpPr txBox="1"/>
          <p:nvPr>
            <p:ph idx="1" type="subTitle"/>
          </p:nvPr>
        </p:nvSpPr>
        <p:spPr>
          <a:xfrm>
            <a:off x="1174208" y="2264243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Risk Analysis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</a:pPr>
            <a:r>
              <a:rPr lang="en"/>
              <a:t>Quantitative Analysis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</a:pPr>
            <a:r>
              <a:rPr lang="en"/>
              <a:t>Qualitative Analysis</a:t>
            </a:r>
            <a:endParaRPr/>
          </a:p>
        </p:txBody>
      </p:sp>
      <p:grpSp>
        <p:nvGrpSpPr>
          <p:cNvPr id="4401" name="Google Shape;4401;gcf486a7196_0_453"/>
          <p:cNvGrpSpPr/>
          <p:nvPr/>
        </p:nvGrpSpPr>
        <p:grpSpPr>
          <a:xfrm>
            <a:off x="423572" y="3116327"/>
            <a:ext cx="635100" cy="734983"/>
            <a:chOff x="731647" y="2728277"/>
            <a:chExt cx="635100" cy="734983"/>
          </a:xfrm>
        </p:grpSpPr>
        <p:grpSp>
          <p:nvGrpSpPr>
            <p:cNvPr id="4402" name="Google Shape;4402;gcf486a7196_0_453"/>
            <p:cNvGrpSpPr/>
            <p:nvPr/>
          </p:nvGrpSpPr>
          <p:grpSpPr>
            <a:xfrm>
              <a:off x="731647" y="2728277"/>
              <a:ext cx="635100" cy="635100"/>
              <a:chOff x="917231" y="2905502"/>
              <a:chExt cx="635100" cy="635100"/>
            </a:xfrm>
          </p:grpSpPr>
          <p:sp>
            <p:nvSpPr>
              <p:cNvPr id="4403" name="Google Shape;4403;gcf486a7196_0_453"/>
              <p:cNvSpPr/>
              <p:nvPr/>
            </p:nvSpPr>
            <p:spPr>
              <a:xfrm>
                <a:off x="917231" y="2905502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04" name="Google Shape;4404;gcf486a7196_0_453"/>
              <p:cNvSpPr/>
              <p:nvPr/>
            </p:nvSpPr>
            <p:spPr>
              <a:xfrm>
                <a:off x="1001931" y="2990252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405" name="Google Shape;4405;gcf486a7196_0_453"/>
            <p:cNvGrpSpPr/>
            <p:nvPr/>
          </p:nvGrpSpPr>
          <p:grpSpPr>
            <a:xfrm>
              <a:off x="961679" y="3436260"/>
              <a:ext cx="175013" cy="27000"/>
              <a:chOff x="5662375" y="212375"/>
              <a:chExt cx="175013" cy="27000"/>
            </a:xfrm>
          </p:grpSpPr>
          <p:sp>
            <p:nvSpPr>
              <p:cNvPr id="4406" name="Google Shape;4406;gcf486a7196_0_45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07" name="Google Shape;4407;gcf486a7196_0_45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08" name="Google Shape;4408;gcf486a7196_0_45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409" name="Google Shape;4409;gcf486a7196_0_453"/>
          <p:cNvSpPr txBox="1"/>
          <p:nvPr>
            <p:ph idx="14" type="title"/>
          </p:nvPr>
        </p:nvSpPr>
        <p:spPr>
          <a:xfrm>
            <a:off x="505741" y="3268410"/>
            <a:ext cx="4572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4410" name="Google Shape;4410;gcf486a7196_0_453"/>
          <p:cNvSpPr txBox="1"/>
          <p:nvPr>
            <p:ph idx="1" type="subTitle"/>
          </p:nvPr>
        </p:nvSpPr>
        <p:spPr>
          <a:xfrm>
            <a:off x="1174208" y="3200456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Risk Response Planning</a:t>
            </a:r>
            <a:endParaRPr/>
          </a:p>
        </p:txBody>
      </p:sp>
      <p:grpSp>
        <p:nvGrpSpPr>
          <p:cNvPr id="4411" name="Google Shape;4411;gcf486a7196_0_453"/>
          <p:cNvGrpSpPr/>
          <p:nvPr/>
        </p:nvGrpSpPr>
        <p:grpSpPr>
          <a:xfrm>
            <a:off x="423572" y="3961177"/>
            <a:ext cx="635100" cy="734983"/>
            <a:chOff x="731647" y="2728277"/>
            <a:chExt cx="635100" cy="734983"/>
          </a:xfrm>
        </p:grpSpPr>
        <p:grpSp>
          <p:nvGrpSpPr>
            <p:cNvPr id="4412" name="Google Shape;4412;gcf486a7196_0_453"/>
            <p:cNvGrpSpPr/>
            <p:nvPr/>
          </p:nvGrpSpPr>
          <p:grpSpPr>
            <a:xfrm>
              <a:off x="731647" y="2728277"/>
              <a:ext cx="635100" cy="635100"/>
              <a:chOff x="917231" y="2905502"/>
              <a:chExt cx="635100" cy="635100"/>
            </a:xfrm>
          </p:grpSpPr>
          <p:sp>
            <p:nvSpPr>
              <p:cNvPr id="4413" name="Google Shape;4413;gcf486a7196_0_453"/>
              <p:cNvSpPr/>
              <p:nvPr/>
            </p:nvSpPr>
            <p:spPr>
              <a:xfrm>
                <a:off x="917231" y="2905502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14" name="Google Shape;4414;gcf486a7196_0_453"/>
              <p:cNvSpPr/>
              <p:nvPr/>
            </p:nvSpPr>
            <p:spPr>
              <a:xfrm>
                <a:off x="1001931" y="2990252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415" name="Google Shape;4415;gcf486a7196_0_453"/>
            <p:cNvGrpSpPr/>
            <p:nvPr/>
          </p:nvGrpSpPr>
          <p:grpSpPr>
            <a:xfrm>
              <a:off x="961679" y="3436260"/>
              <a:ext cx="175013" cy="27000"/>
              <a:chOff x="5662375" y="212375"/>
              <a:chExt cx="175013" cy="27000"/>
            </a:xfrm>
          </p:grpSpPr>
          <p:sp>
            <p:nvSpPr>
              <p:cNvPr id="4416" name="Google Shape;4416;gcf486a7196_0_45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17" name="Google Shape;4417;gcf486a7196_0_45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18" name="Google Shape;4418;gcf486a7196_0_45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419" name="Google Shape;4419;gcf486a7196_0_453"/>
          <p:cNvSpPr txBox="1"/>
          <p:nvPr>
            <p:ph idx="14" type="title"/>
          </p:nvPr>
        </p:nvSpPr>
        <p:spPr>
          <a:xfrm>
            <a:off x="505741" y="4113260"/>
            <a:ext cx="4572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4420" name="Google Shape;4420;gcf486a7196_0_453"/>
          <p:cNvSpPr txBox="1"/>
          <p:nvPr>
            <p:ph idx="1" type="subTitle"/>
          </p:nvPr>
        </p:nvSpPr>
        <p:spPr>
          <a:xfrm>
            <a:off x="1181824" y="3944625"/>
            <a:ext cx="28380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Risk Monitoring, Controlling and Reporting</a:t>
            </a:r>
            <a:endParaRPr/>
          </a:p>
        </p:txBody>
      </p:sp>
      <p:grpSp>
        <p:nvGrpSpPr>
          <p:cNvPr id="4421" name="Google Shape;4421;gcf486a7196_0_453"/>
          <p:cNvGrpSpPr/>
          <p:nvPr/>
        </p:nvGrpSpPr>
        <p:grpSpPr>
          <a:xfrm>
            <a:off x="4142971" y="838221"/>
            <a:ext cx="4591513" cy="4050334"/>
            <a:chOff x="1171725" y="542675"/>
            <a:chExt cx="5016950" cy="4578200"/>
          </a:xfrm>
        </p:grpSpPr>
        <p:sp>
          <p:nvSpPr>
            <p:cNvPr id="4422" name="Google Shape;4422;gcf486a7196_0_453"/>
            <p:cNvSpPr/>
            <p:nvPr/>
          </p:nvSpPr>
          <p:spPr>
            <a:xfrm>
              <a:off x="1171725" y="542775"/>
              <a:ext cx="5016950" cy="4577925"/>
            </a:xfrm>
            <a:custGeom>
              <a:rect b="b" l="l" r="r" t="t"/>
              <a:pathLst>
                <a:path extrusionOk="0" h="183117" w="200678">
                  <a:moveTo>
                    <a:pt x="147944" y="1"/>
                  </a:moveTo>
                  <a:cubicBezTo>
                    <a:pt x="128902" y="1"/>
                    <a:pt x="116374" y="16962"/>
                    <a:pt x="88848" y="22980"/>
                  </a:cubicBezTo>
                  <a:cubicBezTo>
                    <a:pt x="56060" y="30148"/>
                    <a:pt x="46096" y="27030"/>
                    <a:pt x="23048" y="51171"/>
                  </a:cubicBezTo>
                  <a:cubicBezTo>
                    <a:pt x="1" y="75311"/>
                    <a:pt x="5304" y="121085"/>
                    <a:pt x="34491" y="150176"/>
                  </a:cubicBezTo>
                  <a:cubicBezTo>
                    <a:pt x="63711" y="179299"/>
                    <a:pt x="92448" y="182578"/>
                    <a:pt x="92448" y="182578"/>
                  </a:cubicBezTo>
                  <a:cubicBezTo>
                    <a:pt x="92448" y="182578"/>
                    <a:pt x="95800" y="183116"/>
                    <a:pt x="101224" y="183116"/>
                  </a:cubicBezTo>
                  <a:cubicBezTo>
                    <a:pt x="113079" y="183116"/>
                    <a:pt x="134832" y="180544"/>
                    <a:pt x="153136" y="164159"/>
                  </a:cubicBezTo>
                  <a:cubicBezTo>
                    <a:pt x="179816" y="140243"/>
                    <a:pt x="187145" y="101381"/>
                    <a:pt x="193928" y="70104"/>
                  </a:cubicBezTo>
                  <a:cubicBezTo>
                    <a:pt x="200678" y="38795"/>
                    <a:pt x="186309" y="10958"/>
                    <a:pt x="159726" y="2054"/>
                  </a:cubicBezTo>
                  <a:cubicBezTo>
                    <a:pt x="155461" y="620"/>
                    <a:pt x="151583" y="1"/>
                    <a:pt x="147944" y="1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3" name="Google Shape;4423;gcf486a7196_0_453"/>
            <p:cNvSpPr/>
            <p:nvPr/>
          </p:nvSpPr>
          <p:spPr>
            <a:xfrm>
              <a:off x="1388700" y="542675"/>
              <a:ext cx="4672200" cy="4578200"/>
            </a:xfrm>
            <a:custGeom>
              <a:rect b="b" l="l" r="r" t="t"/>
              <a:pathLst>
                <a:path extrusionOk="0" h="183128" w="186888">
                  <a:moveTo>
                    <a:pt x="139282" y="1"/>
                  </a:moveTo>
                  <a:cubicBezTo>
                    <a:pt x="120220" y="1"/>
                    <a:pt x="107716" y="16973"/>
                    <a:pt x="80169" y="22984"/>
                  </a:cubicBezTo>
                  <a:cubicBezTo>
                    <a:pt x="47381" y="30152"/>
                    <a:pt x="37417" y="27034"/>
                    <a:pt x="14369" y="51175"/>
                  </a:cubicBezTo>
                  <a:cubicBezTo>
                    <a:pt x="4661" y="61332"/>
                    <a:pt x="0" y="75283"/>
                    <a:pt x="0" y="90230"/>
                  </a:cubicBezTo>
                  <a:cubicBezTo>
                    <a:pt x="0" y="110835"/>
                    <a:pt x="8904" y="133304"/>
                    <a:pt x="25812" y="150180"/>
                  </a:cubicBezTo>
                  <a:cubicBezTo>
                    <a:pt x="55032" y="179303"/>
                    <a:pt x="83769" y="182582"/>
                    <a:pt x="83769" y="182582"/>
                  </a:cubicBezTo>
                  <a:cubicBezTo>
                    <a:pt x="83769" y="182582"/>
                    <a:pt x="87112" y="183128"/>
                    <a:pt x="92544" y="183128"/>
                  </a:cubicBezTo>
                  <a:cubicBezTo>
                    <a:pt x="104373" y="183128"/>
                    <a:pt x="126135" y="180556"/>
                    <a:pt x="144457" y="164163"/>
                  </a:cubicBezTo>
                  <a:cubicBezTo>
                    <a:pt x="171137" y="140247"/>
                    <a:pt x="178466" y="101385"/>
                    <a:pt x="185249" y="70108"/>
                  </a:cubicBezTo>
                  <a:cubicBezTo>
                    <a:pt x="186374" y="64901"/>
                    <a:pt x="186888" y="59790"/>
                    <a:pt x="186888" y="54871"/>
                  </a:cubicBezTo>
                  <a:cubicBezTo>
                    <a:pt x="186888" y="30088"/>
                    <a:pt x="173194" y="9483"/>
                    <a:pt x="151047" y="2058"/>
                  </a:cubicBezTo>
                  <a:cubicBezTo>
                    <a:pt x="146772" y="612"/>
                    <a:pt x="142914" y="1"/>
                    <a:pt x="139282" y="1"/>
                  </a:cubicBezTo>
                  <a:close/>
                </a:path>
              </a:pathLst>
            </a:custGeom>
            <a:solidFill>
              <a:srgbClr val="D6E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4" name="Google Shape;4424;gcf486a7196_0_453"/>
            <p:cNvSpPr/>
            <p:nvPr/>
          </p:nvSpPr>
          <p:spPr>
            <a:xfrm>
              <a:off x="1698100" y="4799425"/>
              <a:ext cx="3900725" cy="255575"/>
            </a:xfrm>
            <a:custGeom>
              <a:rect b="b" l="l" r="r" t="t"/>
              <a:pathLst>
                <a:path extrusionOk="0" h="10223" w="156029">
                  <a:moveTo>
                    <a:pt x="78014" y="0"/>
                  </a:moveTo>
                  <a:cubicBezTo>
                    <a:pt x="34941" y="0"/>
                    <a:pt x="0" y="2282"/>
                    <a:pt x="0" y="5111"/>
                  </a:cubicBezTo>
                  <a:cubicBezTo>
                    <a:pt x="0" y="7908"/>
                    <a:pt x="34941" y="10222"/>
                    <a:pt x="78014" y="10222"/>
                  </a:cubicBezTo>
                  <a:cubicBezTo>
                    <a:pt x="121088" y="10222"/>
                    <a:pt x="156029" y="7908"/>
                    <a:pt x="156029" y="5111"/>
                  </a:cubicBezTo>
                  <a:cubicBezTo>
                    <a:pt x="156029" y="2282"/>
                    <a:pt x="121088" y="0"/>
                    <a:pt x="78014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5" name="Google Shape;4425;gcf486a7196_0_453"/>
            <p:cNvSpPr/>
            <p:nvPr/>
          </p:nvSpPr>
          <p:spPr>
            <a:xfrm>
              <a:off x="2634300" y="1148600"/>
              <a:ext cx="3007925" cy="1915850"/>
            </a:xfrm>
            <a:custGeom>
              <a:rect b="b" l="l" r="r" t="t"/>
              <a:pathLst>
                <a:path extrusionOk="0" h="76634" w="120317">
                  <a:moveTo>
                    <a:pt x="1190" y="1"/>
                  </a:moveTo>
                  <a:cubicBezTo>
                    <a:pt x="1061" y="1"/>
                    <a:pt x="965" y="97"/>
                    <a:pt x="965" y="226"/>
                  </a:cubicBezTo>
                  <a:cubicBezTo>
                    <a:pt x="965" y="322"/>
                    <a:pt x="1061" y="419"/>
                    <a:pt x="1190" y="419"/>
                  </a:cubicBezTo>
                  <a:lnTo>
                    <a:pt x="2475" y="419"/>
                  </a:lnTo>
                  <a:cubicBezTo>
                    <a:pt x="2572" y="419"/>
                    <a:pt x="2668" y="322"/>
                    <a:pt x="2668" y="226"/>
                  </a:cubicBezTo>
                  <a:cubicBezTo>
                    <a:pt x="2668" y="97"/>
                    <a:pt x="2572" y="1"/>
                    <a:pt x="2475" y="1"/>
                  </a:cubicBezTo>
                  <a:close/>
                  <a:moveTo>
                    <a:pt x="3729" y="1"/>
                  </a:moveTo>
                  <a:cubicBezTo>
                    <a:pt x="3633" y="1"/>
                    <a:pt x="3536" y="97"/>
                    <a:pt x="3536" y="226"/>
                  </a:cubicBezTo>
                  <a:cubicBezTo>
                    <a:pt x="3536" y="322"/>
                    <a:pt x="3633" y="419"/>
                    <a:pt x="3729" y="419"/>
                  </a:cubicBezTo>
                  <a:lnTo>
                    <a:pt x="5015" y="419"/>
                  </a:lnTo>
                  <a:cubicBezTo>
                    <a:pt x="5143" y="419"/>
                    <a:pt x="5240" y="322"/>
                    <a:pt x="5240" y="226"/>
                  </a:cubicBezTo>
                  <a:cubicBezTo>
                    <a:pt x="5240" y="97"/>
                    <a:pt x="5143" y="1"/>
                    <a:pt x="5015" y="1"/>
                  </a:cubicBezTo>
                  <a:close/>
                  <a:moveTo>
                    <a:pt x="6301" y="1"/>
                  </a:moveTo>
                  <a:cubicBezTo>
                    <a:pt x="6172" y="1"/>
                    <a:pt x="6076" y="97"/>
                    <a:pt x="6076" y="226"/>
                  </a:cubicBezTo>
                  <a:cubicBezTo>
                    <a:pt x="6076" y="322"/>
                    <a:pt x="6172" y="419"/>
                    <a:pt x="6301" y="419"/>
                  </a:cubicBezTo>
                  <a:lnTo>
                    <a:pt x="7554" y="419"/>
                  </a:lnTo>
                  <a:cubicBezTo>
                    <a:pt x="7683" y="419"/>
                    <a:pt x="7779" y="322"/>
                    <a:pt x="7779" y="226"/>
                  </a:cubicBezTo>
                  <a:cubicBezTo>
                    <a:pt x="7779" y="97"/>
                    <a:pt x="7683" y="1"/>
                    <a:pt x="7554" y="1"/>
                  </a:cubicBezTo>
                  <a:close/>
                  <a:moveTo>
                    <a:pt x="8840" y="1"/>
                  </a:moveTo>
                  <a:cubicBezTo>
                    <a:pt x="8711" y="1"/>
                    <a:pt x="8615" y="97"/>
                    <a:pt x="8615" y="226"/>
                  </a:cubicBezTo>
                  <a:cubicBezTo>
                    <a:pt x="8615" y="322"/>
                    <a:pt x="8711" y="419"/>
                    <a:pt x="8840" y="419"/>
                  </a:cubicBezTo>
                  <a:lnTo>
                    <a:pt x="10126" y="419"/>
                  </a:lnTo>
                  <a:cubicBezTo>
                    <a:pt x="10222" y="419"/>
                    <a:pt x="10319" y="322"/>
                    <a:pt x="10319" y="226"/>
                  </a:cubicBezTo>
                  <a:cubicBezTo>
                    <a:pt x="10319" y="97"/>
                    <a:pt x="10222" y="1"/>
                    <a:pt x="10126" y="1"/>
                  </a:cubicBezTo>
                  <a:close/>
                  <a:moveTo>
                    <a:pt x="11379" y="1"/>
                  </a:moveTo>
                  <a:cubicBezTo>
                    <a:pt x="11283" y="1"/>
                    <a:pt x="11187" y="97"/>
                    <a:pt x="11187" y="226"/>
                  </a:cubicBezTo>
                  <a:cubicBezTo>
                    <a:pt x="11187" y="322"/>
                    <a:pt x="11283" y="419"/>
                    <a:pt x="11379" y="419"/>
                  </a:cubicBezTo>
                  <a:lnTo>
                    <a:pt x="12665" y="419"/>
                  </a:lnTo>
                  <a:cubicBezTo>
                    <a:pt x="12794" y="419"/>
                    <a:pt x="12890" y="322"/>
                    <a:pt x="12890" y="226"/>
                  </a:cubicBezTo>
                  <a:cubicBezTo>
                    <a:pt x="12890" y="97"/>
                    <a:pt x="12794" y="1"/>
                    <a:pt x="12665" y="1"/>
                  </a:cubicBezTo>
                  <a:close/>
                  <a:moveTo>
                    <a:pt x="13951" y="1"/>
                  </a:moveTo>
                  <a:cubicBezTo>
                    <a:pt x="13822" y="1"/>
                    <a:pt x="13726" y="97"/>
                    <a:pt x="13726" y="226"/>
                  </a:cubicBezTo>
                  <a:cubicBezTo>
                    <a:pt x="13726" y="322"/>
                    <a:pt x="13822" y="419"/>
                    <a:pt x="13951" y="419"/>
                  </a:cubicBezTo>
                  <a:lnTo>
                    <a:pt x="15205" y="419"/>
                  </a:lnTo>
                  <a:cubicBezTo>
                    <a:pt x="15333" y="419"/>
                    <a:pt x="15430" y="322"/>
                    <a:pt x="15430" y="226"/>
                  </a:cubicBezTo>
                  <a:cubicBezTo>
                    <a:pt x="15430" y="97"/>
                    <a:pt x="15333" y="1"/>
                    <a:pt x="15205" y="1"/>
                  </a:cubicBezTo>
                  <a:close/>
                  <a:moveTo>
                    <a:pt x="16490" y="1"/>
                  </a:moveTo>
                  <a:cubicBezTo>
                    <a:pt x="16362" y="1"/>
                    <a:pt x="16265" y="97"/>
                    <a:pt x="16265" y="226"/>
                  </a:cubicBezTo>
                  <a:cubicBezTo>
                    <a:pt x="16265" y="322"/>
                    <a:pt x="16362" y="419"/>
                    <a:pt x="16490" y="419"/>
                  </a:cubicBezTo>
                  <a:lnTo>
                    <a:pt x="17776" y="419"/>
                  </a:lnTo>
                  <a:cubicBezTo>
                    <a:pt x="17873" y="419"/>
                    <a:pt x="17969" y="322"/>
                    <a:pt x="17969" y="226"/>
                  </a:cubicBezTo>
                  <a:cubicBezTo>
                    <a:pt x="17969" y="97"/>
                    <a:pt x="17873" y="1"/>
                    <a:pt x="17776" y="1"/>
                  </a:cubicBezTo>
                  <a:close/>
                  <a:moveTo>
                    <a:pt x="19030" y="1"/>
                  </a:moveTo>
                  <a:cubicBezTo>
                    <a:pt x="18933" y="1"/>
                    <a:pt x="18837" y="97"/>
                    <a:pt x="18837" y="226"/>
                  </a:cubicBezTo>
                  <a:cubicBezTo>
                    <a:pt x="18837" y="322"/>
                    <a:pt x="18933" y="419"/>
                    <a:pt x="19030" y="419"/>
                  </a:cubicBezTo>
                  <a:lnTo>
                    <a:pt x="20316" y="419"/>
                  </a:lnTo>
                  <a:cubicBezTo>
                    <a:pt x="20444" y="419"/>
                    <a:pt x="20541" y="322"/>
                    <a:pt x="20541" y="226"/>
                  </a:cubicBezTo>
                  <a:cubicBezTo>
                    <a:pt x="20541" y="97"/>
                    <a:pt x="20444" y="1"/>
                    <a:pt x="20316" y="1"/>
                  </a:cubicBezTo>
                  <a:close/>
                  <a:moveTo>
                    <a:pt x="21601" y="1"/>
                  </a:moveTo>
                  <a:cubicBezTo>
                    <a:pt x="21473" y="1"/>
                    <a:pt x="21376" y="97"/>
                    <a:pt x="21376" y="226"/>
                  </a:cubicBezTo>
                  <a:cubicBezTo>
                    <a:pt x="21376" y="322"/>
                    <a:pt x="21473" y="419"/>
                    <a:pt x="21601" y="419"/>
                  </a:cubicBezTo>
                  <a:lnTo>
                    <a:pt x="22855" y="419"/>
                  </a:lnTo>
                  <a:cubicBezTo>
                    <a:pt x="22984" y="419"/>
                    <a:pt x="23080" y="322"/>
                    <a:pt x="23080" y="226"/>
                  </a:cubicBezTo>
                  <a:cubicBezTo>
                    <a:pt x="23080" y="97"/>
                    <a:pt x="22984" y="1"/>
                    <a:pt x="22855" y="1"/>
                  </a:cubicBezTo>
                  <a:close/>
                  <a:moveTo>
                    <a:pt x="24141" y="1"/>
                  </a:moveTo>
                  <a:cubicBezTo>
                    <a:pt x="24012" y="1"/>
                    <a:pt x="23916" y="97"/>
                    <a:pt x="23916" y="226"/>
                  </a:cubicBezTo>
                  <a:cubicBezTo>
                    <a:pt x="23916" y="322"/>
                    <a:pt x="24012" y="419"/>
                    <a:pt x="24141" y="419"/>
                  </a:cubicBezTo>
                  <a:lnTo>
                    <a:pt x="25426" y="419"/>
                  </a:lnTo>
                  <a:cubicBezTo>
                    <a:pt x="25523" y="419"/>
                    <a:pt x="25619" y="322"/>
                    <a:pt x="25619" y="226"/>
                  </a:cubicBezTo>
                  <a:cubicBezTo>
                    <a:pt x="25619" y="97"/>
                    <a:pt x="25523" y="1"/>
                    <a:pt x="25426" y="1"/>
                  </a:cubicBezTo>
                  <a:close/>
                  <a:moveTo>
                    <a:pt x="26680" y="1"/>
                  </a:moveTo>
                  <a:cubicBezTo>
                    <a:pt x="26584" y="1"/>
                    <a:pt x="26487" y="97"/>
                    <a:pt x="26487" y="226"/>
                  </a:cubicBezTo>
                  <a:cubicBezTo>
                    <a:pt x="26487" y="322"/>
                    <a:pt x="26584" y="419"/>
                    <a:pt x="26680" y="419"/>
                  </a:cubicBezTo>
                  <a:lnTo>
                    <a:pt x="27966" y="419"/>
                  </a:lnTo>
                  <a:cubicBezTo>
                    <a:pt x="28094" y="419"/>
                    <a:pt x="28191" y="322"/>
                    <a:pt x="28191" y="226"/>
                  </a:cubicBezTo>
                  <a:cubicBezTo>
                    <a:pt x="28191" y="97"/>
                    <a:pt x="28094" y="1"/>
                    <a:pt x="27966" y="1"/>
                  </a:cubicBezTo>
                  <a:close/>
                  <a:moveTo>
                    <a:pt x="29252" y="1"/>
                  </a:moveTo>
                  <a:cubicBezTo>
                    <a:pt x="29123" y="1"/>
                    <a:pt x="29027" y="97"/>
                    <a:pt x="29027" y="226"/>
                  </a:cubicBezTo>
                  <a:cubicBezTo>
                    <a:pt x="29027" y="322"/>
                    <a:pt x="29123" y="419"/>
                    <a:pt x="29252" y="419"/>
                  </a:cubicBezTo>
                  <a:lnTo>
                    <a:pt x="30505" y="419"/>
                  </a:lnTo>
                  <a:cubicBezTo>
                    <a:pt x="30634" y="419"/>
                    <a:pt x="30730" y="322"/>
                    <a:pt x="30730" y="226"/>
                  </a:cubicBezTo>
                  <a:cubicBezTo>
                    <a:pt x="30730" y="97"/>
                    <a:pt x="30634" y="1"/>
                    <a:pt x="30505" y="1"/>
                  </a:cubicBezTo>
                  <a:close/>
                  <a:moveTo>
                    <a:pt x="31791" y="1"/>
                  </a:moveTo>
                  <a:cubicBezTo>
                    <a:pt x="31662" y="1"/>
                    <a:pt x="31598" y="97"/>
                    <a:pt x="31598" y="226"/>
                  </a:cubicBezTo>
                  <a:cubicBezTo>
                    <a:pt x="31598" y="322"/>
                    <a:pt x="31662" y="419"/>
                    <a:pt x="31791" y="419"/>
                  </a:cubicBezTo>
                  <a:lnTo>
                    <a:pt x="33077" y="419"/>
                  </a:lnTo>
                  <a:cubicBezTo>
                    <a:pt x="33173" y="419"/>
                    <a:pt x="33270" y="322"/>
                    <a:pt x="33270" y="226"/>
                  </a:cubicBezTo>
                  <a:cubicBezTo>
                    <a:pt x="33270" y="97"/>
                    <a:pt x="33173" y="1"/>
                    <a:pt x="33077" y="1"/>
                  </a:cubicBezTo>
                  <a:close/>
                  <a:moveTo>
                    <a:pt x="34330" y="1"/>
                  </a:moveTo>
                  <a:cubicBezTo>
                    <a:pt x="34234" y="1"/>
                    <a:pt x="34138" y="97"/>
                    <a:pt x="34138" y="226"/>
                  </a:cubicBezTo>
                  <a:cubicBezTo>
                    <a:pt x="34138" y="322"/>
                    <a:pt x="34234" y="419"/>
                    <a:pt x="34330" y="419"/>
                  </a:cubicBezTo>
                  <a:lnTo>
                    <a:pt x="35616" y="419"/>
                  </a:lnTo>
                  <a:cubicBezTo>
                    <a:pt x="35745" y="419"/>
                    <a:pt x="35841" y="322"/>
                    <a:pt x="35841" y="226"/>
                  </a:cubicBezTo>
                  <a:cubicBezTo>
                    <a:pt x="35841" y="97"/>
                    <a:pt x="35745" y="1"/>
                    <a:pt x="35616" y="1"/>
                  </a:cubicBezTo>
                  <a:close/>
                  <a:moveTo>
                    <a:pt x="36902" y="1"/>
                  </a:moveTo>
                  <a:cubicBezTo>
                    <a:pt x="36773" y="1"/>
                    <a:pt x="36677" y="97"/>
                    <a:pt x="36677" y="226"/>
                  </a:cubicBezTo>
                  <a:cubicBezTo>
                    <a:pt x="36677" y="322"/>
                    <a:pt x="36773" y="419"/>
                    <a:pt x="36902" y="419"/>
                  </a:cubicBezTo>
                  <a:lnTo>
                    <a:pt x="38188" y="419"/>
                  </a:lnTo>
                  <a:cubicBezTo>
                    <a:pt x="38284" y="419"/>
                    <a:pt x="38381" y="322"/>
                    <a:pt x="38381" y="226"/>
                  </a:cubicBezTo>
                  <a:cubicBezTo>
                    <a:pt x="38381" y="97"/>
                    <a:pt x="38284" y="1"/>
                    <a:pt x="38188" y="1"/>
                  </a:cubicBezTo>
                  <a:close/>
                  <a:moveTo>
                    <a:pt x="39441" y="1"/>
                  </a:moveTo>
                  <a:cubicBezTo>
                    <a:pt x="39345" y="1"/>
                    <a:pt x="39249" y="97"/>
                    <a:pt x="39249" y="226"/>
                  </a:cubicBezTo>
                  <a:cubicBezTo>
                    <a:pt x="39249" y="322"/>
                    <a:pt x="39345" y="419"/>
                    <a:pt x="39441" y="419"/>
                  </a:cubicBezTo>
                  <a:lnTo>
                    <a:pt x="40727" y="419"/>
                  </a:lnTo>
                  <a:cubicBezTo>
                    <a:pt x="40856" y="419"/>
                    <a:pt x="40920" y="322"/>
                    <a:pt x="40920" y="226"/>
                  </a:cubicBezTo>
                  <a:cubicBezTo>
                    <a:pt x="40920" y="97"/>
                    <a:pt x="40856" y="1"/>
                    <a:pt x="40727" y="1"/>
                  </a:cubicBezTo>
                  <a:close/>
                  <a:moveTo>
                    <a:pt x="42013" y="1"/>
                  </a:moveTo>
                  <a:cubicBezTo>
                    <a:pt x="41884" y="1"/>
                    <a:pt x="41788" y="97"/>
                    <a:pt x="41788" y="226"/>
                  </a:cubicBezTo>
                  <a:cubicBezTo>
                    <a:pt x="41788" y="322"/>
                    <a:pt x="41884" y="419"/>
                    <a:pt x="42013" y="419"/>
                  </a:cubicBezTo>
                  <a:lnTo>
                    <a:pt x="43267" y="419"/>
                  </a:lnTo>
                  <a:cubicBezTo>
                    <a:pt x="43395" y="419"/>
                    <a:pt x="43492" y="322"/>
                    <a:pt x="43492" y="226"/>
                  </a:cubicBezTo>
                  <a:cubicBezTo>
                    <a:pt x="43492" y="97"/>
                    <a:pt x="43395" y="1"/>
                    <a:pt x="43267" y="1"/>
                  </a:cubicBezTo>
                  <a:close/>
                  <a:moveTo>
                    <a:pt x="44552" y="1"/>
                  </a:moveTo>
                  <a:cubicBezTo>
                    <a:pt x="44424" y="1"/>
                    <a:pt x="44327" y="97"/>
                    <a:pt x="44327" y="226"/>
                  </a:cubicBezTo>
                  <a:cubicBezTo>
                    <a:pt x="44327" y="322"/>
                    <a:pt x="44424" y="419"/>
                    <a:pt x="44552" y="419"/>
                  </a:cubicBezTo>
                  <a:lnTo>
                    <a:pt x="45838" y="419"/>
                  </a:lnTo>
                  <a:cubicBezTo>
                    <a:pt x="45935" y="419"/>
                    <a:pt x="46031" y="322"/>
                    <a:pt x="46031" y="226"/>
                  </a:cubicBezTo>
                  <a:cubicBezTo>
                    <a:pt x="46031" y="97"/>
                    <a:pt x="45935" y="1"/>
                    <a:pt x="45838" y="1"/>
                  </a:cubicBezTo>
                  <a:close/>
                  <a:moveTo>
                    <a:pt x="47092" y="1"/>
                  </a:moveTo>
                  <a:cubicBezTo>
                    <a:pt x="46995" y="1"/>
                    <a:pt x="46899" y="97"/>
                    <a:pt x="46899" y="226"/>
                  </a:cubicBezTo>
                  <a:cubicBezTo>
                    <a:pt x="46899" y="322"/>
                    <a:pt x="46995" y="419"/>
                    <a:pt x="47092" y="419"/>
                  </a:cubicBezTo>
                  <a:lnTo>
                    <a:pt x="48378" y="419"/>
                  </a:lnTo>
                  <a:cubicBezTo>
                    <a:pt x="48506" y="419"/>
                    <a:pt x="48603" y="322"/>
                    <a:pt x="48603" y="226"/>
                  </a:cubicBezTo>
                  <a:cubicBezTo>
                    <a:pt x="48603" y="97"/>
                    <a:pt x="48506" y="1"/>
                    <a:pt x="48378" y="1"/>
                  </a:cubicBezTo>
                  <a:close/>
                  <a:moveTo>
                    <a:pt x="49663" y="1"/>
                  </a:moveTo>
                  <a:cubicBezTo>
                    <a:pt x="49535" y="1"/>
                    <a:pt x="49438" y="97"/>
                    <a:pt x="49438" y="226"/>
                  </a:cubicBezTo>
                  <a:cubicBezTo>
                    <a:pt x="49438" y="322"/>
                    <a:pt x="49535" y="419"/>
                    <a:pt x="49663" y="419"/>
                  </a:cubicBezTo>
                  <a:lnTo>
                    <a:pt x="50917" y="419"/>
                  </a:lnTo>
                  <a:cubicBezTo>
                    <a:pt x="51046" y="419"/>
                    <a:pt x="51142" y="322"/>
                    <a:pt x="51142" y="226"/>
                  </a:cubicBezTo>
                  <a:cubicBezTo>
                    <a:pt x="51142" y="97"/>
                    <a:pt x="51046" y="1"/>
                    <a:pt x="50917" y="1"/>
                  </a:cubicBezTo>
                  <a:close/>
                  <a:moveTo>
                    <a:pt x="52203" y="1"/>
                  </a:moveTo>
                  <a:cubicBezTo>
                    <a:pt x="52074" y="1"/>
                    <a:pt x="51978" y="97"/>
                    <a:pt x="51978" y="226"/>
                  </a:cubicBezTo>
                  <a:cubicBezTo>
                    <a:pt x="51978" y="322"/>
                    <a:pt x="52074" y="419"/>
                    <a:pt x="52203" y="419"/>
                  </a:cubicBezTo>
                  <a:lnTo>
                    <a:pt x="53489" y="419"/>
                  </a:lnTo>
                  <a:cubicBezTo>
                    <a:pt x="53585" y="419"/>
                    <a:pt x="53681" y="322"/>
                    <a:pt x="53681" y="226"/>
                  </a:cubicBezTo>
                  <a:cubicBezTo>
                    <a:pt x="53681" y="97"/>
                    <a:pt x="53585" y="1"/>
                    <a:pt x="53489" y="1"/>
                  </a:cubicBezTo>
                  <a:close/>
                  <a:moveTo>
                    <a:pt x="54742" y="1"/>
                  </a:moveTo>
                  <a:cubicBezTo>
                    <a:pt x="54646" y="1"/>
                    <a:pt x="54549" y="97"/>
                    <a:pt x="54549" y="226"/>
                  </a:cubicBezTo>
                  <a:cubicBezTo>
                    <a:pt x="54549" y="322"/>
                    <a:pt x="54646" y="419"/>
                    <a:pt x="54742" y="419"/>
                  </a:cubicBezTo>
                  <a:lnTo>
                    <a:pt x="56028" y="419"/>
                  </a:lnTo>
                  <a:cubicBezTo>
                    <a:pt x="56157" y="419"/>
                    <a:pt x="56253" y="322"/>
                    <a:pt x="56253" y="226"/>
                  </a:cubicBezTo>
                  <a:cubicBezTo>
                    <a:pt x="56253" y="97"/>
                    <a:pt x="56157" y="1"/>
                    <a:pt x="56028" y="1"/>
                  </a:cubicBezTo>
                  <a:close/>
                  <a:moveTo>
                    <a:pt x="57314" y="1"/>
                  </a:moveTo>
                  <a:cubicBezTo>
                    <a:pt x="57185" y="1"/>
                    <a:pt x="57089" y="97"/>
                    <a:pt x="57089" y="226"/>
                  </a:cubicBezTo>
                  <a:cubicBezTo>
                    <a:pt x="57089" y="322"/>
                    <a:pt x="57185" y="419"/>
                    <a:pt x="57314" y="419"/>
                  </a:cubicBezTo>
                  <a:lnTo>
                    <a:pt x="58567" y="419"/>
                  </a:lnTo>
                  <a:cubicBezTo>
                    <a:pt x="58696" y="419"/>
                    <a:pt x="58792" y="322"/>
                    <a:pt x="58792" y="226"/>
                  </a:cubicBezTo>
                  <a:cubicBezTo>
                    <a:pt x="58792" y="97"/>
                    <a:pt x="58696" y="1"/>
                    <a:pt x="58567" y="1"/>
                  </a:cubicBezTo>
                  <a:close/>
                  <a:moveTo>
                    <a:pt x="59853" y="1"/>
                  </a:moveTo>
                  <a:cubicBezTo>
                    <a:pt x="59725" y="1"/>
                    <a:pt x="59628" y="97"/>
                    <a:pt x="59628" y="226"/>
                  </a:cubicBezTo>
                  <a:cubicBezTo>
                    <a:pt x="59628" y="322"/>
                    <a:pt x="59725" y="419"/>
                    <a:pt x="59853" y="419"/>
                  </a:cubicBezTo>
                  <a:lnTo>
                    <a:pt x="61139" y="419"/>
                  </a:lnTo>
                  <a:cubicBezTo>
                    <a:pt x="61235" y="419"/>
                    <a:pt x="61332" y="322"/>
                    <a:pt x="61332" y="226"/>
                  </a:cubicBezTo>
                  <a:cubicBezTo>
                    <a:pt x="61332" y="97"/>
                    <a:pt x="61235" y="1"/>
                    <a:pt x="61139" y="1"/>
                  </a:cubicBezTo>
                  <a:close/>
                  <a:moveTo>
                    <a:pt x="62393" y="1"/>
                  </a:moveTo>
                  <a:cubicBezTo>
                    <a:pt x="62296" y="1"/>
                    <a:pt x="62200" y="97"/>
                    <a:pt x="62200" y="226"/>
                  </a:cubicBezTo>
                  <a:cubicBezTo>
                    <a:pt x="62200" y="322"/>
                    <a:pt x="62296" y="419"/>
                    <a:pt x="62393" y="419"/>
                  </a:cubicBezTo>
                  <a:lnTo>
                    <a:pt x="63678" y="419"/>
                  </a:lnTo>
                  <a:cubicBezTo>
                    <a:pt x="63807" y="419"/>
                    <a:pt x="63903" y="322"/>
                    <a:pt x="63903" y="226"/>
                  </a:cubicBezTo>
                  <a:cubicBezTo>
                    <a:pt x="63903" y="97"/>
                    <a:pt x="63807" y="1"/>
                    <a:pt x="63678" y="1"/>
                  </a:cubicBezTo>
                  <a:close/>
                  <a:moveTo>
                    <a:pt x="64964" y="1"/>
                  </a:moveTo>
                  <a:cubicBezTo>
                    <a:pt x="64835" y="1"/>
                    <a:pt x="64739" y="97"/>
                    <a:pt x="64739" y="226"/>
                  </a:cubicBezTo>
                  <a:cubicBezTo>
                    <a:pt x="64739" y="322"/>
                    <a:pt x="64835" y="419"/>
                    <a:pt x="64964" y="419"/>
                  </a:cubicBezTo>
                  <a:lnTo>
                    <a:pt x="66218" y="419"/>
                  </a:lnTo>
                  <a:cubicBezTo>
                    <a:pt x="66346" y="419"/>
                    <a:pt x="66443" y="322"/>
                    <a:pt x="66443" y="226"/>
                  </a:cubicBezTo>
                  <a:cubicBezTo>
                    <a:pt x="66443" y="97"/>
                    <a:pt x="66346" y="1"/>
                    <a:pt x="66218" y="1"/>
                  </a:cubicBezTo>
                  <a:close/>
                  <a:moveTo>
                    <a:pt x="67503" y="1"/>
                  </a:moveTo>
                  <a:cubicBezTo>
                    <a:pt x="67375" y="1"/>
                    <a:pt x="67278" y="97"/>
                    <a:pt x="67278" y="226"/>
                  </a:cubicBezTo>
                  <a:cubicBezTo>
                    <a:pt x="67278" y="322"/>
                    <a:pt x="67375" y="419"/>
                    <a:pt x="67503" y="419"/>
                  </a:cubicBezTo>
                  <a:lnTo>
                    <a:pt x="68789" y="419"/>
                  </a:lnTo>
                  <a:cubicBezTo>
                    <a:pt x="68886" y="419"/>
                    <a:pt x="68982" y="322"/>
                    <a:pt x="68982" y="226"/>
                  </a:cubicBezTo>
                  <a:cubicBezTo>
                    <a:pt x="68982" y="97"/>
                    <a:pt x="68886" y="1"/>
                    <a:pt x="68789" y="1"/>
                  </a:cubicBezTo>
                  <a:close/>
                  <a:moveTo>
                    <a:pt x="70043" y="1"/>
                  </a:moveTo>
                  <a:cubicBezTo>
                    <a:pt x="69946" y="1"/>
                    <a:pt x="69850" y="97"/>
                    <a:pt x="69850" y="226"/>
                  </a:cubicBezTo>
                  <a:cubicBezTo>
                    <a:pt x="69850" y="322"/>
                    <a:pt x="69946" y="419"/>
                    <a:pt x="70043" y="419"/>
                  </a:cubicBezTo>
                  <a:lnTo>
                    <a:pt x="71329" y="419"/>
                  </a:lnTo>
                  <a:cubicBezTo>
                    <a:pt x="71457" y="419"/>
                    <a:pt x="71554" y="322"/>
                    <a:pt x="71554" y="226"/>
                  </a:cubicBezTo>
                  <a:cubicBezTo>
                    <a:pt x="71554" y="97"/>
                    <a:pt x="71457" y="1"/>
                    <a:pt x="71329" y="1"/>
                  </a:cubicBezTo>
                  <a:close/>
                  <a:moveTo>
                    <a:pt x="72614" y="1"/>
                  </a:moveTo>
                  <a:cubicBezTo>
                    <a:pt x="72486" y="1"/>
                    <a:pt x="72389" y="97"/>
                    <a:pt x="72389" y="226"/>
                  </a:cubicBezTo>
                  <a:cubicBezTo>
                    <a:pt x="72389" y="322"/>
                    <a:pt x="72486" y="419"/>
                    <a:pt x="72614" y="419"/>
                  </a:cubicBezTo>
                  <a:lnTo>
                    <a:pt x="73868" y="419"/>
                  </a:lnTo>
                  <a:cubicBezTo>
                    <a:pt x="73997" y="419"/>
                    <a:pt x="74093" y="322"/>
                    <a:pt x="74093" y="226"/>
                  </a:cubicBezTo>
                  <a:cubicBezTo>
                    <a:pt x="74093" y="97"/>
                    <a:pt x="73997" y="1"/>
                    <a:pt x="73868" y="1"/>
                  </a:cubicBezTo>
                  <a:close/>
                  <a:moveTo>
                    <a:pt x="75154" y="1"/>
                  </a:moveTo>
                  <a:cubicBezTo>
                    <a:pt x="75025" y="1"/>
                    <a:pt x="74961" y="97"/>
                    <a:pt x="74961" y="226"/>
                  </a:cubicBezTo>
                  <a:cubicBezTo>
                    <a:pt x="74961" y="322"/>
                    <a:pt x="75025" y="419"/>
                    <a:pt x="75154" y="419"/>
                  </a:cubicBezTo>
                  <a:lnTo>
                    <a:pt x="76440" y="419"/>
                  </a:lnTo>
                  <a:cubicBezTo>
                    <a:pt x="76536" y="419"/>
                    <a:pt x="76632" y="322"/>
                    <a:pt x="76632" y="226"/>
                  </a:cubicBezTo>
                  <a:cubicBezTo>
                    <a:pt x="76632" y="97"/>
                    <a:pt x="76536" y="1"/>
                    <a:pt x="76440" y="1"/>
                  </a:cubicBezTo>
                  <a:close/>
                  <a:moveTo>
                    <a:pt x="77693" y="1"/>
                  </a:moveTo>
                  <a:cubicBezTo>
                    <a:pt x="77597" y="1"/>
                    <a:pt x="77500" y="97"/>
                    <a:pt x="77500" y="226"/>
                  </a:cubicBezTo>
                  <a:cubicBezTo>
                    <a:pt x="77500" y="322"/>
                    <a:pt x="77597" y="419"/>
                    <a:pt x="77693" y="419"/>
                  </a:cubicBezTo>
                  <a:lnTo>
                    <a:pt x="78979" y="419"/>
                  </a:lnTo>
                  <a:cubicBezTo>
                    <a:pt x="79108" y="419"/>
                    <a:pt x="79204" y="322"/>
                    <a:pt x="79204" y="226"/>
                  </a:cubicBezTo>
                  <a:cubicBezTo>
                    <a:pt x="79204" y="97"/>
                    <a:pt x="79108" y="1"/>
                    <a:pt x="78979" y="1"/>
                  </a:cubicBezTo>
                  <a:close/>
                  <a:moveTo>
                    <a:pt x="80265" y="1"/>
                  </a:moveTo>
                  <a:cubicBezTo>
                    <a:pt x="80136" y="1"/>
                    <a:pt x="80040" y="97"/>
                    <a:pt x="80040" y="226"/>
                  </a:cubicBezTo>
                  <a:cubicBezTo>
                    <a:pt x="80040" y="322"/>
                    <a:pt x="80136" y="419"/>
                    <a:pt x="80265" y="419"/>
                  </a:cubicBezTo>
                  <a:lnTo>
                    <a:pt x="81518" y="419"/>
                  </a:lnTo>
                  <a:cubicBezTo>
                    <a:pt x="81647" y="419"/>
                    <a:pt x="81743" y="322"/>
                    <a:pt x="81743" y="226"/>
                  </a:cubicBezTo>
                  <a:cubicBezTo>
                    <a:pt x="81743" y="97"/>
                    <a:pt x="81647" y="1"/>
                    <a:pt x="81518" y="1"/>
                  </a:cubicBezTo>
                  <a:close/>
                  <a:moveTo>
                    <a:pt x="82804" y="1"/>
                  </a:moveTo>
                  <a:cubicBezTo>
                    <a:pt x="82708" y="1"/>
                    <a:pt x="82611" y="97"/>
                    <a:pt x="82611" y="226"/>
                  </a:cubicBezTo>
                  <a:cubicBezTo>
                    <a:pt x="82611" y="322"/>
                    <a:pt x="82708" y="419"/>
                    <a:pt x="82804" y="419"/>
                  </a:cubicBezTo>
                  <a:lnTo>
                    <a:pt x="84090" y="419"/>
                  </a:lnTo>
                  <a:cubicBezTo>
                    <a:pt x="84186" y="419"/>
                    <a:pt x="84283" y="322"/>
                    <a:pt x="84283" y="226"/>
                  </a:cubicBezTo>
                  <a:cubicBezTo>
                    <a:pt x="84283" y="97"/>
                    <a:pt x="84186" y="1"/>
                    <a:pt x="84090" y="1"/>
                  </a:cubicBezTo>
                  <a:close/>
                  <a:moveTo>
                    <a:pt x="85376" y="1"/>
                  </a:moveTo>
                  <a:cubicBezTo>
                    <a:pt x="85247" y="1"/>
                    <a:pt x="85151" y="97"/>
                    <a:pt x="85151" y="226"/>
                  </a:cubicBezTo>
                  <a:cubicBezTo>
                    <a:pt x="85151" y="322"/>
                    <a:pt x="85247" y="419"/>
                    <a:pt x="85376" y="419"/>
                  </a:cubicBezTo>
                  <a:lnTo>
                    <a:pt x="86629" y="419"/>
                  </a:lnTo>
                  <a:cubicBezTo>
                    <a:pt x="86758" y="419"/>
                    <a:pt x="86854" y="322"/>
                    <a:pt x="86854" y="226"/>
                  </a:cubicBezTo>
                  <a:cubicBezTo>
                    <a:pt x="86854" y="97"/>
                    <a:pt x="86758" y="1"/>
                    <a:pt x="86629" y="1"/>
                  </a:cubicBezTo>
                  <a:close/>
                  <a:moveTo>
                    <a:pt x="87915" y="1"/>
                  </a:moveTo>
                  <a:cubicBezTo>
                    <a:pt x="87787" y="1"/>
                    <a:pt x="87690" y="97"/>
                    <a:pt x="87690" y="226"/>
                  </a:cubicBezTo>
                  <a:cubicBezTo>
                    <a:pt x="87690" y="259"/>
                    <a:pt x="87702" y="293"/>
                    <a:pt x="87722" y="322"/>
                  </a:cubicBezTo>
                  <a:lnTo>
                    <a:pt x="87722" y="322"/>
                  </a:lnTo>
                  <a:lnTo>
                    <a:pt x="87722" y="1479"/>
                  </a:lnTo>
                  <a:cubicBezTo>
                    <a:pt x="87722" y="1608"/>
                    <a:pt x="87819" y="1704"/>
                    <a:pt x="87915" y="1704"/>
                  </a:cubicBezTo>
                  <a:cubicBezTo>
                    <a:pt x="88044" y="1704"/>
                    <a:pt x="88140" y="1608"/>
                    <a:pt x="88140" y="1479"/>
                  </a:cubicBezTo>
                  <a:lnTo>
                    <a:pt x="88140" y="226"/>
                  </a:lnTo>
                  <a:cubicBezTo>
                    <a:pt x="88140" y="161"/>
                    <a:pt x="88108" y="97"/>
                    <a:pt x="88076" y="65"/>
                  </a:cubicBezTo>
                  <a:cubicBezTo>
                    <a:pt x="88044" y="33"/>
                    <a:pt x="87979" y="1"/>
                    <a:pt x="87915" y="1"/>
                  </a:cubicBezTo>
                  <a:close/>
                  <a:moveTo>
                    <a:pt x="193" y="290"/>
                  </a:moveTo>
                  <a:cubicBezTo>
                    <a:pt x="97" y="290"/>
                    <a:pt x="0" y="386"/>
                    <a:pt x="0" y="515"/>
                  </a:cubicBezTo>
                  <a:lnTo>
                    <a:pt x="0" y="1769"/>
                  </a:lnTo>
                  <a:cubicBezTo>
                    <a:pt x="0" y="1897"/>
                    <a:pt x="97" y="1994"/>
                    <a:pt x="193" y="1994"/>
                  </a:cubicBezTo>
                  <a:cubicBezTo>
                    <a:pt x="322" y="1994"/>
                    <a:pt x="418" y="1897"/>
                    <a:pt x="418" y="1769"/>
                  </a:cubicBezTo>
                  <a:lnTo>
                    <a:pt x="418" y="515"/>
                  </a:lnTo>
                  <a:cubicBezTo>
                    <a:pt x="418" y="386"/>
                    <a:pt x="322" y="290"/>
                    <a:pt x="193" y="290"/>
                  </a:cubicBezTo>
                  <a:close/>
                  <a:moveTo>
                    <a:pt x="87915" y="2540"/>
                  </a:moveTo>
                  <a:cubicBezTo>
                    <a:pt x="87819" y="2540"/>
                    <a:pt x="87722" y="2637"/>
                    <a:pt x="87722" y="2765"/>
                  </a:cubicBezTo>
                  <a:lnTo>
                    <a:pt x="87722" y="4019"/>
                  </a:lnTo>
                  <a:cubicBezTo>
                    <a:pt x="87722" y="4147"/>
                    <a:pt x="87819" y="4244"/>
                    <a:pt x="87915" y="4244"/>
                  </a:cubicBezTo>
                  <a:cubicBezTo>
                    <a:pt x="88044" y="4244"/>
                    <a:pt x="88140" y="4147"/>
                    <a:pt x="88140" y="4019"/>
                  </a:cubicBezTo>
                  <a:lnTo>
                    <a:pt x="88140" y="2765"/>
                  </a:lnTo>
                  <a:cubicBezTo>
                    <a:pt x="88140" y="2637"/>
                    <a:pt x="88044" y="2540"/>
                    <a:pt x="87915" y="2540"/>
                  </a:cubicBezTo>
                  <a:close/>
                  <a:moveTo>
                    <a:pt x="193" y="2829"/>
                  </a:moveTo>
                  <a:cubicBezTo>
                    <a:pt x="97" y="2829"/>
                    <a:pt x="0" y="2926"/>
                    <a:pt x="0" y="3054"/>
                  </a:cubicBezTo>
                  <a:lnTo>
                    <a:pt x="0" y="4340"/>
                  </a:lnTo>
                  <a:cubicBezTo>
                    <a:pt x="0" y="4437"/>
                    <a:pt x="97" y="4533"/>
                    <a:pt x="193" y="4533"/>
                  </a:cubicBezTo>
                  <a:cubicBezTo>
                    <a:pt x="322" y="4533"/>
                    <a:pt x="418" y="4437"/>
                    <a:pt x="418" y="4340"/>
                  </a:cubicBezTo>
                  <a:lnTo>
                    <a:pt x="418" y="3054"/>
                  </a:lnTo>
                  <a:cubicBezTo>
                    <a:pt x="418" y="2926"/>
                    <a:pt x="322" y="2829"/>
                    <a:pt x="193" y="2829"/>
                  </a:cubicBezTo>
                  <a:close/>
                  <a:moveTo>
                    <a:pt x="87915" y="5080"/>
                  </a:moveTo>
                  <a:cubicBezTo>
                    <a:pt x="87819" y="5080"/>
                    <a:pt x="87722" y="5176"/>
                    <a:pt x="87722" y="5305"/>
                  </a:cubicBezTo>
                  <a:lnTo>
                    <a:pt x="87722" y="6590"/>
                  </a:lnTo>
                  <a:cubicBezTo>
                    <a:pt x="87722" y="6687"/>
                    <a:pt x="87819" y="6783"/>
                    <a:pt x="87915" y="6783"/>
                  </a:cubicBezTo>
                  <a:cubicBezTo>
                    <a:pt x="88044" y="6783"/>
                    <a:pt x="88140" y="6687"/>
                    <a:pt x="88140" y="6590"/>
                  </a:cubicBezTo>
                  <a:lnTo>
                    <a:pt x="88140" y="5305"/>
                  </a:lnTo>
                  <a:cubicBezTo>
                    <a:pt x="88140" y="5176"/>
                    <a:pt x="88044" y="5080"/>
                    <a:pt x="87915" y="5080"/>
                  </a:cubicBezTo>
                  <a:close/>
                  <a:moveTo>
                    <a:pt x="193" y="5401"/>
                  </a:moveTo>
                  <a:cubicBezTo>
                    <a:pt x="97" y="5401"/>
                    <a:pt x="0" y="5497"/>
                    <a:pt x="0" y="5594"/>
                  </a:cubicBezTo>
                  <a:lnTo>
                    <a:pt x="0" y="6880"/>
                  </a:lnTo>
                  <a:cubicBezTo>
                    <a:pt x="0" y="7008"/>
                    <a:pt x="97" y="7105"/>
                    <a:pt x="193" y="7105"/>
                  </a:cubicBezTo>
                  <a:cubicBezTo>
                    <a:pt x="322" y="7105"/>
                    <a:pt x="418" y="7008"/>
                    <a:pt x="418" y="6880"/>
                  </a:cubicBezTo>
                  <a:lnTo>
                    <a:pt x="418" y="5594"/>
                  </a:lnTo>
                  <a:cubicBezTo>
                    <a:pt x="418" y="5497"/>
                    <a:pt x="322" y="5401"/>
                    <a:pt x="193" y="5401"/>
                  </a:cubicBezTo>
                  <a:close/>
                  <a:moveTo>
                    <a:pt x="87915" y="7651"/>
                  </a:moveTo>
                  <a:cubicBezTo>
                    <a:pt x="87819" y="7651"/>
                    <a:pt x="87722" y="7748"/>
                    <a:pt x="87722" y="7844"/>
                  </a:cubicBezTo>
                  <a:lnTo>
                    <a:pt x="87722" y="9130"/>
                  </a:lnTo>
                  <a:cubicBezTo>
                    <a:pt x="87722" y="9258"/>
                    <a:pt x="87819" y="9355"/>
                    <a:pt x="87915" y="9355"/>
                  </a:cubicBezTo>
                  <a:cubicBezTo>
                    <a:pt x="88044" y="9355"/>
                    <a:pt x="88140" y="9258"/>
                    <a:pt x="88140" y="9130"/>
                  </a:cubicBezTo>
                  <a:lnTo>
                    <a:pt x="88140" y="7844"/>
                  </a:lnTo>
                  <a:cubicBezTo>
                    <a:pt x="88140" y="7748"/>
                    <a:pt x="88044" y="7651"/>
                    <a:pt x="87915" y="7651"/>
                  </a:cubicBezTo>
                  <a:close/>
                  <a:moveTo>
                    <a:pt x="193" y="7940"/>
                  </a:moveTo>
                  <a:cubicBezTo>
                    <a:pt x="97" y="7940"/>
                    <a:pt x="0" y="8037"/>
                    <a:pt x="0" y="8165"/>
                  </a:cubicBezTo>
                  <a:lnTo>
                    <a:pt x="0" y="9419"/>
                  </a:lnTo>
                  <a:cubicBezTo>
                    <a:pt x="0" y="9548"/>
                    <a:pt x="97" y="9644"/>
                    <a:pt x="193" y="9644"/>
                  </a:cubicBezTo>
                  <a:cubicBezTo>
                    <a:pt x="322" y="9644"/>
                    <a:pt x="418" y="9548"/>
                    <a:pt x="418" y="9419"/>
                  </a:cubicBezTo>
                  <a:lnTo>
                    <a:pt x="418" y="8165"/>
                  </a:lnTo>
                  <a:cubicBezTo>
                    <a:pt x="418" y="8037"/>
                    <a:pt x="322" y="7940"/>
                    <a:pt x="193" y="7940"/>
                  </a:cubicBezTo>
                  <a:close/>
                  <a:moveTo>
                    <a:pt x="87915" y="10191"/>
                  </a:moveTo>
                  <a:cubicBezTo>
                    <a:pt x="87819" y="10191"/>
                    <a:pt x="87722" y="10287"/>
                    <a:pt x="87722" y="10416"/>
                  </a:cubicBezTo>
                  <a:lnTo>
                    <a:pt x="87722" y="11669"/>
                  </a:lnTo>
                  <a:cubicBezTo>
                    <a:pt x="87722" y="11798"/>
                    <a:pt x="87819" y="11894"/>
                    <a:pt x="87915" y="11894"/>
                  </a:cubicBezTo>
                  <a:cubicBezTo>
                    <a:pt x="88044" y="11894"/>
                    <a:pt x="88140" y="11798"/>
                    <a:pt x="88140" y="11669"/>
                  </a:cubicBezTo>
                  <a:lnTo>
                    <a:pt x="88140" y="10416"/>
                  </a:lnTo>
                  <a:cubicBezTo>
                    <a:pt x="88140" y="10287"/>
                    <a:pt x="88044" y="10191"/>
                    <a:pt x="87915" y="10191"/>
                  </a:cubicBezTo>
                  <a:close/>
                  <a:moveTo>
                    <a:pt x="193" y="10480"/>
                  </a:moveTo>
                  <a:cubicBezTo>
                    <a:pt x="97" y="10480"/>
                    <a:pt x="0" y="10576"/>
                    <a:pt x="0" y="10705"/>
                  </a:cubicBezTo>
                  <a:lnTo>
                    <a:pt x="0" y="11991"/>
                  </a:lnTo>
                  <a:cubicBezTo>
                    <a:pt x="0" y="12087"/>
                    <a:pt x="97" y="12183"/>
                    <a:pt x="193" y="12183"/>
                  </a:cubicBezTo>
                  <a:cubicBezTo>
                    <a:pt x="322" y="12183"/>
                    <a:pt x="418" y="12087"/>
                    <a:pt x="418" y="11991"/>
                  </a:cubicBezTo>
                  <a:lnTo>
                    <a:pt x="418" y="10705"/>
                  </a:lnTo>
                  <a:cubicBezTo>
                    <a:pt x="418" y="10576"/>
                    <a:pt x="322" y="10480"/>
                    <a:pt x="193" y="10480"/>
                  </a:cubicBezTo>
                  <a:close/>
                  <a:moveTo>
                    <a:pt x="87915" y="12730"/>
                  </a:moveTo>
                  <a:cubicBezTo>
                    <a:pt x="87819" y="12730"/>
                    <a:pt x="87722" y="12826"/>
                    <a:pt x="87722" y="12955"/>
                  </a:cubicBezTo>
                  <a:lnTo>
                    <a:pt x="87722" y="14241"/>
                  </a:lnTo>
                  <a:cubicBezTo>
                    <a:pt x="87722" y="14337"/>
                    <a:pt x="87819" y="14434"/>
                    <a:pt x="87915" y="14434"/>
                  </a:cubicBezTo>
                  <a:cubicBezTo>
                    <a:pt x="88044" y="14434"/>
                    <a:pt x="88140" y="14337"/>
                    <a:pt x="88140" y="14241"/>
                  </a:cubicBezTo>
                  <a:lnTo>
                    <a:pt x="88140" y="12955"/>
                  </a:lnTo>
                  <a:cubicBezTo>
                    <a:pt x="88140" y="12826"/>
                    <a:pt x="88044" y="12730"/>
                    <a:pt x="87915" y="12730"/>
                  </a:cubicBezTo>
                  <a:close/>
                  <a:moveTo>
                    <a:pt x="193" y="13051"/>
                  </a:moveTo>
                  <a:cubicBezTo>
                    <a:pt x="97" y="13051"/>
                    <a:pt x="0" y="13148"/>
                    <a:pt x="0" y="13244"/>
                  </a:cubicBezTo>
                  <a:lnTo>
                    <a:pt x="0" y="14530"/>
                  </a:lnTo>
                  <a:cubicBezTo>
                    <a:pt x="0" y="14659"/>
                    <a:pt x="97" y="14755"/>
                    <a:pt x="193" y="14755"/>
                  </a:cubicBezTo>
                  <a:cubicBezTo>
                    <a:pt x="322" y="14755"/>
                    <a:pt x="418" y="14659"/>
                    <a:pt x="418" y="14530"/>
                  </a:cubicBezTo>
                  <a:lnTo>
                    <a:pt x="418" y="13244"/>
                  </a:lnTo>
                  <a:cubicBezTo>
                    <a:pt x="418" y="13148"/>
                    <a:pt x="322" y="13051"/>
                    <a:pt x="193" y="13051"/>
                  </a:cubicBezTo>
                  <a:close/>
                  <a:moveTo>
                    <a:pt x="87915" y="15302"/>
                  </a:moveTo>
                  <a:cubicBezTo>
                    <a:pt x="87819" y="15302"/>
                    <a:pt x="87722" y="15398"/>
                    <a:pt x="87722" y="15494"/>
                  </a:cubicBezTo>
                  <a:lnTo>
                    <a:pt x="87722" y="16780"/>
                  </a:lnTo>
                  <a:cubicBezTo>
                    <a:pt x="87722" y="16909"/>
                    <a:pt x="87819" y="17005"/>
                    <a:pt x="87915" y="17005"/>
                  </a:cubicBezTo>
                  <a:cubicBezTo>
                    <a:pt x="88044" y="17005"/>
                    <a:pt x="88140" y="16909"/>
                    <a:pt x="88140" y="16780"/>
                  </a:cubicBezTo>
                  <a:lnTo>
                    <a:pt x="88140" y="15494"/>
                  </a:lnTo>
                  <a:cubicBezTo>
                    <a:pt x="88140" y="15398"/>
                    <a:pt x="88044" y="15302"/>
                    <a:pt x="87915" y="15302"/>
                  </a:cubicBezTo>
                  <a:close/>
                  <a:moveTo>
                    <a:pt x="193" y="15591"/>
                  </a:moveTo>
                  <a:cubicBezTo>
                    <a:pt x="97" y="15591"/>
                    <a:pt x="0" y="15687"/>
                    <a:pt x="0" y="15816"/>
                  </a:cubicBezTo>
                  <a:lnTo>
                    <a:pt x="0" y="17069"/>
                  </a:lnTo>
                  <a:cubicBezTo>
                    <a:pt x="0" y="17198"/>
                    <a:pt x="97" y="17294"/>
                    <a:pt x="193" y="17294"/>
                  </a:cubicBezTo>
                  <a:cubicBezTo>
                    <a:pt x="322" y="17294"/>
                    <a:pt x="418" y="17198"/>
                    <a:pt x="418" y="17069"/>
                  </a:cubicBezTo>
                  <a:lnTo>
                    <a:pt x="418" y="15816"/>
                  </a:lnTo>
                  <a:cubicBezTo>
                    <a:pt x="418" y="15687"/>
                    <a:pt x="322" y="15591"/>
                    <a:pt x="193" y="15591"/>
                  </a:cubicBezTo>
                  <a:close/>
                  <a:moveTo>
                    <a:pt x="87915" y="17841"/>
                  </a:moveTo>
                  <a:cubicBezTo>
                    <a:pt x="87819" y="17841"/>
                    <a:pt x="87722" y="17937"/>
                    <a:pt x="87722" y="18066"/>
                  </a:cubicBezTo>
                  <a:lnTo>
                    <a:pt x="87722" y="19320"/>
                  </a:lnTo>
                  <a:cubicBezTo>
                    <a:pt x="87722" y="19448"/>
                    <a:pt x="87819" y="19545"/>
                    <a:pt x="87915" y="19545"/>
                  </a:cubicBezTo>
                  <a:cubicBezTo>
                    <a:pt x="88044" y="19545"/>
                    <a:pt x="88140" y="19448"/>
                    <a:pt x="88140" y="19320"/>
                  </a:cubicBezTo>
                  <a:lnTo>
                    <a:pt x="88140" y="18066"/>
                  </a:lnTo>
                  <a:cubicBezTo>
                    <a:pt x="88140" y="17937"/>
                    <a:pt x="88044" y="17841"/>
                    <a:pt x="87915" y="17841"/>
                  </a:cubicBezTo>
                  <a:close/>
                  <a:moveTo>
                    <a:pt x="193" y="18130"/>
                  </a:moveTo>
                  <a:cubicBezTo>
                    <a:pt x="97" y="18130"/>
                    <a:pt x="0" y="18227"/>
                    <a:pt x="0" y="18355"/>
                  </a:cubicBezTo>
                  <a:lnTo>
                    <a:pt x="0" y="19641"/>
                  </a:lnTo>
                  <a:cubicBezTo>
                    <a:pt x="0" y="19737"/>
                    <a:pt x="97" y="19834"/>
                    <a:pt x="193" y="19834"/>
                  </a:cubicBezTo>
                  <a:cubicBezTo>
                    <a:pt x="322" y="19834"/>
                    <a:pt x="418" y="19737"/>
                    <a:pt x="418" y="19641"/>
                  </a:cubicBezTo>
                  <a:lnTo>
                    <a:pt x="418" y="18355"/>
                  </a:lnTo>
                  <a:cubicBezTo>
                    <a:pt x="418" y="18227"/>
                    <a:pt x="322" y="18130"/>
                    <a:pt x="193" y="18130"/>
                  </a:cubicBezTo>
                  <a:close/>
                  <a:moveTo>
                    <a:pt x="87915" y="20380"/>
                  </a:moveTo>
                  <a:cubicBezTo>
                    <a:pt x="87819" y="20380"/>
                    <a:pt x="87722" y="20477"/>
                    <a:pt x="87722" y="20605"/>
                  </a:cubicBezTo>
                  <a:lnTo>
                    <a:pt x="87722" y="21891"/>
                  </a:lnTo>
                  <a:cubicBezTo>
                    <a:pt x="87722" y="21988"/>
                    <a:pt x="87819" y="22084"/>
                    <a:pt x="87915" y="22084"/>
                  </a:cubicBezTo>
                  <a:cubicBezTo>
                    <a:pt x="88044" y="22084"/>
                    <a:pt x="88140" y="21988"/>
                    <a:pt x="88140" y="21891"/>
                  </a:cubicBezTo>
                  <a:lnTo>
                    <a:pt x="88140" y="20605"/>
                  </a:lnTo>
                  <a:cubicBezTo>
                    <a:pt x="88140" y="20477"/>
                    <a:pt x="88044" y="20380"/>
                    <a:pt x="87915" y="20380"/>
                  </a:cubicBezTo>
                  <a:close/>
                  <a:moveTo>
                    <a:pt x="193" y="20702"/>
                  </a:moveTo>
                  <a:cubicBezTo>
                    <a:pt x="97" y="20702"/>
                    <a:pt x="0" y="20798"/>
                    <a:pt x="0" y="20895"/>
                  </a:cubicBezTo>
                  <a:lnTo>
                    <a:pt x="0" y="22180"/>
                  </a:lnTo>
                  <a:cubicBezTo>
                    <a:pt x="0" y="22309"/>
                    <a:pt x="97" y="22405"/>
                    <a:pt x="193" y="22405"/>
                  </a:cubicBezTo>
                  <a:cubicBezTo>
                    <a:pt x="322" y="22405"/>
                    <a:pt x="418" y="22309"/>
                    <a:pt x="418" y="22180"/>
                  </a:cubicBezTo>
                  <a:lnTo>
                    <a:pt x="418" y="20895"/>
                  </a:lnTo>
                  <a:cubicBezTo>
                    <a:pt x="418" y="20798"/>
                    <a:pt x="322" y="20702"/>
                    <a:pt x="193" y="20702"/>
                  </a:cubicBezTo>
                  <a:close/>
                  <a:moveTo>
                    <a:pt x="87915" y="22952"/>
                  </a:moveTo>
                  <a:cubicBezTo>
                    <a:pt x="87819" y="22952"/>
                    <a:pt x="87722" y="23048"/>
                    <a:pt x="87722" y="23145"/>
                  </a:cubicBezTo>
                  <a:lnTo>
                    <a:pt x="87722" y="24431"/>
                  </a:lnTo>
                  <a:cubicBezTo>
                    <a:pt x="87722" y="24559"/>
                    <a:pt x="87819" y="24656"/>
                    <a:pt x="87915" y="24656"/>
                  </a:cubicBezTo>
                  <a:cubicBezTo>
                    <a:pt x="88044" y="24656"/>
                    <a:pt x="88140" y="24559"/>
                    <a:pt x="88140" y="24431"/>
                  </a:cubicBezTo>
                  <a:lnTo>
                    <a:pt x="88140" y="23145"/>
                  </a:lnTo>
                  <a:cubicBezTo>
                    <a:pt x="88140" y="23048"/>
                    <a:pt x="88044" y="22952"/>
                    <a:pt x="87915" y="22952"/>
                  </a:cubicBezTo>
                  <a:close/>
                  <a:moveTo>
                    <a:pt x="193" y="23241"/>
                  </a:moveTo>
                  <a:cubicBezTo>
                    <a:pt x="97" y="23241"/>
                    <a:pt x="0" y="23338"/>
                    <a:pt x="0" y="23466"/>
                  </a:cubicBezTo>
                  <a:lnTo>
                    <a:pt x="0" y="24720"/>
                  </a:lnTo>
                  <a:cubicBezTo>
                    <a:pt x="0" y="24848"/>
                    <a:pt x="97" y="24945"/>
                    <a:pt x="193" y="24945"/>
                  </a:cubicBezTo>
                  <a:cubicBezTo>
                    <a:pt x="322" y="24945"/>
                    <a:pt x="418" y="24848"/>
                    <a:pt x="418" y="24720"/>
                  </a:cubicBezTo>
                  <a:lnTo>
                    <a:pt x="418" y="23466"/>
                  </a:lnTo>
                  <a:cubicBezTo>
                    <a:pt x="418" y="23338"/>
                    <a:pt x="322" y="23241"/>
                    <a:pt x="193" y="23241"/>
                  </a:cubicBezTo>
                  <a:close/>
                  <a:moveTo>
                    <a:pt x="87915" y="25491"/>
                  </a:moveTo>
                  <a:cubicBezTo>
                    <a:pt x="87819" y="25491"/>
                    <a:pt x="87722" y="25588"/>
                    <a:pt x="87722" y="25716"/>
                  </a:cubicBezTo>
                  <a:lnTo>
                    <a:pt x="87722" y="26970"/>
                  </a:lnTo>
                  <a:cubicBezTo>
                    <a:pt x="87722" y="27099"/>
                    <a:pt x="87819" y="27195"/>
                    <a:pt x="87915" y="27195"/>
                  </a:cubicBezTo>
                  <a:cubicBezTo>
                    <a:pt x="88044" y="27195"/>
                    <a:pt x="88140" y="27099"/>
                    <a:pt x="88140" y="26970"/>
                  </a:cubicBezTo>
                  <a:lnTo>
                    <a:pt x="88140" y="25716"/>
                  </a:lnTo>
                  <a:cubicBezTo>
                    <a:pt x="88140" y="25588"/>
                    <a:pt x="88044" y="25491"/>
                    <a:pt x="87915" y="25491"/>
                  </a:cubicBezTo>
                  <a:close/>
                  <a:moveTo>
                    <a:pt x="193" y="25813"/>
                  </a:moveTo>
                  <a:cubicBezTo>
                    <a:pt x="97" y="25813"/>
                    <a:pt x="0" y="25909"/>
                    <a:pt x="0" y="26006"/>
                  </a:cubicBezTo>
                  <a:lnTo>
                    <a:pt x="0" y="27291"/>
                  </a:lnTo>
                  <a:cubicBezTo>
                    <a:pt x="0" y="27388"/>
                    <a:pt x="97" y="27484"/>
                    <a:pt x="193" y="27484"/>
                  </a:cubicBezTo>
                  <a:cubicBezTo>
                    <a:pt x="322" y="27484"/>
                    <a:pt x="418" y="27388"/>
                    <a:pt x="418" y="27291"/>
                  </a:cubicBezTo>
                  <a:lnTo>
                    <a:pt x="418" y="26006"/>
                  </a:lnTo>
                  <a:cubicBezTo>
                    <a:pt x="418" y="25909"/>
                    <a:pt x="322" y="25813"/>
                    <a:pt x="193" y="25813"/>
                  </a:cubicBezTo>
                  <a:close/>
                  <a:moveTo>
                    <a:pt x="87915" y="28063"/>
                  </a:moveTo>
                  <a:cubicBezTo>
                    <a:pt x="87819" y="28063"/>
                    <a:pt x="87722" y="28127"/>
                    <a:pt x="87722" y="28256"/>
                  </a:cubicBezTo>
                  <a:lnTo>
                    <a:pt x="87722" y="29542"/>
                  </a:lnTo>
                  <a:cubicBezTo>
                    <a:pt x="87722" y="29638"/>
                    <a:pt x="87819" y="29734"/>
                    <a:pt x="87915" y="29734"/>
                  </a:cubicBezTo>
                  <a:cubicBezTo>
                    <a:pt x="88044" y="29734"/>
                    <a:pt x="88140" y="29638"/>
                    <a:pt x="88140" y="29542"/>
                  </a:cubicBezTo>
                  <a:lnTo>
                    <a:pt x="88140" y="28256"/>
                  </a:lnTo>
                  <a:cubicBezTo>
                    <a:pt x="88140" y="28127"/>
                    <a:pt x="88044" y="28063"/>
                    <a:pt x="87915" y="28063"/>
                  </a:cubicBezTo>
                  <a:close/>
                  <a:moveTo>
                    <a:pt x="193" y="28352"/>
                  </a:moveTo>
                  <a:cubicBezTo>
                    <a:pt x="97" y="28352"/>
                    <a:pt x="0" y="28449"/>
                    <a:pt x="0" y="28577"/>
                  </a:cubicBezTo>
                  <a:lnTo>
                    <a:pt x="0" y="29831"/>
                  </a:lnTo>
                  <a:cubicBezTo>
                    <a:pt x="0" y="29959"/>
                    <a:pt x="97" y="30056"/>
                    <a:pt x="193" y="30056"/>
                  </a:cubicBezTo>
                  <a:cubicBezTo>
                    <a:pt x="322" y="30056"/>
                    <a:pt x="418" y="29959"/>
                    <a:pt x="418" y="29831"/>
                  </a:cubicBezTo>
                  <a:lnTo>
                    <a:pt x="418" y="28577"/>
                  </a:lnTo>
                  <a:cubicBezTo>
                    <a:pt x="418" y="28449"/>
                    <a:pt x="322" y="28352"/>
                    <a:pt x="193" y="28352"/>
                  </a:cubicBezTo>
                  <a:close/>
                  <a:moveTo>
                    <a:pt x="87915" y="30602"/>
                  </a:moveTo>
                  <a:cubicBezTo>
                    <a:pt x="87819" y="30602"/>
                    <a:pt x="87722" y="30699"/>
                    <a:pt x="87722" y="30795"/>
                  </a:cubicBezTo>
                  <a:lnTo>
                    <a:pt x="87722" y="32081"/>
                  </a:lnTo>
                  <a:cubicBezTo>
                    <a:pt x="87722" y="32210"/>
                    <a:pt x="87819" y="32306"/>
                    <a:pt x="87915" y="32306"/>
                  </a:cubicBezTo>
                  <a:cubicBezTo>
                    <a:pt x="88044" y="32306"/>
                    <a:pt x="88140" y="32210"/>
                    <a:pt x="88140" y="32081"/>
                  </a:cubicBezTo>
                  <a:lnTo>
                    <a:pt x="88140" y="30795"/>
                  </a:lnTo>
                  <a:cubicBezTo>
                    <a:pt x="88140" y="30699"/>
                    <a:pt x="88044" y="30602"/>
                    <a:pt x="87915" y="30602"/>
                  </a:cubicBezTo>
                  <a:close/>
                  <a:moveTo>
                    <a:pt x="193" y="30892"/>
                  </a:moveTo>
                  <a:cubicBezTo>
                    <a:pt x="97" y="30892"/>
                    <a:pt x="0" y="30988"/>
                    <a:pt x="0" y="31117"/>
                  </a:cubicBezTo>
                  <a:lnTo>
                    <a:pt x="0" y="32402"/>
                  </a:lnTo>
                  <a:cubicBezTo>
                    <a:pt x="0" y="32499"/>
                    <a:pt x="97" y="32595"/>
                    <a:pt x="193" y="32595"/>
                  </a:cubicBezTo>
                  <a:cubicBezTo>
                    <a:pt x="322" y="32595"/>
                    <a:pt x="418" y="32499"/>
                    <a:pt x="418" y="32402"/>
                  </a:cubicBezTo>
                  <a:lnTo>
                    <a:pt x="418" y="31117"/>
                  </a:lnTo>
                  <a:cubicBezTo>
                    <a:pt x="418" y="30988"/>
                    <a:pt x="322" y="30892"/>
                    <a:pt x="193" y="30892"/>
                  </a:cubicBezTo>
                  <a:close/>
                  <a:moveTo>
                    <a:pt x="87915" y="33142"/>
                  </a:moveTo>
                  <a:cubicBezTo>
                    <a:pt x="87819" y="33142"/>
                    <a:pt x="87722" y="33238"/>
                    <a:pt x="87722" y="33367"/>
                  </a:cubicBezTo>
                  <a:lnTo>
                    <a:pt x="87722" y="33592"/>
                  </a:lnTo>
                  <a:cubicBezTo>
                    <a:pt x="87722" y="33656"/>
                    <a:pt x="87722" y="33720"/>
                    <a:pt x="87787" y="33752"/>
                  </a:cubicBezTo>
                  <a:cubicBezTo>
                    <a:pt x="87819" y="33785"/>
                    <a:pt x="87883" y="33817"/>
                    <a:pt x="87915" y="33817"/>
                  </a:cubicBezTo>
                  <a:lnTo>
                    <a:pt x="88944" y="33817"/>
                  </a:lnTo>
                  <a:cubicBezTo>
                    <a:pt x="89072" y="33817"/>
                    <a:pt x="89169" y="33720"/>
                    <a:pt x="89169" y="33592"/>
                  </a:cubicBezTo>
                  <a:cubicBezTo>
                    <a:pt x="89169" y="33495"/>
                    <a:pt x="89072" y="33399"/>
                    <a:pt x="88944" y="33399"/>
                  </a:cubicBezTo>
                  <a:lnTo>
                    <a:pt x="88140" y="33399"/>
                  </a:lnTo>
                  <a:lnTo>
                    <a:pt x="88140" y="33367"/>
                  </a:lnTo>
                  <a:cubicBezTo>
                    <a:pt x="88140" y="33238"/>
                    <a:pt x="88044" y="33142"/>
                    <a:pt x="87915" y="33142"/>
                  </a:cubicBezTo>
                  <a:close/>
                  <a:moveTo>
                    <a:pt x="90230" y="33399"/>
                  </a:moveTo>
                  <a:cubicBezTo>
                    <a:pt x="90101" y="33399"/>
                    <a:pt x="90005" y="33495"/>
                    <a:pt x="90005" y="33592"/>
                  </a:cubicBezTo>
                  <a:cubicBezTo>
                    <a:pt x="90005" y="33720"/>
                    <a:pt x="90101" y="33817"/>
                    <a:pt x="90230" y="33817"/>
                  </a:cubicBezTo>
                  <a:lnTo>
                    <a:pt x="91515" y="33817"/>
                  </a:lnTo>
                  <a:cubicBezTo>
                    <a:pt x="91612" y="33817"/>
                    <a:pt x="91708" y="33720"/>
                    <a:pt x="91708" y="33592"/>
                  </a:cubicBezTo>
                  <a:cubicBezTo>
                    <a:pt x="91708" y="33495"/>
                    <a:pt x="91612" y="33399"/>
                    <a:pt x="91515" y="33399"/>
                  </a:cubicBezTo>
                  <a:close/>
                  <a:moveTo>
                    <a:pt x="92769" y="33399"/>
                  </a:moveTo>
                  <a:cubicBezTo>
                    <a:pt x="92673" y="33399"/>
                    <a:pt x="92576" y="33495"/>
                    <a:pt x="92576" y="33592"/>
                  </a:cubicBezTo>
                  <a:cubicBezTo>
                    <a:pt x="92576" y="33720"/>
                    <a:pt x="92673" y="33817"/>
                    <a:pt x="92769" y="33817"/>
                  </a:cubicBezTo>
                  <a:lnTo>
                    <a:pt x="94055" y="33817"/>
                  </a:lnTo>
                  <a:cubicBezTo>
                    <a:pt x="94183" y="33817"/>
                    <a:pt x="94280" y="33720"/>
                    <a:pt x="94280" y="33592"/>
                  </a:cubicBezTo>
                  <a:cubicBezTo>
                    <a:pt x="94280" y="33495"/>
                    <a:pt x="94183" y="33399"/>
                    <a:pt x="94055" y="33399"/>
                  </a:cubicBezTo>
                  <a:close/>
                  <a:moveTo>
                    <a:pt x="95341" y="33399"/>
                  </a:moveTo>
                  <a:cubicBezTo>
                    <a:pt x="95212" y="33399"/>
                    <a:pt x="95115" y="33495"/>
                    <a:pt x="95115" y="33592"/>
                  </a:cubicBezTo>
                  <a:cubicBezTo>
                    <a:pt x="95115" y="33720"/>
                    <a:pt x="95212" y="33817"/>
                    <a:pt x="95341" y="33817"/>
                  </a:cubicBezTo>
                  <a:lnTo>
                    <a:pt x="96594" y="33817"/>
                  </a:lnTo>
                  <a:cubicBezTo>
                    <a:pt x="96723" y="33817"/>
                    <a:pt x="96819" y="33720"/>
                    <a:pt x="96819" y="33592"/>
                  </a:cubicBezTo>
                  <a:cubicBezTo>
                    <a:pt x="96819" y="33495"/>
                    <a:pt x="96723" y="33399"/>
                    <a:pt x="96594" y="33399"/>
                  </a:cubicBezTo>
                  <a:close/>
                  <a:moveTo>
                    <a:pt x="97880" y="33399"/>
                  </a:moveTo>
                  <a:cubicBezTo>
                    <a:pt x="97751" y="33399"/>
                    <a:pt x="97655" y="33495"/>
                    <a:pt x="97655" y="33592"/>
                  </a:cubicBezTo>
                  <a:cubicBezTo>
                    <a:pt x="97655" y="33720"/>
                    <a:pt x="97751" y="33817"/>
                    <a:pt x="97880" y="33817"/>
                  </a:cubicBezTo>
                  <a:lnTo>
                    <a:pt x="99166" y="33817"/>
                  </a:lnTo>
                  <a:cubicBezTo>
                    <a:pt x="99262" y="33817"/>
                    <a:pt x="99359" y="33720"/>
                    <a:pt x="99359" y="33592"/>
                  </a:cubicBezTo>
                  <a:cubicBezTo>
                    <a:pt x="99359" y="33495"/>
                    <a:pt x="99262" y="33399"/>
                    <a:pt x="99166" y="33399"/>
                  </a:cubicBezTo>
                  <a:close/>
                  <a:moveTo>
                    <a:pt x="100419" y="33399"/>
                  </a:moveTo>
                  <a:cubicBezTo>
                    <a:pt x="100323" y="33399"/>
                    <a:pt x="100226" y="33495"/>
                    <a:pt x="100226" y="33592"/>
                  </a:cubicBezTo>
                  <a:cubicBezTo>
                    <a:pt x="100226" y="33720"/>
                    <a:pt x="100323" y="33817"/>
                    <a:pt x="100419" y="33817"/>
                  </a:cubicBezTo>
                  <a:lnTo>
                    <a:pt x="101705" y="33817"/>
                  </a:lnTo>
                  <a:cubicBezTo>
                    <a:pt x="101834" y="33817"/>
                    <a:pt x="101930" y="33720"/>
                    <a:pt x="101930" y="33592"/>
                  </a:cubicBezTo>
                  <a:cubicBezTo>
                    <a:pt x="101930" y="33495"/>
                    <a:pt x="101834" y="33399"/>
                    <a:pt x="101705" y="33399"/>
                  </a:cubicBezTo>
                  <a:close/>
                  <a:moveTo>
                    <a:pt x="102991" y="33399"/>
                  </a:moveTo>
                  <a:cubicBezTo>
                    <a:pt x="102862" y="33399"/>
                    <a:pt x="102766" y="33495"/>
                    <a:pt x="102766" y="33592"/>
                  </a:cubicBezTo>
                  <a:cubicBezTo>
                    <a:pt x="102766" y="33720"/>
                    <a:pt x="102862" y="33817"/>
                    <a:pt x="102991" y="33817"/>
                  </a:cubicBezTo>
                  <a:lnTo>
                    <a:pt x="104245" y="33817"/>
                  </a:lnTo>
                  <a:cubicBezTo>
                    <a:pt x="104373" y="33817"/>
                    <a:pt x="104470" y="33720"/>
                    <a:pt x="104470" y="33592"/>
                  </a:cubicBezTo>
                  <a:cubicBezTo>
                    <a:pt x="104470" y="33495"/>
                    <a:pt x="104373" y="33399"/>
                    <a:pt x="104245" y="33399"/>
                  </a:cubicBezTo>
                  <a:close/>
                  <a:moveTo>
                    <a:pt x="105530" y="33399"/>
                  </a:moveTo>
                  <a:cubicBezTo>
                    <a:pt x="105434" y="33399"/>
                    <a:pt x="105337" y="33495"/>
                    <a:pt x="105337" y="33592"/>
                  </a:cubicBezTo>
                  <a:cubicBezTo>
                    <a:pt x="105337" y="33720"/>
                    <a:pt x="105434" y="33817"/>
                    <a:pt x="105530" y="33817"/>
                  </a:cubicBezTo>
                  <a:lnTo>
                    <a:pt x="106816" y="33817"/>
                  </a:lnTo>
                  <a:cubicBezTo>
                    <a:pt x="106912" y="33817"/>
                    <a:pt x="107009" y="33720"/>
                    <a:pt x="107009" y="33592"/>
                  </a:cubicBezTo>
                  <a:cubicBezTo>
                    <a:pt x="107009" y="33495"/>
                    <a:pt x="106912" y="33399"/>
                    <a:pt x="106816" y="33399"/>
                  </a:cubicBezTo>
                  <a:close/>
                  <a:moveTo>
                    <a:pt x="108102" y="33399"/>
                  </a:moveTo>
                  <a:cubicBezTo>
                    <a:pt x="107973" y="33399"/>
                    <a:pt x="107877" y="33495"/>
                    <a:pt x="107877" y="33592"/>
                  </a:cubicBezTo>
                  <a:cubicBezTo>
                    <a:pt x="107877" y="33720"/>
                    <a:pt x="107973" y="33817"/>
                    <a:pt x="108102" y="33817"/>
                  </a:cubicBezTo>
                  <a:lnTo>
                    <a:pt x="109355" y="33817"/>
                  </a:lnTo>
                  <a:cubicBezTo>
                    <a:pt x="109484" y="33817"/>
                    <a:pt x="109580" y="33720"/>
                    <a:pt x="109580" y="33592"/>
                  </a:cubicBezTo>
                  <a:cubicBezTo>
                    <a:pt x="109580" y="33495"/>
                    <a:pt x="109484" y="33399"/>
                    <a:pt x="109355" y="33399"/>
                  </a:cubicBezTo>
                  <a:close/>
                  <a:moveTo>
                    <a:pt x="110641" y="33399"/>
                  </a:moveTo>
                  <a:cubicBezTo>
                    <a:pt x="110513" y="33399"/>
                    <a:pt x="110416" y="33495"/>
                    <a:pt x="110416" y="33592"/>
                  </a:cubicBezTo>
                  <a:cubicBezTo>
                    <a:pt x="110416" y="33720"/>
                    <a:pt x="110513" y="33817"/>
                    <a:pt x="110641" y="33817"/>
                  </a:cubicBezTo>
                  <a:lnTo>
                    <a:pt x="111927" y="33817"/>
                  </a:lnTo>
                  <a:cubicBezTo>
                    <a:pt x="112023" y="33817"/>
                    <a:pt x="112120" y="33720"/>
                    <a:pt x="112120" y="33592"/>
                  </a:cubicBezTo>
                  <a:cubicBezTo>
                    <a:pt x="112120" y="33495"/>
                    <a:pt x="112023" y="33399"/>
                    <a:pt x="111927" y="33399"/>
                  </a:cubicBezTo>
                  <a:close/>
                  <a:moveTo>
                    <a:pt x="113181" y="33399"/>
                  </a:moveTo>
                  <a:cubicBezTo>
                    <a:pt x="113084" y="33399"/>
                    <a:pt x="112988" y="33495"/>
                    <a:pt x="112988" y="33592"/>
                  </a:cubicBezTo>
                  <a:cubicBezTo>
                    <a:pt x="112988" y="33720"/>
                    <a:pt x="113084" y="33817"/>
                    <a:pt x="113181" y="33817"/>
                  </a:cubicBezTo>
                  <a:lnTo>
                    <a:pt x="114466" y="33817"/>
                  </a:lnTo>
                  <a:cubicBezTo>
                    <a:pt x="114595" y="33817"/>
                    <a:pt x="114691" y="33720"/>
                    <a:pt x="114691" y="33592"/>
                  </a:cubicBezTo>
                  <a:cubicBezTo>
                    <a:pt x="114691" y="33495"/>
                    <a:pt x="114595" y="33399"/>
                    <a:pt x="114466" y="33399"/>
                  </a:cubicBezTo>
                  <a:close/>
                  <a:moveTo>
                    <a:pt x="115752" y="33399"/>
                  </a:moveTo>
                  <a:cubicBezTo>
                    <a:pt x="115624" y="33399"/>
                    <a:pt x="115527" y="33495"/>
                    <a:pt x="115527" y="33592"/>
                  </a:cubicBezTo>
                  <a:cubicBezTo>
                    <a:pt x="115527" y="33720"/>
                    <a:pt x="115624" y="33817"/>
                    <a:pt x="115752" y="33817"/>
                  </a:cubicBezTo>
                  <a:lnTo>
                    <a:pt x="117006" y="33817"/>
                  </a:lnTo>
                  <a:cubicBezTo>
                    <a:pt x="117134" y="33817"/>
                    <a:pt x="117231" y="33720"/>
                    <a:pt x="117231" y="33592"/>
                  </a:cubicBezTo>
                  <a:cubicBezTo>
                    <a:pt x="117231" y="33495"/>
                    <a:pt x="117134" y="33399"/>
                    <a:pt x="117006" y="33399"/>
                  </a:cubicBezTo>
                  <a:close/>
                  <a:moveTo>
                    <a:pt x="118292" y="33399"/>
                  </a:moveTo>
                  <a:cubicBezTo>
                    <a:pt x="118163" y="33399"/>
                    <a:pt x="118067" y="33495"/>
                    <a:pt x="118067" y="33592"/>
                  </a:cubicBezTo>
                  <a:cubicBezTo>
                    <a:pt x="118067" y="33720"/>
                    <a:pt x="118163" y="33817"/>
                    <a:pt x="118292" y="33817"/>
                  </a:cubicBezTo>
                  <a:lnTo>
                    <a:pt x="119577" y="33817"/>
                  </a:lnTo>
                  <a:cubicBezTo>
                    <a:pt x="119674" y="33817"/>
                    <a:pt x="119770" y="33720"/>
                    <a:pt x="119770" y="33592"/>
                  </a:cubicBezTo>
                  <a:cubicBezTo>
                    <a:pt x="119770" y="33495"/>
                    <a:pt x="119674" y="33399"/>
                    <a:pt x="119577" y="33399"/>
                  </a:cubicBezTo>
                  <a:close/>
                  <a:moveTo>
                    <a:pt x="193" y="33463"/>
                  </a:moveTo>
                  <a:cubicBezTo>
                    <a:pt x="97" y="33463"/>
                    <a:pt x="0" y="33560"/>
                    <a:pt x="0" y="33656"/>
                  </a:cubicBezTo>
                  <a:lnTo>
                    <a:pt x="0" y="34942"/>
                  </a:lnTo>
                  <a:cubicBezTo>
                    <a:pt x="0" y="35070"/>
                    <a:pt x="97" y="35167"/>
                    <a:pt x="193" y="35167"/>
                  </a:cubicBezTo>
                  <a:cubicBezTo>
                    <a:pt x="322" y="35167"/>
                    <a:pt x="418" y="35070"/>
                    <a:pt x="418" y="34942"/>
                  </a:cubicBezTo>
                  <a:lnTo>
                    <a:pt x="418" y="33656"/>
                  </a:lnTo>
                  <a:cubicBezTo>
                    <a:pt x="418" y="33560"/>
                    <a:pt x="322" y="33463"/>
                    <a:pt x="193" y="33463"/>
                  </a:cubicBezTo>
                  <a:close/>
                  <a:moveTo>
                    <a:pt x="120092" y="34138"/>
                  </a:moveTo>
                  <a:cubicBezTo>
                    <a:pt x="119995" y="34138"/>
                    <a:pt x="119899" y="34235"/>
                    <a:pt x="119899" y="34331"/>
                  </a:cubicBezTo>
                  <a:lnTo>
                    <a:pt x="119899" y="35617"/>
                  </a:lnTo>
                  <a:cubicBezTo>
                    <a:pt x="119899" y="35745"/>
                    <a:pt x="119995" y="35842"/>
                    <a:pt x="120092" y="35842"/>
                  </a:cubicBezTo>
                  <a:cubicBezTo>
                    <a:pt x="120220" y="35842"/>
                    <a:pt x="120317" y="35745"/>
                    <a:pt x="120317" y="35617"/>
                  </a:cubicBezTo>
                  <a:lnTo>
                    <a:pt x="120317" y="34331"/>
                  </a:lnTo>
                  <a:cubicBezTo>
                    <a:pt x="120317" y="34235"/>
                    <a:pt x="120220" y="34138"/>
                    <a:pt x="120092" y="34138"/>
                  </a:cubicBezTo>
                  <a:close/>
                  <a:moveTo>
                    <a:pt x="193" y="36003"/>
                  </a:moveTo>
                  <a:cubicBezTo>
                    <a:pt x="97" y="36003"/>
                    <a:pt x="0" y="36099"/>
                    <a:pt x="0" y="36228"/>
                  </a:cubicBezTo>
                  <a:lnTo>
                    <a:pt x="0" y="37481"/>
                  </a:lnTo>
                  <a:cubicBezTo>
                    <a:pt x="0" y="37610"/>
                    <a:pt x="97" y="37706"/>
                    <a:pt x="193" y="37706"/>
                  </a:cubicBezTo>
                  <a:cubicBezTo>
                    <a:pt x="322" y="37706"/>
                    <a:pt x="418" y="37610"/>
                    <a:pt x="418" y="37481"/>
                  </a:cubicBezTo>
                  <a:lnTo>
                    <a:pt x="418" y="36228"/>
                  </a:lnTo>
                  <a:cubicBezTo>
                    <a:pt x="418" y="36099"/>
                    <a:pt x="322" y="36003"/>
                    <a:pt x="193" y="36003"/>
                  </a:cubicBezTo>
                  <a:close/>
                  <a:moveTo>
                    <a:pt x="120092" y="36678"/>
                  </a:moveTo>
                  <a:cubicBezTo>
                    <a:pt x="119995" y="36678"/>
                    <a:pt x="119899" y="36774"/>
                    <a:pt x="119899" y="36903"/>
                  </a:cubicBezTo>
                  <a:lnTo>
                    <a:pt x="119899" y="38156"/>
                  </a:lnTo>
                  <a:cubicBezTo>
                    <a:pt x="119899" y="38285"/>
                    <a:pt x="119995" y="38381"/>
                    <a:pt x="120092" y="38381"/>
                  </a:cubicBezTo>
                  <a:cubicBezTo>
                    <a:pt x="120220" y="38381"/>
                    <a:pt x="120317" y="38285"/>
                    <a:pt x="120317" y="38156"/>
                  </a:cubicBezTo>
                  <a:lnTo>
                    <a:pt x="120317" y="36903"/>
                  </a:lnTo>
                  <a:cubicBezTo>
                    <a:pt x="120317" y="36774"/>
                    <a:pt x="120220" y="36678"/>
                    <a:pt x="120092" y="36678"/>
                  </a:cubicBezTo>
                  <a:close/>
                  <a:moveTo>
                    <a:pt x="193" y="38542"/>
                  </a:moveTo>
                  <a:cubicBezTo>
                    <a:pt x="97" y="38542"/>
                    <a:pt x="0" y="38638"/>
                    <a:pt x="0" y="38767"/>
                  </a:cubicBezTo>
                  <a:lnTo>
                    <a:pt x="0" y="40053"/>
                  </a:lnTo>
                  <a:cubicBezTo>
                    <a:pt x="0" y="40149"/>
                    <a:pt x="97" y="40246"/>
                    <a:pt x="193" y="40246"/>
                  </a:cubicBezTo>
                  <a:cubicBezTo>
                    <a:pt x="322" y="40246"/>
                    <a:pt x="418" y="40149"/>
                    <a:pt x="418" y="40053"/>
                  </a:cubicBezTo>
                  <a:lnTo>
                    <a:pt x="418" y="38767"/>
                  </a:lnTo>
                  <a:cubicBezTo>
                    <a:pt x="418" y="38638"/>
                    <a:pt x="322" y="38542"/>
                    <a:pt x="193" y="38542"/>
                  </a:cubicBezTo>
                  <a:close/>
                  <a:moveTo>
                    <a:pt x="120092" y="39249"/>
                  </a:moveTo>
                  <a:cubicBezTo>
                    <a:pt x="119995" y="39249"/>
                    <a:pt x="119899" y="39313"/>
                    <a:pt x="119899" y="39442"/>
                  </a:cubicBezTo>
                  <a:lnTo>
                    <a:pt x="119899" y="40728"/>
                  </a:lnTo>
                  <a:cubicBezTo>
                    <a:pt x="119899" y="40824"/>
                    <a:pt x="119995" y="40921"/>
                    <a:pt x="120092" y="40921"/>
                  </a:cubicBezTo>
                  <a:cubicBezTo>
                    <a:pt x="120220" y="40921"/>
                    <a:pt x="120317" y="40824"/>
                    <a:pt x="120317" y="40728"/>
                  </a:cubicBezTo>
                  <a:lnTo>
                    <a:pt x="120317" y="39442"/>
                  </a:lnTo>
                  <a:cubicBezTo>
                    <a:pt x="120317" y="39313"/>
                    <a:pt x="120220" y="39249"/>
                    <a:pt x="120092" y="39249"/>
                  </a:cubicBezTo>
                  <a:close/>
                  <a:moveTo>
                    <a:pt x="193" y="41114"/>
                  </a:moveTo>
                  <a:cubicBezTo>
                    <a:pt x="97" y="41114"/>
                    <a:pt x="0" y="41210"/>
                    <a:pt x="0" y="41306"/>
                  </a:cubicBezTo>
                  <a:lnTo>
                    <a:pt x="0" y="42592"/>
                  </a:lnTo>
                  <a:cubicBezTo>
                    <a:pt x="0" y="42721"/>
                    <a:pt x="97" y="42817"/>
                    <a:pt x="193" y="42817"/>
                  </a:cubicBezTo>
                  <a:cubicBezTo>
                    <a:pt x="322" y="42817"/>
                    <a:pt x="418" y="42721"/>
                    <a:pt x="418" y="42592"/>
                  </a:cubicBezTo>
                  <a:lnTo>
                    <a:pt x="418" y="41306"/>
                  </a:lnTo>
                  <a:cubicBezTo>
                    <a:pt x="418" y="41210"/>
                    <a:pt x="322" y="41114"/>
                    <a:pt x="193" y="41114"/>
                  </a:cubicBezTo>
                  <a:close/>
                  <a:moveTo>
                    <a:pt x="120092" y="41789"/>
                  </a:moveTo>
                  <a:cubicBezTo>
                    <a:pt x="119995" y="41789"/>
                    <a:pt x="119899" y="41885"/>
                    <a:pt x="119899" y="41981"/>
                  </a:cubicBezTo>
                  <a:lnTo>
                    <a:pt x="119899" y="43267"/>
                  </a:lnTo>
                  <a:cubicBezTo>
                    <a:pt x="119899" y="43396"/>
                    <a:pt x="119995" y="43492"/>
                    <a:pt x="120092" y="43492"/>
                  </a:cubicBezTo>
                  <a:cubicBezTo>
                    <a:pt x="120220" y="43492"/>
                    <a:pt x="120317" y="43396"/>
                    <a:pt x="120317" y="43267"/>
                  </a:cubicBezTo>
                  <a:lnTo>
                    <a:pt x="120317" y="41981"/>
                  </a:lnTo>
                  <a:cubicBezTo>
                    <a:pt x="120317" y="41885"/>
                    <a:pt x="120220" y="41789"/>
                    <a:pt x="120092" y="41789"/>
                  </a:cubicBezTo>
                  <a:close/>
                  <a:moveTo>
                    <a:pt x="193" y="43653"/>
                  </a:moveTo>
                  <a:cubicBezTo>
                    <a:pt x="97" y="43653"/>
                    <a:pt x="0" y="43749"/>
                    <a:pt x="0" y="43878"/>
                  </a:cubicBezTo>
                  <a:lnTo>
                    <a:pt x="0" y="45132"/>
                  </a:lnTo>
                  <a:cubicBezTo>
                    <a:pt x="0" y="45260"/>
                    <a:pt x="97" y="45357"/>
                    <a:pt x="193" y="45357"/>
                  </a:cubicBezTo>
                  <a:cubicBezTo>
                    <a:pt x="322" y="45357"/>
                    <a:pt x="418" y="45260"/>
                    <a:pt x="418" y="45132"/>
                  </a:cubicBezTo>
                  <a:lnTo>
                    <a:pt x="418" y="43878"/>
                  </a:lnTo>
                  <a:cubicBezTo>
                    <a:pt x="418" y="43749"/>
                    <a:pt x="322" y="43653"/>
                    <a:pt x="193" y="43653"/>
                  </a:cubicBezTo>
                  <a:close/>
                  <a:moveTo>
                    <a:pt x="120092" y="44328"/>
                  </a:moveTo>
                  <a:cubicBezTo>
                    <a:pt x="119995" y="44328"/>
                    <a:pt x="119899" y="44424"/>
                    <a:pt x="119899" y="44553"/>
                  </a:cubicBezTo>
                  <a:lnTo>
                    <a:pt x="119899" y="45839"/>
                  </a:lnTo>
                  <a:cubicBezTo>
                    <a:pt x="119899" y="45935"/>
                    <a:pt x="119995" y="46032"/>
                    <a:pt x="120092" y="46032"/>
                  </a:cubicBezTo>
                  <a:cubicBezTo>
                    <a:pt x="120220" y="46032"/>
                    <a:pt x="120317" y="45935"/>
                    <a:pt x="120317" y="45839"/>
                  </a:cubicBezTo>
                  <a:lnTo>
                    <a:pt x="120317" y="44553"/>
                  </a:lnTo>
                  <a:cubicBezTo>
                    <a:pt x="120317" y="44424"/>
                    <a:pt x="120220" y="44328"/>
                    <a:pt x="120092" y="44328"/>
                  </a:cubicBezTo>
                  <a:close/>
                  <a:moveTo>
                    <a:pt x="120092" y="46900"/>
                  </a:moveTo>
                  <a:cubicBezTo>
                    <a:pt x="119995" y="46900"/>
                    <a:pt x="119899" y="46996"/>
                    <a:pt x="119899" y="47092"/>
                  </a:cubicBezTo>
                  <a:lnTo>
                    <a:pt x="119899" y="48378"/>
                  </a:lnTo>
                  <a:cubicBezTo>
                    <a:pt x="119899" y="48507"/>
                    <a:pt x="119995" y="48571"/>
                    <a:pt x="120092" y="48571"/>
                  </a:cubicBezTo>
                  <a:cubicBezTo>
                    <a:pt x="120220" y="48571"/>
                    <a:pt x="120317" y="48507"/>
                    <a:pt x="120317" y="48378"/>
                  </a:cubicBezTo>
                  <a:lnTo>
                    <a:pt x="120317" y="47092"/>
                  </a:lnTo>
                  <a:cubicBezTo>
                    <a:pt x="120317" y="46996"/>
                    <a:pt x="120220" y="46900"/>
                    <a:pt x="120092" y="46900"/>
                  </a:cubicBezTo>
                  <a:close/>
                  <a:moveTo>
                    <a:pt x="120092" y="49439"/>
                  </a:moveTo>
                  <a:cubicBezTo>
                    <a:pt x="119995" y="49439"/>
                    <a:pt x="119899" y="49535"/>
                    <a:pt x="119899" y="49664"/>
                  </a:cubicBezTo>
                  <a:lnTo>
                    <a:pt x="119899" y="50918"/>
                  </a:lnTo>
                  <a:cubicBezTo>
                    <a:pt x="119899" y="51046"/>
                    <a:pt x="119995" y="51143"/>
                    <a:pt x="120092" y="51143"/>
                  </a:cubicBezTo>
                  <a:cubicBezTo>
                    <a:pt x="120220" y="51143"/>
                    <a:pt x="120317" y="51046"/>
                    <a:pt x="120317" y="50918"/>
                  </a:cubicBezTo>
                  <a:lnTo>
                    <a:pt x="120317" y="49664"/>
                  </a:lnTo>
                  <a:cubicBezTo>
                    <a:pt x="120317" y="49535"/>
                    <a:pt x="120220" y="49439"/>
                    <a:pt x="120092" y="49439"/>
                  </a:cubicBezTo>
                  <a:close/>
                  <a:moveTo>
                    <a:pt x="120092" y="51978"/>
                  </a:moveTo>
                  <a:cubicBezTo>
                    <a:pt x="119995" y="51978"/>
                    <a:pt x="119899" y="52075"/>
                    <a:pt x="119899" y="52203"/>
                  </a:cubicBezTo>
                  <a:lnTo>
                    <a:pt x="119899" y="53489"/>
                  </a:lnTo>
                  <a:cubicBezTo>
                    <a:pt x="119899" y="53586"/>
                    <a:pt x="119995" y="53682"/>
                    <a:pt x="120092" y="53682"/>
                  </a:cubicBezTo>
                  <a:cubicBezTo>
                    <a:pt x="120220" y="53682"/>
                    <a:pt x="120317" y="53586"/>
                    <a:pt x="120317" y="53489"/>
                  </a:cubicBezTo>
                  <a:lnTo>
                    <a:pt x="120317" y="52203"/>
                  </a:lnTo>
                  <a:cubicBezTo>
                    <a:pt x="120317" y="52075"/>
                    <a:pt x="120220" y="51978"/>
                    <a:pt x="120092" y="51978"/>
                  </a:cubicBezTo>
                  <a:close/>
                  <a:moveTo>
                    <a:pt x="120092" y="54550"/>
                  </a:moveTo>
                  <a:cubicBezTo>
                    <a:pt x="119995" y="54550"/>
                    <a:pt x="119899" y="54646"/>
                    <a:pt x="119899" y="54743"/>
                  </a:cubicBezTo>
                  <a:lnTo>
                    <a:pt x="119899" y="56029"/>
                  </a:lnTo>
                  <a:cubicBezTo>
                    <a:pt x="119899" y="56157"/>
                    <a:pt x="119995" y="56254"/>
                    <a:pt x="120092" y="56254"/>
                  </a:cubicBezTo>
                  <a:cubicBezTo>
                    <a:pt x="120220" y="56254"/>
                    <a:pt x="120317" y="56157"/>
                    <a:pt x="120317" y="56029"/>
                  </a:cubicBezTo>
                  <a:lnTo>
                    <a:pt x="120317" y="54743"/>
                  </a:lnTo>
                  <a:cubicBezTo>
                    <a:pt x="120317" y="54646"/>
                    <a:pt x="120220" y="54550"/>
                    <a:pt x="120092" y="54550"/>
                  </a:cubicBezTo>
                  <a:close/>
                  <a:moveTo>
                    <a:pt x="120092" y="57089"/>
                  </a:moveTo>
                  <a:cubicBezTo>
                    <a:pt x="119995" y="57089"/>
                    <a:pt x="119899" y="57186"/>
                    <a:pt x="119899" y="57314"/>
                  </a:cubicBezTo>
                  <a:lnTo>
                    <a:pt x="119899" y="58568"/>
                  </a:lnTo>
                  <a:cubicBezTo>
                    <a:pt x="119899" y="58697"/>
                    <a:pt x="119995" y="58793"/>
                    <a:pt x="120092" y="58793"/>
                  </a:cubicBezTo>
                  <a:cubicBezTo>
                    <a:pt x="120220" y="58793"/>
                    <a:pt x="120317" y="58697"/>
                    <a:pt x="120317" y="58568"/>
                  </a:cubicBezTo>
                  <a:lnTo>
                    <a:pt x="120317" y="57314"/>
                  </a:lnTo>
                  <a:cubicBezTo>
                    <a:pt x="120317" y="57186"/>
                    <a:pt x="120220" y="57089"/>
                    <a:pt x="120092" y="57089"/>
                  </a:cubicBezTo>
                  <a:close/>
                  <a:moveTo>
                    <a:pt x="120092" y="59629"/>
                  </a:moveTo>
                  <a:cubicBezTo>
                    <a:pt x="119995" y="59629"/>
                    <a:pt x="119899" y="59725"/>
                    <a:pt x="119899" y="59854"/>
                  </a:cubicBezTo>
                  <a:lnTo>
                    <a:pt x="119899" y="61140"/>
                  </a:lnTo>
                  <a:cubicBezTo>
                    <a:pt x="119899" y="61236"/>
                    <a:pt x="119995" y="61332"/>
                    <a:pt x="120092" y="61332"/>
                  </a:cubicBezTo>
                  <a:cubicBezTo>
                    <a:pt x="120220" y="61332"/>
                    <a:pt x="120317" y="61236"/>
                    <a:pt x="120317" y="61140"/>
                  </a:cubicBezTo>
                  <a:lnTo>
                    <a:pt x="120317" y="59854"/>
                  </a:lnTo>
                  <a:cubicBezTo>
                    <a:pt x="120317" y="59725"/>
                    <a:pt x="120220" y="59629"/>
                    <a:pt x="120092" y="59629"/>
                  </a:cubicBezTo>
                  <a:close/>
                  <a:moveTo>
                    <a:pt x="120092" y="62200"/>
                  </a:moveTo>
                  <a:cubicBezTo>
                    <a:pt x="119995" y="62200"/>
                    <a:pt x="119899" y="62297"/>
                    <a:pt x="119899" y="62393"/>
                  </a:cubicBezTo>
                  <a:lnTo>
                    <a:pt x="119899" y="63679"/>
                  </a:lnTo>
                  <a:cubicBezTo>
                    <a:pt x="119899" y="63808"/>
                    <a:pt x="119995" y="63904"/>
                    <a:pt x="120092" y="63904"/>
                  </a:cubicBezTo>
                  <a:cubicBezTo>
                    <a:pt x="120220" y="63904"/>
                    <a:pt x="120317" y="63808"/>
                    <a:pt x="120317" y="63679"/>
                  </a:cubicBezTo>
                  <a:lnTo>
                    <a:pt x="120317" y="62393"/>
                  </a:lnTo>
                  <a:cubicBezTo>
                    <a:pt x="120317" y="62297"/>
                    <a:pt x="120220" y="62200"/>
                    <a:pt x="120092" y="62200"/>
                  </a:cubicBezTo>
                  <a:close/>
                  <a:moveTo>
                    <a:pt x="120092" y="64740"/>
                  </a:moveTo>
                  <a:cubicBezTo>
                    <a:pt x="119995" y="64740"/>
                    <a:pt x="119899" y="64836"/>
                    <a:pt x="119899" y="64965"/>
                  </a:cubicBezTo>
                  <a:lnTo>
                    <a:pt x="119899" y="66218"/>
                  </a:lnTo>
                  <a:cubicBezTo>
                    <a:pt x="119899" y="66347"/>
                    <a:pt x="119995" y="66443"/>
                    <a:pt x="120092" y="66443"/>
                  </a:cubicBezTo>
                  <a:cubicBezTo>
                    <a:pt x="120220" y="66443"/>
                    <a:pt x="120317" y="66347"/>
                    <a:pt x="120317" y="66218"/>
                  </a:cubicBezTo>
                  <a:lnTo>
                    <a:pt x="120317" y="64965"/>
                  </a:lnTo>
                  <a:cubicBezTo>
                    <a:pt x="120317" y="64836"/>
                    <a:pt x="120220" y="64740"/>
                    <a:pt x="120092" y="64740"/>
                  </a:cubicBezTo>
                  <a:close/>
                  <a:moveTo>
                    <a:pt x="120092" y="67279"/>
                  </a:moveTo>
                  <a:cubicBezTo>
                    <a:pt x="119995" y="67279"/>
                    <a:pt x="119899" y="67376"/>
                    <a:pt x="119899" y="67504"/>
                  </a:cubicBezTo>
                  <a:lnTo>
                    <a:pt x="119899" y="68790"/>
                  </a:lnTo>
                  <a:cubicBezTo>
                    <a:pt x="119899" y="68886"/>
                    <a:pt x="119995" y="68983"/>
                    <a:pt x="120092" y="68983"/>
                  </a:cubicBezTo>
                  <a:cubicBezTo>
                    <a:pt x="120220" y="68983"/>
                    <a:pt x="120317" y="68886"/>
                    <a:pt x="120317" y="68790"/>
                  </a:cubicBezTo>
                  <a:lnTo>
                    <a:pt x="120317" y="67504"/>
                  </a:lnTo>
                  <a:cubicBezTo>
                    <a:pt x="120317" y="67376"/>
                    <a:pt x="120220" y="67279"/>
                    <a:pt x="120092" y="67279"/>
                  </a:cubicBezTo>
                  <a:close/>
                  <a:moveTo>
                    <a:pt x="120092" y="69851"/>
                  </a:moveTo>
                  <a:cubicBezTo>
                    <a:pt x="119995" y="69851"/>
                    <a:pt x="119899" y="69947"/>
                    <a:pt x="119899" y="70044"/>
                  </a:cubicBezTo>
                  <a:lnTo>
                    <a:pt x="119899" y="71329"/>
                  </a:lnTo>
                  <a:cubicBezTo>
                    <a:pt x="119899" y="71458"/>
                    <a:pt x="119995" y="71554"/>
                    <a:pt x="120092" y="71554"/>
                  </a:cubicBezTo>
                  <a:cubicBezTo>
                    <a:pt x="120220" y="71554"/>
                    <a:pt x="120317" y="71458"/>
                    <a:pt x="120317" y="71329"/>
                  </a:cubicBezTo>
                  <a:lnTo>
                    <a:pt x="120317" y="70044"/>
                  </a:lnTo>
                  <a:cubicBezTo>
                    <a:pt x="120317" y="69947"/>
                    <a:pt x="120220" y="69851"/>
                    <a:pt x="120092" y="69851"/>
                  </a:cubicBezTo>
                  <a:close/>
                  <a:moveTo>
                    <a:pt x="120092" y="72390"/>
                  </a:moveTo>
                  <a:cubicBezTo>
                    <a:pt x="119995" y="72390"/>
                    <a:pt x="119899" y="72487"/>
                    <a:pt x="119899" y="72615"/>
                  </a:cubicBezTo>
                  <a:lnTo>
                    <a:pt x="119899" y="73869"/>
                  </a:lnTo>
                  <a:cubicBezTo>
                    <a:pt x="119899" y="73997"/>
                    <a:pt x="119995" y="74094"/>
                    <a:pt x="120092" y="74094"/>
                  </a:cubicBezTo>
                  <a:cubicBezTo>
                    <a:pt x="120220" y="74094"/>
                    <a:pt x="120317" y="73997"/>
                    <a:pt x="120317" y="73869"/>
                  </a:cubicBezTo>
                  <a:lnTo>
                    <a:pt x="120317" y="72615"/>
                  </a:lnTo>
                  <a:cubicBezTo>
                    <a:pt x="120317" y="72487"/>
                    <a:pt x="120220" y="72390"/>
                    <a:pt x="120092" y="72390"/>
                  </a:cubicBezTo>
                  <a:close/>
                  <a:moveTo>
                    <a:pt x="120092" y="74930"/>
                  </a:moveTo>
                  <a:cubicBezTo>
                    <a:pt x="119995" y="74930"/>
                    <a:pt x="119899" y="75026"/>
                    <a:pt x="119899" y="75155"/>
                  </a:cubicBezTo>
                  <a:lnTo>
                    <a:pt x="119899" y="76408"/>
                  </a:lnTo>
                  <a:cubicBezTo>
                    <a:pt x="119899" y="76537"/>
                    <a:pt x="119995" y="76633"/>
                    <a:pt x="120092" y="76633"/>
                  </a:cubicBezTo>
                  <a:cubicBezTo>
                    <a:pt x="120220" y="76633"/>
                    <a:pt x="120317" y="76537"/>
                    <a:pt x="120317" y="76408"/>
                  </a:cubicBezTo>
                  <a:lnTo>
                    <a:pt x="120317" y="75155"/>
                  </a:lnTo>
                  <a:cubicBezTo>
                    <a:pt x="120317" y="75026"/>
                    <a:pt x="120220" y="74930"/>
                    <a:pt x="120092" y="7493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6" name="Google Shape;4426;gcf486a7196_0_453"/>
            <p:cNvSpPr/>
            <p:nvPr/>
          </p:nvSpPr>
          <p:spPr>
            <a:xfrm>
              <a:off x="4008475" y="962975"/>
              <a:ext cx="286100" cy="383350"/>
            </a:xfrm>
            <a:custGeom>
              <a:rect b="b" l="l" r="r" t="t"/>
              <a:pathLst>
                <a:path extrusionOk="0" h="15334" w="11444">
                  <a:moveTo>
                    <a:pt x="0" y="0"/>
                  </a:moveTo>
                  <a:lnTo>
                    <a:pt x="7683" y="15333"/>
                  </a:lnTo>
                  <a:lnTo>
                    <a:pt x="114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7" name="Google Shape;4427;gcf486a7196_0_453"/>
            <p:cNvSpPr/>
            <p:nvPr/>
          </p:nvSpPr>
          <p:spPr>
            <a:xfrm>
              <a:off x="4002850" y="957350"/>
              <a:ext cx="297350" cy="394000"/>
            </a:xfrm>
            <a:custGeom>
              <a:rect b="b" l="l" r="r" t="t"/>
              <a:pathLst>
                <a:path extrusionOk="0" h="15760" w="11894">
                  <a:moveTo>
                    <a:pt x="11379" y="450"/>
                  </a:moveTo>
                  <a:lnTo>
                    <a:pt x="7815" y="14954"/>
                  </a:lnTo>
                  <a:lnTo>
                    <a:pt x="579" y="450"/>
                  </a:lnTo>
                  <a:close/>
                  <a:moveTo>
                    <a:pt x="225" y="0"/>
                  </a:moveTo>
                  <a:cubicBezTo>
                    <a:pt x="161" y="0"/>
                    <a:pt x="97" y="32"/>
                    <a:pt x="64" y="97"/>
                  </a:cubicBezTo>
                  <a:cubicBezTo>
                    <a:pt x="0" y="161"/>
                    <a:pt x="0" y="257"/>
                    <a:pt x="32" y="322"/>
                  </a:cubicBezTo>
                  <a:lnTo>
                    <a:pt x="7715" y="15655"/>
                  </a:lnTo>
                  <a:cubicBezTo>
                    <a:pt x="7741" y="15707"/>
                    <a:pt x="7810" y="15760"/>
                    <a:pt x="7870" y="15760"/>
                  </a:cubicBezTo>
                  <a:cubicBezTo>
                    <a:pt x="7883" y="15760"/>
                    <a:pt x="7896" y="15757"/>
                    <a:pt x="7908" y="15751"/>
                  </a:cubicBezTo>
                  <a:cubicBezTo>
                    <a:pt x="8004" y="15751"/>
                    <a:pt x="8068" y="15687"/>
                    <a:pt x="8101" y="15590"/>
                  </a:cubicBezTo>
                  <a:lnTo>
                    <a:pt x="11861" y="257"/>
                  </a:lnTo>
                  <a:cubicBezTo>
                    <a:pt x="11894" y="225"/>
                    <a:pt x="11861" y="129"/>
                    <a:pt x="11829" y="97"/>
                  </a:cubicBezTo>
                  <a:cubicBezTo>
                    <a:pt x="11797" y="32"/>
                    <a:pt x="11733" y="0"/>
                    <a:pt x="11669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8" name="Google Shape;4428;gcf486a7196_0_453"/>
            <p:cNvSpPr/>
            <p:nvPr/>
          </p:nvSpPr>
          <p:spPr>
            <a:xfrm>
              <a:off x="4039000" y="977425"/>
              <a:ext cx="182450" cy="368900"/>
            </a:xfrm>
            <a:custGeom>
              <a:rect b="b" l="l" r="r" t="t"/>
              <a:pathLst>
                <a:path extrusionOk="0" h="14756" w="7298">
                  <a:moveTo>
                    <a:pt x="1" y="1"/>
                  </a:moveTo>
                  <a:lnTo>
                    <a:pt x="6462" y="14755"/>
                  </a:lnTo>
                  <a:lnTo>
                    <a:pt x="7297" y="1"/>
                  </a:ln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9" name="Google Shape;4429;gcf486a7196_0_453"/>
            <p:cNvSpPr/>
            <p:nvPr/>
          </p:nvSpPr>
          <p:spPr>
            <a:xfrm>
              <a:off x="4033375" y="971800"/>
              <a:ext cx="192900" cy="379550"/>
            </a:xfrm>
            <a:custGeom>
              <a:rect b="b" l="l" r="r" t="t"/>
              <a:pathLst>
                <a:path extrusionOk="0" h="15182" w="7716">
                  <a:moveTo>
                    <a:pt x="7297" y="451"/>
                  </a:moveTo>
                  <a:lnTo>
                    <a:pt x="6513" y="14049"/>
                  </a:lnTo>
                  <a:lnTo>
                    <a:pt x="547" y="451"/>
                  </a:lnTo>
                  <a:close/>
                  <a:moveTo>
                    <a:pt x="226" y="1"/>
                  </a:moveTo>
                  <a:cubicBezTo>
                    <a:pt x="161" y="1"/>
                    <a:pt x="97" y="65"/>
                    <a:pt x="65" y="97"/>
                  </a:cubicBezTo>
                  <a:cubicBezTo>
                    <a:pt x="33" y="162"/>
                    <a:pt x="1" y="258"/>
                    <a:pt x="33" y="322"/>
                  </a:cubicBezTo>
                  <a:lnTo>
                    <a:pt x="6494" y="15045"/>
                  </a:lnTo>
                  <a:cubicBezTo>
                    <a:pt x="6520" y="15124"/>
                    <a:pt x="6590" y="15181"/>
                    <a:pt x="6668" y="15181"/>
                  </a:cubicBezTo>
                  <a:cubicBezTo>
                    <a:pt x="6685" y="15181"/>
                    <a:pt x="6702" y="15179"/>
                    <a:pt x="6719" y="15173"/>
                  </a:cubicBezTo>
                  <a:cubicBezTo>
                    <a:pt x="6815" y="15173"/>
                    <a:pt x="6880" y="15077"/>
                    <a:pt x="6880" y="14980"/>
                  </a:cubicBezTo>
                  <a:lnTo>
                    <a:pt x="7715" y="226"/>
                  </a:lnTo>
                  <a:cubicBezTo>
                    <a:pt x="7715" y="194"/>
                    <a:pt x="7715" y="130"/>
                    <a:pt x="7651" y="65"/>
                  </a:cubicBezTo>
                  <a:cubicBezTo>
                    <a:pt x="7619" y="33"/>
                    <a:pt x="7555" y="1"/>
                    <a:pt x="7522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0" name="Google Shape;4430;gcf486a7196_0_453"/>
            <p:cNvSpPr/>
            <p:nvPr/>
          </p:nvSpPr>
          <p:spPr>
            <a:xfrm>
              <a:off x="3998825" y="948500"/>
              <a:ext cx="201725" cy="397825"/>
            </a:xfrm>
            <a:custGeom>
              <a:rect b="b" l="l" r="r" t="t"/>
              <a:pathLst>
                <a:path extrusionOk="0" h="15913" w="8069">
                  <a:moveTo>
                    <a:pt x="0" y="1"/>
                  </a:moveTo>
                  <a:lnTo>
                    <a:pt x="8069" y="15912"/>
                  </a:lnTo>
                  <a:lnTo>
                    <a:pt x="7265" y="1"/>
                  </a:ln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1" name="Google Shape;4431;gcf486a7196_0_453"/>
            <p:cNvSpPr/>
            <p:nvPr/>
          </p:nvSpPr>
          <p:spPr>
            <a:xfrm>
              <a:off x="3993200" y="943675"/>
              <a:ext cx="212175" cy="407675"/>
            </a:xfrm>
            <a:custGeom>
              <a:rect b="b" l="l" r="r" t="t"/>
              <a:pathLst>
                <a:path extrusionOk="0" h="16307" w="8487">
                  <a:moveTo>
                    <a:pt x="7297" y="419"/>
                  </a:moveTo>
                  <a:lnTo>
                    <a:pt x="8022" y="15152"/>
                  </a:lnTo>
                  <a:lnTo>
                    <a:pt x="579" y="419"/>
                  </a:lnTo>
                  <a:close/>
                  <a:moveTo>
                    <a:pt x="225" y="1"/>
                  </a:moveTo>
                  <a:cubicBezTo>
                    <a:pt x="161" y="1"/>
                    <a:pt x="97" y="33"/>
                    <a:pt x="33" y="97"/>
                  </a:cubicBezTo>
                  <a:cubicBezTo>
                    <a:pt x="0" y="162"/>
                    <a:pt x="0" y="226"/>
                    <a:pt x="33" y="290"/>
                  </a:cubicBezTo>
                  <a:lnTo>
                    <a:pt x="8101" y="16202"/>
                  </a:lnTo>
                  <a:cubicBezTo>
                    <a:pt x="8127" y="16254"/>
                    <a:pt x="8196" y="16307"/>
                    <a:pt x="8273" y="16307"/>
                  </a:cubicBezTo>
                  <a:cubicBezTo>
                    <a:pt x="8290" y="16307"/>
                    <a:pt x="8308" y="16304"/>
                    <a:pt x="8326" y="16298"/>
                  </a:cubicBezTo>
                  <a:cubicBezTo>
                    <a:pt x="8422" y="16266"/>
                    <a:pt x="8487" y="16170"/>
                    <a:pt x="8487" y="16073"/>
                  </a:cubicBezTo>
                  <a:lnTo>
                    <a:pt x="7715" y="194"/>
                  </a:lnTo>
                  <a:cubicBezTo>
                    <a:pt x="7715" y="65"/>
                    <a:pt x="7619" y="1"/>
                    <a:pt x="7490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2" name="Google Shape;4432;gcf486a7196_0_453"/>
            <p:cNvSpPr/>
            <p:nvPr/>
          </p:nvSpPr>
          <p:spPr>
            <a:xfrm>
              <a:off x="3567275" y="876975"/>
              <a:ext cx="633275" cy="469350"/>
            </a:xfrm>
            <a:custGeom>
              <a:rect b="b" l="l" r="r" t="t"/>
              <a:pathLst>
                <a:path extrusionOk="0" h="18774" w="25331">
                  <a:moveTo>
                    <a:pt x="1" y="1"/>
                  </a:moveTo>
                  <a:lnTo>
                    <a:pt x="4630" y="18773"/>
                  </a:lnTo>
                  <a:lnTo>
                    <a:pt x="25331" y="18773"/>
                  </a:lnTo>
                  <a:lnTo>
                    <a:pt x="22052" y="2155"/>
                  </a:lnTo>
                  <a:lnTo>
                    <a:pt x="11734" y="2155"/>
                  </a:lnTo>
                  <a:lnTo>
                    <a:pt x="98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3" name="Google Shape;4433;gcf486a7196_0_453"/>
            <p:cNvSpPr/>
            <p:nvPr/>
          </p:nvSpPr>
          <p:spPr>
            <a:xfrm>
              <a:off x="3561650" y="872175"/>
              <a:ext cx="643725" cy="478975"/>
            </a:xfrm>
            <a:custGeom>
              <a:rect b="b" l="l" r="r" t="t"/>
              <a:pathLst>
                <a:path extrusionOk="0" h="19159" w="25749">
                  <a:moveTo>
                    <a:pt x="9998" y="418"/>
                  </a:moveTo>
                  <a:lnTo>
                    <a:pt x="11798" y="2475"/>
                  </a:lnTo>
                  <a:cubicBezTo>
                    <a:pt x="11830" y="2507"/>
                    <a:pt x="11894" y="2539"/>
                    <a:pt x="11959" y="2539"/>
                  </a:cubicBezTo>
                  <a:lnTo>
                    <a:pt x="22084" y="2539"/>
                  </a:lnTo>
                  <a:lnTo>
                    <a:pt x="25299" y="18740"/>
                  </a:lnTo>
                  <a:lnTo>
                    <a:pt x="5015" y="18740"/>
                  </a:lnTo>
                  <a:lnTo>
                    <a:pt x="483" y="418"/>
                  </a:lnTo>
                  <a:close/>
                  <a:moveTo>
                    <a:pt x="226" y="0"/>
                  </a:moveTo>
                  <a:cubicBezTo>
                    <a:pt x="162" y="0"/>
                    <a:pt x="97" y="32"/>
                    <a:pt x="33" y="64"/>
                  </a:cubicBezTo>
                  <a:cubicBezTo>
                    <a:pt x="1" y="129"/>
                    <a:pt x="1" y="193"/>
                    <a:pt x="1" y="257"/>
                  </a:cubicBezTo>
                  <a:lnTo>
                    <a:pt x="4630" y="18997"/>
                  </a:lnTo>
                  <a:cubicBezTo>
                    <a:pt x="4662" y="19094"/>
                    <a:pt x="4758" y="19158"/>
                    <a:pt x="4855" y="19158"/>
                  </a:cubicBezTo>
                  <a:lnTo>
                    <a:pt x="25556" y="19158"/>
                  </a:lnTo>
                  <a:cubicBezTo>
                    <a:pt x="25620" y="19158"/>
                    <a:pt x="25652" y="19126"/>
                    <a:pt x="25716" y="19094"/>
                  </a:cubicBezTo>
                  <a:cubicBezTo>
                    <a:pt x="25749" y="19030"/>
                    <a:pt x="25749" y="18965"/>
                    <a:pt x="25749" y="18901"/>
                  </a:cubicBezTo>
                  <a:lnTo>
                    <a:pt x="22470" y="2282"/>
                  </a:lnTo>
                  <a:cubicBezTo>
                    <a:pt x="22438" y="2186"/>
                    <a:pt x="22373" y="2122"/>
                    <a:pt x="22277" y="2122"/>
                  </a:cubicBezTo>
                  <a:lnTo>
                    <a:pt x="12063" y="2122"/>
                  </a:lnTo>
                  <a:lnTo>
                    <a:pt x="10255" y="64"/>
                  </a:lnTo>
                  <a:cubicBezTo>
                    <a:pt x="10191" y="32"/>
                    <a:pt x="10159" y="0"/>
                    <a:pt x="10094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4" name="Google Shape;4434;gcf486a7196_0_453"/>
            <p:cNvSpPr/>
            <p:nvPr/>
          </p:nvSpPr>
          <p:spPr>
            <a:xfrm>
              <a:off x="4486625" y="1409775"/>
              <a:ext cx="694325" cy="411475"/>
            </a:xfrm>
            <a:custGeom>
              <a:rect b="b" l="l" r="r" t="t"/>
              <a:pathLst>
                <a:path extrusionOk="0" h="16459" w="27773">
                  <a:moveTo>
                    <a:pt x="1961" y="1"/>
                  </a:moveTo>
                  <a:cubicBezTo>
                    <a:pt x="868" y="1"/>
                    <a:pt x="0" y="901"/>
                    <a:pt x="0" y="1994"/>
                  </a:cubicBezTo>
                  <a:lnTo>
                    <a:pt x="0" y="14498"/>
                  </a:lnTo>
                  <a:cubicBezTo>
                    <a:pt x="0" y="15591"/>
                    <a:pt x="868" y="16459"/>
                    <a:pt x="1961" y="16459"/>
                  </a:cubicBezTo>
                  <a:lnTo>
                    <a:pt x="25812" y="16459"/>
                  </a:lnTo>
                  <a:cubicBezTo>
                    <a:pt x="26873" y="16459"/>
                    <a:pt x="27773" y="15591"/>
                    <a:pt x="27773" y="14498"/>
                  </a:cubicBezTo>
                  <a:lnTo>
                    <a:pt x="27773" y="1994"/>
                  </a:lnTo>
                  <a:cubicBezTo>
                    <a:pt x="27773" y="901"/>
                    <a:pt x="26873" y="1"/>
                    <a:pt x="258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5" name="Google Shape;4435;gcf486a7196_0_453"/>
            <p:cNvSpPr/>
            <p:nvPr/>
          </p:nvSpPr>
          <p:spPr>
            <a:xfrm>
              <a:off x="4481000" y="1404950"/>
              <a:ext cx="704775" cy="421125"/>
            </a:xfrm>
            <a:custGeom>
              <a:rect b="b" l="l" r="r" t="t"/>
              <a:pathLst>
                <a:path extrusionOk="0" h="16845" w="28191">
                  <a:moveTo>
                    <a:pt x="26037" y="419"/>
                  </a:moveTo>
                  <a:cubicBezTo>
                    <a:pt x="27001" y="419"/>
                    <a:pt x="27773" y="1190"/>
                    <a:pt x="27773" y="2187"/>
                  </a:cubicBezTo>
                  <a:lnTo>
                    <a:pt x="27773" y="14691"/>
                  </a:lnTo>
                  <a:cubicBezTo>
                    <a:pt x="27773" y="15655"/>
                    <a:pt x="27001" y="16427"/>
                    <a:pt x="26037" y="16427"/>
                  </a:cubicBezTo>
                  <a:lnTo>
                    <a:pt x="2186" y="16427"/>
                  </a:lnTo>
                  <a:cubicBezTo>
                    <a:pt x="1222" y="16427"/>
                    <a:pt x="418" y="15655"/>
                    <a:pt x="418" y="14691"/>
                  </a:cubicBezTo>
                  <a:lnTo>
                    <a:pt x="418" y="2187"/>
                  </a:lnTo>
                  <a:cubicBezTo>
                    <a:pt x="418" y="1190"/>
                    <a:pt x="1222" y="419"/>
                    <a:pt x="2186" y="419"/>
                  </a:cubicBezTo>
                  <a:close/>
                  <a:moveTo>
                    <a:pt x="2186" y="1"/>
                  </a:moveTo>
                  <a:cubicBezTo>
                    <a:pt x="964" y="1"/>
                    <a:pt x="0" y="965"/>
                    <a:pt x="0" y="2187"/>
                  </a:cubicBezTo>
                  <a:lnTo>
                    <a:pt x="0" y="14691"/>
                  </a:lnTo>
                  <a:cubicBezTo>
                    <a:pt x="0" y="15880"/>
                    <a:pt x="964" y="16845"/>
                    <a:pt x="2186" y="16845"/>
                  </a:cubicBezTo>
                  <a:lnTo>
                    <a:pt x="26037" y="16845"/>
                  </a:lnTo>
                  <a:cubicBezTo>
                    <a:pt x="27226" y="16845"/>
                    <a:pt x="28191" y="15880"/>
                    <a:pt x="28191" y="14691"/>
                  </a:cubicBezTo>
                  <a:lnTo>
                    <a:pt x="28191" y="2187"/>
                  </a:lnTo>
                  <a:cubicBezTo>
                    <a:pt x="28191" y="965"/>
                    <a:pt x="27226" y="1"/>
                    <a:pt x="26037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6" name="Google Shape;4436;gcf486a7196_0_453"/>
            <p:cNvSpPr/>
            <p:nvPr/>
          </p:nvSpPr>
          <p:spPr>
            <a:xfrm>
              <a:off x="4486625" y="1487725"/>
              <a:ext cx="694325" cy="149500"/>
            </a:xfrm>
            <a:custGeom>
              <a:rect b="b" l="l" r="r" t="t"/>
              <a:pathLst>
                <a:path extrusionOk="0" h="5980" w="27773">
                  <a:moveTo>
                    <a:pt x="0" y="1"/>
                  </a:moveTo>
                  <a:lnTo>
                    <a:pt x="0" y="5980"/>
                  </a:lnTo>
                  <a:lnTo>
                    <a:pt x="27773" y="5980"/>
                  </a:lnTo>
                  <a:lnTo>
                    <a:pt x="27773" y="1"/>
                  </a:ln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7" name="Google Shape;4437;gcf486a7196_0_453"/>
            <p:cNvSpPr/>
            <p:nvPr/>
          </p:nvSpPr>
          <p:spPr>
            <a:xfrm>
              <a:off x="4481000" y="1482900"/>
              <a:ext cx="704775" cy="159150"/>
            </a:xfrm>
            <a:custGeom>
              <a:rect b="b" l="l" r="r" t="t"/>
              <a:pathLst>
                <a:path extrusionOk="0" h="6366" w="28191">
                  <a:moveTo>
                    <a:pt x="27773" y="419"/>
                  </a:moveTo>
                  <a:lnTo>
                    <a:pt x="27773" y="5948"/>
                  </a:lnTo>
                  <a:lnTo>
                    <a:pt x="418" y="5948"/>
                  </a:lnTo>
                  <a:lnTo>
                    <a:pt x="418" y="419"/>
                  </a:lnTo>
                  <a:close/>
                  <a:moveTo>
                    <a:pt x="225" y="1"/>
                  </a:moveTo>
                  <a:cubicBezTo>
                    <a:pt x="161" y="1"/>
                    <a:pt x="96" y="33"/>
                    <a:pt x="64" y="65"/>
                  </a:cubicBezTo>
                  <a:cubicBezTo>
                    <a:pt x="32" y="97"/>
                    <a:pt x="0" y="162"/>
                    <a:pt x="0" y="194"/>
                  </a:cubicBezTo>
                  <a:lnTo>
                    <a:pt x="0" y="6173"/>
                  </a:lnTo>
                  <a:cubicBezTo>
                    <a:pt x="0" y="6205"/>
                    <a:pt x="32" y="6269"/>
                    <a:pt x="64" y="6301"/>
                  </a:cubicBezTo>
                  <a:cubicBezTo>
                    <a:pt x="96" y="6365"/>
                    <a:pt x="161" y="6365"/>
                    <a:pt x="225" y="6365"/>
                  </a:cubicBezTo>
                  <a:lnTo>
                    <a:pt x="27998" y="6365"/>
                  </a:lnTo>
                  <a:cubicBezTo>
                    <a:pt x="28030" y="6365"/>
                    <a:pt x="28094" y="6365"/>
                    <a:pt x="28126" y="6301"/>
                  </a:cubicBezTo>
                  <a:cubicBezTo>
                    <a:pt x="28191" y="6269"/>
                    <a:pt x="28191" y="6205"/>
                    <a:pt x="28191" y="6173"/>
                  </a:cubicBezTo>
                  <a:lnTo>
                    <a:pt x="28191" y="194"/>
                  </a:lnTo>
                  <a:cubicBezTo>
                    <a:pt x="28191" y="162"/>
                    <a:pt x="28191" y="97"/>
                    <a:pt x="28126" y="65"/>
                  </a:cubicBezTo>
                  <a:cubicBezTo>
                    <a:pt x="28094" y="33"/>
                    <a:pt x="28030" y="1"/>
                    <a:pt x="27998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8" name="Google Shape;4438;gcf486a7196_0_453"/>
            <p:cNvSpPr/>
            <p:nvPr/>
          </p:nvSpPr>
          <p:spPr>
            <a:xfrm>
              <a:off x="4976025" y="1726400"/>
              <a:ext cx="57875" cy="57900"/>
            </a:xfrm>
            <a:custGeom>
              <a:rect b="b" l="l" r="r" t="t"/>
              <a:pathLst>
                <a:path extrusionOk="0" h="2316" w="2315">
                  <a:moveTo>
                    <a:pt x="1157" y="1"/>
                  </a:moveTo>
                  <a:cubicBezTo>
                    <a:pt x="514" y="1"/>
                    <a:pt x="0" y="515"/>
                    <a:pt x="0" y="1158"/>
                  </a:cubicBezTo>
                  <a:cubicBezTo>
                    <a:pt x="0" y="1801"/>
                    <a:pt x="514" y="2315"/>
                    <a:pt x="1157" y="2315"/>
                  </a:cubicBezTo>
                  <a:cubicBezTo>
                    <a:pt x="1800" y="2315"/>
                    <a:pt x="2314" y="1801"/>
                    <a:pt x="2314" y="1158"/>
                  </a:cubicBezTo>
                  <a:cubicBezTo>
                    <a:pt x="2314" y="515"/>
                    <a:pt x="1800" y="1"/>
                    <a:pt x="115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9" name="Google Shape;4439;gcf486a7196_0_453"/>
            <p:cNvSpPr/>
            <p:nvPr/>
          </p:nvSpPr>
          <p:spPr>
            <a:xfrm>
              <a:off x="4970375" y="1720775"/>
              <a:ext cx="69150" cy="69150"/>
            </a:xfrm>
            <a:custGeom>
              <a:rect b="b" l="l" r="r" t="t"/>
              <a:pathLst>
                <a:path extrusionOk="0" h="2766" w="2766">
                  <a:moveTo>
                    <a:pt x="1383" y="451"/>
                  </a:moveTo>
                  <a:cubicBezTo>
                    <a:pt x="1898" y="451"/>
                    <a:pt x="2348" y="869"/>
                    <a:pt x="2348" y="1383"/>
                  </a:cubicBezTo>
                  <a:cubicBezTo>
                    <a:pt x="2348" y="1929"/>
                    <a:pt x="1898" y="2347"/>
                    <a:pt x="1383" y="2347"/>
                  </a:cubicBezTo>
                  <a:cubicBezTo>
                    <a:pt x="869" y="2347"/>
                    <a:pt x="451" y="1929"/>
                    <a:pt x="451" y="1383"/>
                  </a:cubicBezTo>
                  <a:cubicBezTo>
                    <a:pt x="451" y="869"/>
                    <a:pt x="869" y="451"/>
                    <a:pt x="1383" y="451"/>
                  </a:cubicBezTo>
                  <a:close/>
                  <a:moveTo>
                    <a:pt x="1383" y="1"/>
                  </a:moveTo>
                  <a:cubicBezTo>
                    <a:pt x="644" y="1"/>
                    <a:pt x="1" y="643"/>
                    <a:pt x="1" y="1383"/>
                  </a:cubicBezTo>
                  <a:cubicBezTo>
                    <a:pt x="1" y="2154"/>
                    <a:pt x="644" y="2765"/>
                    <a:pt x="1383" y="2765"/>
                  </a:cubicBezTo>
                  <a:cubicBezTo>
                    <a:pt x="2155" y="2765"/>
                    <a:pt x="2765" y="2154"/>
                    <a:pt x="2765" y="1383"/>
                  </a:cubicBezTo>
                  <a:cubicBezTo>
                    <a:pt x="2765" y="643"/>
                    <a:pt x="2155" y="1"/>
                    <a:pt x="1383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0" name="Google Shape;4440;gcf486a7196_0_453"/>
            <p:cNvSpPr/>
            <p:nvPr/>
          </p:nvSpPr>
          <p:spPr>
            <a:xfrm>
              <a:off x="5056375" y="1726400"/>
              <a:ext cx="58675" cy="57900"/>
            </a:xfrm>
            <a:custGeom>
              <a:rect b="b" l="l" r="r" t="t"/>
              <a:pathLst>
                <a:path extrusionOk="0" h="2316" w="2347">
                  <a:moveTo>
                    <a:pt x="1190" y="1"/>
                  </a:moveTo>
                  <a:cubicBezTo>
                    <a:pt x="547" y="1"/>
                    <a:pt x="0" y="515"/>
                    <a:pt x="0" y="1158"/>
                  </a:cubicBezTo>
                  <a:cubicBezTo>
                    <a:pt x="0" y="1801"/>
                    <a:pt x="547" y="2315"/>
                    <a:pt x="1190" y="2315"/>
                  </a:cubicBezTo>
                  <a:cubicBezTo>
                    <a:pt x="1801" y="2315"/>
                    <a:pt x="2347" y="1801"/>
                    <a:pt x="2347" y="1158"/>
                  </a:cubicBezTo>
                  <a:cubicBezTo>
                    <a:pt x="2347" y="515"/>
                    <a:pt x="1801" y="1"/>
                    <a:pt x="11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1" name="Google Shape;4441;gcf486a7196_0_453"/>
            <p:cNvSpPr/>
            <p:nvPr/>
          </p:nvSpPr>
          <p:spPr>
            <a:xfrm>
              <a:off x="5051550" y="1720775"/>
              <a:ext cx="68325" cy="69150"/>
            </a:xfrm>
            <a:custGeom>
              <a:rect b="b" l="l" r="r" t="t"/>
              <a:pathLst>
                <a:path extrusionOk="0" h="2766" w="2733">
                  <a:moveTo>
                    <a:pt x="1383" y="451"/>
                  </a:moveTo>
                  <a:cubicBezTo>
                    <a:pt x="1897" y="451"/>
                    <a:pt x="2315" y="869"/>
                    <a:pt x="2315" y="1383"/>
                  </a:cubicBezTo>
                  <a:cubicBezTo>
                    <a:pt x="2315" y="1929"/>
                    <a:pt x="1897" y="2347"/>
                    <a:pt x="1383" y="2347"/>
                  </a:cubicBezTo>
                  <a:cubicBezTo>
                    <a:pt x="836" y="2347"/>
                    <a:pt x="418" y="1929"/>
                    <a:pt x="418" y="1383"/>
                  </a:cubicBezTo>
                  <a:cubicBezTo>
                    <a:pt x="418" y="869"/>
                    <a:pt x="836" y="451"/>
                    <a:pt x="1383" y="451"/>
                  </a:cubicBezTo>
                  <a:close/>
                  <a:moveTo>
                    <a:pt x="1383" y="1"/>
                  </a:moveTo>
                  <a:cubicBezTo>
                    <a:pt x="611" y="1"/>
                    <a:pt x="1" y="643"/>
                    <a:pt x="1" y="1383"/>
                  </a:cubicBezTo>
                  <a:cubicBezTo>
                    <a:pt x="1" y="2154"/>
                    <a:pt x="611" y="2765"/>
                    <a:pt x="1383" y="2765"/>
                  </a:cubicBezTo>
                  <a:cubicBezTo>
                    <a:pt x="2122" y="2765"/>
                    <a:pt x="2733" y="2154"/>
                    <a:pt x="2733" y="1383"/>
                  </a:cubicBezTo>
                  <a:cubicBezTo>
                    <a:pt x="2733" y="643"/>
                    <a:pt x="2122" y="1"/>
                    <a:pt x="1383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2" name="Google Shape;4442;gcf486a7196_0_453"/>
            <p:cNvSpPr/>
            <p:nvPr/>
          </p:nvSpPr>
          <p:spPr>
            <a:xfrm>
              <a:off x="2203550" y="1434700"/>
              <a:ext cx="830975" cy="432350"/>
            </a:xfrm>
            <a:custGeom>
              <a:rect b="b" l="l" r="r" t="t"/>
              <a:pathLst>
                <a:path extrusionOk="0" h="17294" w="33239">
                  <a:moveTo>
                    <a:pt x="1" y="0"/>
                  </a:moveTo>
                  <a:lnTo>
                    <a:pt x="1" y="17294"/>
                  </a:lnTo>
                  <a:lnTo>
                    <a:pt x="33238" y="17294"/>
                  </a:lnTo>
                  <a:lnTo>
                    <a:pt x="332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3" name="Google Shape;4443;gcf486a7196_0_453"/>
            <p:cNvSpPr/>
            <p:nvPr/>
          </p:nvSpPr>
          <p:spPr>
            <a:xfrm>
              <a:off x="2198750" y="1429075"/>
              <a:ext cx="841400" cy="443600"/>
            </a:xfrm>
            <a:custGeom>
              <a:rect b="b" l="l" r="r" t="t"/>
              <a:pathLst>
                <a:path extrusionOk="0" h="17744" w="33656">
                  <a:moveTo>
                    <a:pt x="33205" y="418"/>
                  </a:moveTo>
                  <a:lnTo>
                    <a:pt x="33205" y="17326"/>
                  </a:lnTo>
                  <a:lnTo>
                    <a:pt x="418" y="17326"/>
                  </a:lnTo>
                  <a:lnTo>
                    <a:pt x="418" y="418"/>
                  </a:lnTo>
                  <a:close/>
                  <a:moveTo>
                    <a:pt x="193" y="0"/>
                  </a:moveTo>
                  <a:cubicBezTo>
                    <a:pt x="161" y="0"/>
                    <a:pt x="96" y="32"/>
                    <a:pt x="64" y="64"/>
                  </a:cubicBezTo>
                  <a:cubicBezTo>
                    <a:pt x="0" y="97"/>
                    <a:pt x="0" y="161"/>
                    <a:pt x="0" y="225"/>
                  </a:cubicBezTo>
                  <a:lnTo>
                    <a:pt x="0" y="17519"/>
                  </a:lnTo>
                  <a:cubicBezTo>
                    <a:pt x="0" y="17583"/>
                    <a:pt x="0" y="17647"/>
                    <a:pt x="64" y="17680"/>
                  </a:cubicBezTo>
                  <a:cubicBezTo>
                    <a:pt x="96" y="17712"/>
                    <a:pt x="161" y="17744"/>
                    <a:pt x="193" y="17744"/>
                  </a:cubicBezTo>
                  <a:lnTo>
                    <a:pt x="33430" y="17744"/>
                  </a:lnTo>
                  <a:cubicBezTo>
                    <a:pt x="33494" y="17744"/>
                    <a:pt x="33527" y="17712"/>
                    <a:pt x="33591" y="17680"/>
                  </a:cubicBezTo>
                  <a:cubicBezTo>
                    <a:pt x="33623" y="17647"/>
                    <a:pt x="33655" y="17583"/>
                    <a:pt x="33655" y="17519"/>
                  </a:cubicBezTo>
                  <a:lnTo>
                    <a:pt x="33655" y="225"/>
                  </a:lnTo>
                  <a:cubicBezTo>
                    <a:pt x="33655" y="161"/>
                    <a:pt x="33623" y="97"/>
                    <a:pt x="33591" y="64"/>
                  </a:cubicBezTo>
                  <a:cubicBezTo>
                    <a:pt x="33527" y="32"/>
                    <a:pt x="33494" y="0"/>
                    <a:pt x="33430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4" name="Google Shape;4444;gcf486a7196_0_453"/>
            <p:cNvSpPr/>
            <p:nvPr/>
          </p:nvSpPr>
          <p:spPr>
            <a:xfrm>
              <a:off x="2203550" y="1434700"/>
              <a:ext cx="830975" cy="76350"/>
            </a:xfrm>
            <a:custGeom>
              <a:rect b="b" l="l" r="r" t="t"/>
              <a:pathLst>
                <a:path extrusionOk="0" h="3054" w="33239">
                  <a:moveTo>
                    <a:pt x="1" y="0"/>
                  </a:moveTo>
                  <a:lnTo>
                    <a:pt x="1" y="3054"/>
                  </a:lnTo>
                  <a:lnTo>
                    <a:pt x="33238" y="3054"/>
                  </a:lnTo>
                  <a:lnTo>
                    <a:pt x="33238" y="0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5" name="Google Shape;4445;gcf486a7196_0_453"/>
            <p:cNvSpPr/>
            <p:nvPr/>
          </p:nvSpPr>
          <p:spPr>
            <a:xfrm>
              <a:off x="2198750" y="1429075"/>
              <a:ext cx="841400" cy="87600"/>
            </a:xfrm>
            <a:custGeom>
              <a:rect b="b" l="l" r="r" t="t"/>
              <a:pathLst>
                <a:path extrusionOk="0" h="3504" w="33656">
                  <a:moveTo>
                    <a:pt x="33205" y="418"/>
                  </a:moveTo>
                  <a:lnTo>
                    <a:pt x="33205" y="3054"/>
                  </a:lnTo>
                  <a:lnTo>
                    <a:pt x="418" y="3054"/>
                  </a:lnTo>
                  <a:lnTo>
                    <a:pt x="418" y="418"/>
                  </a:lnTo>
                  <a:close/>
                  <a:moveTo>
                    <a:pt x="193" y="0"/>
                  </a:moveTo>
                  <a:cubicBezTo>
                    <a:pt x="161" y="0"/>
                    <a:pt x="96" y="32"/>
                    <a:pt x="64" y="64"/>
                  </a:cubicBezTo>
                  <a:cubicBezTo>
                    <a:pt x="0" y="97"/>
                    <a:pt x="0" y="161"/>
                    <a:pt x="0" y="225"/>
                  </a:cubicBezTo>
                  <a:lnTo>
                    <a:pt x="0" y="3279"/>
                  </a:lnTo>
                  <a:cubicBezTo>
                    <a:pt x="0" y="3343"/>
                    <a:pt x="0" y="3407"/>
                    <a:pt x="64" y="3440"/>
                  </a:cubicBezTo>
                  <a:cubicBezTo>
                    <a:pt x="96" y="3472"/>
                    <a:pt x="161" y="3504"/>
                    <a:pt x="193" y="3504"/>
                  </a:cubicBezTo>
                  <a:lnTo>
                    <a:pt x="33430" y="3504"/>
                  </a:lnTo>
                  <a:cubicBezTo>
                    <a:pt x="33494" y="3504"/>
                    <a:pt x="33527" y="3472"/>
                    <a:pt x="33591" y="3440"/>
                  </a:cubicBezTo>
                  <a:cubicBezTo>
                    <a:pt x="33623" y="3407"/>
                    <a:pt x="33655" y="3343"/>
                    <a:pt x="33655" y="3279"/>
                  </a:cubicBezTo>
                  <a:lnTo>
                    <a:pt x="33655" y="225"/>
                  </a:lnTo>
                  <a:cubicBezTo>
                    <a:pt x="33655" y="161"/>
                    <a:pt x="33623" y="97"/>
                    <a:pt x="33591" y="64"/>
                  </a:cubicBezTo>
                  <a:cubicBezTo>
                    <a:pt x="33527" y="32"/>
                    <a:pt x="33494" y="0"/>
                    <a:pt x="33430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6" name="Google Shape;4446;gcf486a7196_0_453"/>
            <p:cNvSpPr/>
            <p:nvPr/>
          </p:nvSpPr>
          <p:spPr>
            <a:xfrm>
              <a:off x="2328925" y="1603450"/>
              <a:ext cx="580225" cy="123775"/>
            </a:xfrm>
            <a:custGeom>
              <a:rect b="b" l="l" r="r" t="t"/>
              <a:pathLst>
                <a:path extrusionOk="0" h="4951" w="23209">
                  <a:moveTo>
                    <a:pt x="0" y="1"/>
                  </a:moveTo>
                  <a:lnTo>
                    <a:pt x="0" y="4951"/>
                  </a:lnTo>
                  <a:lnTo>
                    <a:pt x="23209" y="4951"/>
                  </a:lnTo>
                  <a:lnTo>
                    <a:pt x="23209" y="1"/>
                  </a:ln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7" name="Google Shape;4447;gcf486a7196_0_453"/>
            <p:cNvSpPr/>
            <p:nvPr/>
          </p:nvSpPr>
          <p:spPr>
            <a:xfrm>
              <a:off x="2323300" y="1597825"/>
              <a:ext cx="591475" cy="135025"/>
            </a:xfrm>
            <a:custGeom>
              <a:rect b="b" l="l" r="r" t="t"/>
              <a:pathLst>
                <a:path extrusionOk="0" h="5401" w="23659">
                  <a:moveTo>
                    <a:pt x="23241" y="418"/>
                  </a:moveTo>
                  <a:lnTo>
                    <a:pt x="23241" y="4983"/>
                  </a:lnTo>
                  <a:lnTo>
                    <a:pt x="418" y="4983"/>
                  </a:lnTo>
                  <a:lnTo>
                    <a:pt x="418" y="418"/>
                  </a:lnTo>
                  <a:close/>
                  <a:moveTo>
                    <a:pt x="225" y="0"/>
                  </a:moveTo>
                  <a:cubicBezTo>
                    <a:pt x="161" y="0"/>
                    <a:pt x="97" y="33"/>
                    <a:pt x="65" y="65"/>
                  </a:cubicBezTo>
                  <a:cubicBezTo>
                    <a:pt x="33" y="97"/>
                    <a:pt x="0" y="161"/>
                    <a:pt x="0" y="226"/>
                  </a:cubicBezTo>
                  <a:lnTo>
                    <a:pt x="0" y="5176"/>
                  </a:lnTo>
                  <a:cubicBezTo>
                    <a:pt x="0" y="5240"/>
                    <a:pt x="33" y="5304"/>
                    <a:pt x="65" y="5336"/>
                  </a:cubicBezTo>
                  <a:cubicBezTo>
                    <a:pt x="97" y="5369"/>
                    <a:pt x="161" y="5401"/>
                    <a:pt x="225" y="5401"/>
                  </a:cubicBezTo>
                  <a:lnTo>
                    <a:pt x="23434" y="5401"/>
                  </a:lnTo>
                  <a:cubicBezTo>
                    <a:pt x="23498" y="5401"/>
                    <a:pt x="23562" y="5369"/>
                    <a:pt x="23594" y="5336"/>
                  </a:cubicBezTo>
                  <a:cubicBezTo>
                    <a:pt x="23627" y="5304"/>
                    <a:pt x="23659" y="5240"/>
                    <a:pt x="23659" y="5176"/>
                  </a:cubicBezTo>
                  <a:lnTo>
                    <a:pt x="23659" y="226"/>
                  </a:lnTo>
                  <a:cubicBezTo>
                    <a:pt x="23659" y="161"/>
                    <a:pt x="23627" y="97"/>
                    <a:pt x="23594" y="65"/>
                  </a:cubicBezTo>
                  <a:cubicBezTo>
                    <a:pt x="23562" y="33"/>
                    <a:pt x="23498" y="0"/>
                    <a:pt x="23434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8" name="Google Shape;4448;gcf486a7196_0_453"/>
            <p:cNvSpPr/>
            <p:nvPr/>
          </p:nvSpPr>
          <p:spPr>
            <a:xfrm>
              <a:off x="2357050" y="1644425"/>
              <a:ext cx="45825" cy="46650"/>
            </a:xfrm>
            <a:custGeom>
              <a:rect b="b" l="l" r="r" t="t"/>
              <a:pathLst>
                <a:path extrusionOk="0" h="1866" w="1833">
                  <a:moveTo>
                    <a:pt x="708" y="1"/>
                  </a:moveTo>
                  <a:lnTo>
                    <a:pt x="804" y="708"/>
                  </a:lnTo>
                  <a:lnTo>
                    <a:pt x="225" y="290"/>
                  </a:lnTo>
                  <a:lnTo>
                    <a:pt x="0" y="612"/>
                  </a:lnTo>
                  <a:lnTo>
                    <a:pt x="643" y="933"/>
                  </a:lnTo>
                  <a:lnTo>
                    <a:pt x="33" y="1222"/>
                  </a:lnTo>
                  <a:lnTo>
                    <a:pt x="225" y="1576"/>
                  </a:lnTo>
                  <a:lnTo>
                    <a:pt x="804" y="1158"/>
                  </a:lnTo>
                  <a:lnTo>
                    <a:pt x="708" y="1865"/>
                  </a:lnTo>
                  <a:lnTo>
                    <a:pt x="1126" y="1865"/>
                  </a:lnTo>
                  <a:lnTo>
                    <a:pt x="1061" y="1158"/>
                  </a:lnTo>
                  <a:lnTo>
                    <a:pt x="1608" y="1608"/>
                  </a:lnTo>
                  <a:lnTo>
                    <a:pt x="1833" y="1255"/>
                  </a:lnTo>
                  <a:lnTo>
                    <a:pt x="1190" y="933"/>
                  </a:lnTo>
                  <a:lnTo>
                    <a:pt x="1833" y="612"/>
                  </a:lnTo>
                  <a:lnTo>
                    <a:pt x="1608" y="258"/>
                  </a:lnTo>
                  <a:lnTo>
                    <a:pt x="1061" y="676"/>
                  </a:lnTo>
                  <a:lnTo>
                    <a:pt x="1126" y="1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9" name="Google Shape;4449;gcf486a7196_0_453"/>
            <p:cNvSpPr/>
            <p:nvPr/>
          </p:nvSpPr>
          <p:spPr>
            <a:xfrm>
              <a:off x="2417325" y="1644425"/>
              <a:ext cx="45025" cy="46650"/>
            </a:xfrm>
            <a:custGeom>
              <a:rect b="b" l="l" r="r" t="t"/>
              <a:pathLst>
                <a:path extrusionOk="0" h="1866" w="1801">
                  <a:moveTo>
                    <a:pt x="707" y="1"/>
                  </a:moveTo>
                  <a:lnTo>
                    <a:pt x="772" y="708"/>
                  </a:lnTo>
                  <a:lnTo>
                    <a:pt x="772" y="708"/>
                  </a:lnTo>
                  <a:lnTo>
                    <a:pt x="193" y="290"/>
                  </a:lnTo>
                  <a:lnTo>
                    <a:pt x="0" y="612"/>
                  </a:lnTo>
                  <a:lnTo>
                    <a:pt x="643" y="933"/>
                  </a:lnTo>
                  <a:lnTo>
                    <a:pt x="0" y="1222"/>
                  </a:lnTo>
                  <a:lnTo>
                    <a:pt x="193" y="1576"/>
                  </a:lnTo>
                  <a:lnTo>
                    <a:pt x="772" y="1158"/>
                  </a:lnTo>
                  <a:lnTo>
                    <a:pt x="707" y="1865"/>
                  </a:lnTo>
                  <a:lnTo>
                    <a:pt x="1093" y="1865"/>
                  </a:lnTo>
                  <a:lnTo>
                    <a:pt x="1029" y="1158"/>
                  </a:lnTo>
                  <a:lnTo>
                    <a:pt x="1608" y="1608"/>
                  </a:lnTo>
                  <a:lnTo>
                    <a:pt x="1800" y="1255"/>
                  </a:lnTo>
                  <a:lnTo>
                    <a:pt x="1157" y="933"/>
                  </a:lnTo>
                  <a:lnTo>
                    <a:pt x="1800" y="612"/>
                  </a:lnTo>
                  <a:lnTo>
                    <a:pt x="1608" y="258"/>
                  </a:lnTo>
                  <a:lnTo>
                    <a:pt x="1029" y="676"/>
                  </a:lnTo>
                  <a:lnTo>
                    <a:pt x="1093" y="1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0" name="Google Shape;4450;gcf486a7196_0_453"/>
            <p:cNvSpPr/>
            <p:nvPr/>
          </p:nvSpPr>
          <p:spPr>
            <a:xfrm>
              <a:off x="2476775" y="1644425"/>
              <a:ext cx="45050" cy="46650"/>
            </a:xfrm>
            <a:custGeom>
              <a:rect b="b" l="l" r="r" t="t"/>
              <a:pathLst>
                <a:path extrusionOk="0" h="1866" w="1802">
                  <a:moveTo>
                    <a:pt x="708" y="1"/>
                  </a:moveTo>
                  <a:lnTo>
                    <a:pt x="772" y="708"/>
                  </a:lnTo>
                  <a:lnTo>
                    <a:pt x="772" y="708"/>
                  </a:lnTo>
                  <a:lnTo>
                    <a:pt x="194" y="290"/>
                  </a:lnTo>
                  <a:lnTo>
                    <a:pt x="1" y="612"/>
                  </a:lnTo>
                  <a:lnTo>
                    <a:pt x="644" y="933"/>
                  </a:lnTo>
                  <a:lnTo>
                    <a:pt x="33" y="1222"/>
                  </a:lnTo>
                  <a:lnTo>
                    <a:pt x="226" y="1576"/>
                  </a:lnTo>
                  <a:lnTo>
                    <a:pt x="772" y="1158"/>
                  </a:lnTo>
                  <a:lnTo>
                    <a:pt x="708" y="1865"/>
                  </a:lnTo>
                  <a:lnTo>
                    <a:pt x="1126" y="1865"/>
                  </a:lnTo>
                  <a:lnTo>
                    <a:pt x="1062" y="1158"/>
                  </a:lnTo>
                  <a:lnTo>
                    <a:pt x="1608" y="1608"/>
                  </a:lnTo>
                  <a:lnTo>
                    <a:pt x="1801" y="1255"/>
                  </a:lnTo>
                  <a:lnTo>
                    <a:pt x="1190" y="933"/>
                  </a:lnTo>
                  <a:lnTo>
                    <a:pt x="1801" y="612"/>
                  </a:lnTo>
                  <a:lnTo>
                    <a:pt x="1608" y="258"/>
                  </a:lnTo>
                  <a:lnTo>
                    <a:pt x="1062" y="676"/>
                  </a:lnTo>
                  <a:lnTo>
                    <a:pt x="1126" y="1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1" name="Google Shape;4451;gcf486a7196_0_453"/>
            <p:cNvSpPr/>
            <p:nvPr/>
          </p:nvSpPr>
          <p:spPr>
            <a:xfrm>
              <a:off x="2537050" y="1644425"/>
              <a:ext cx="45025" cy="46650"/>
            </a:xfrm>
            <a:custGeom>
              <a:rect b="b" l="l" r="r" t="t"/>
              <a:pathLst>
                <a:path extrusionOk="0" h="1866" w="1801">
                  <a:moveTo>
                    <a:pt x="708" y="1"/>
                  </a:moveTo>
                  <a:lnTo>
                    <a:pt x="772" y="708"/>
                  </a:lnTo>
                  <a:lnTo>
                    <a:pt x="194" y="290"/>
                  </a:lnTo>
                  <a:lnTo>
                    <a:pt x="1" y="612"/>
                  </a:lnTo>
                  <a:lnTo>
                    <a:pt x="612" y="933"/>
                  </a:lnTo>
                  <a:lnTo>
                    <a:pt x="1" y="1222"/>
                  </a:lnTo>
                  <a:lnTo>
                    <a:pt x="194" y="1576"/>
                  </a:lnTo>
                  <a:lnTo>
                    <a:pt x="772" y="1158"/>
                  </a:lnTo>
                  <a:lnTo>
                    <a:pt x="708" y="1865"/>
                  </a:lnTo>
                  <a:lnTo>
                    <a:pt x="1094" y="1865"/>
                  </a:lnTo>
                  <a:lnTo>
                    <a:pt x="1029" y="1158"/>
                  </a:lnTo>
                  <a:lnTo>
                    <a:pt x="1608" y="1608"/>
                  </a:lnTo>
                  <a:lnTo>
                    <a:pt x="1801" y="1255"/>
                  </a:lnTo>
                  <a:lnTo>
                    <a:pt x="1158" y="933"/>
                  </a:lnTo>
                  <a:lnTo>
                    <a:pt x="1801" y="612"/>
                  </a:lnTo>
                  <a:lnTo>
                    <a:pt x="1608" y="258"/>
                  </a:lnTo>
                  <a:lnTo>
                    <a:pt x="1029" y="676"/>
                  </a:lnTo>
                  <a:lnTo>
                    <a:pt x="1029" y="676"/>
                  </a:lnTo>
                  <a:lnTo>
                    <a:pt x="1094" y="1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2" name="Google Shape;4452;gcf486a7196_0_453"/>
            <p:cNvSpPr/>
            <p:nvPr/>
          </p:nvSpPr>
          <p:spPr>
            <a:xfrm>
              <a:off x="2596525" y="1644425"/>
              <a:ext cx="45025" cy="46650"/>
            </a:xfrm>
            <a:custGeom>
              <a:rect b="b" l="l" r="r" t="t"/>
              <a:pathLst>
                <a:path extrusionOk="0" h="1866" w="1801">
                  <a:moveTo>
                    <a:pt x="708" y="1"/>
                  </a:moveTo>
                  <a:lnTo>
                    <a:pt x="772" y="708"/>
                  </a:lnTo>
                  <a:lnTo>
                    <a:pt x="772" y="708"/>
                  </a:lnTo>
                  <a:lnTo>
                    <a:pt x="193" y="290"/>
                  </a:lnTo>
                  <a:lnTo>
                    <a:pt x="0" y="612"/>
                  </a:lnTo>
                  <a:lnTo>
                    <a:pt x="643" y="933"/>
                  </a:lnTo>
                  <a:lnTo>
                    <a:pt x="0" y="1222"/>
                  </a:lnTo>
                  <a:lnTo>
                    <a:pt x="226" y="1576"/>
                  </a:lnTo>
                  <a:lnTo>
                    <a:pt x="772" y="1158"/>
                  </a:lnTo>
                  <a:lnTo>
                    <a:pt x="708" y="1865"/>
                  </a:lnTo>
                  <a:lnTo>
                    <a:pt x="1093" y="1865"/>
                  </a:lnTo>
                  <a:lnTo>
                    <a:pt x="1029" y="1158"/>
                  </a:lnTo>
                  <a:lnTo>
                    <a:pt x="1608" y="1608"/>
                  </a:lnTo>
                  <a:lnTo>
                    <a:pt x="1801" y="1255"/>
                  </a:lnTo>
                  <a:lnTo>
                    <a:pt x="1158" y="933"/>
                  </a:lnTo>
                  <a:lnTo>
                    <a:pt x="1801" y="612"/>
                  </a:lnTo>
                  <a:lnTo>
                    <a:pt x="1608" y="258"/>
                  </a:lnTo>
                  <a:lnTo>
                    <a:pt x="1029" y="676"/>
                  </a:lnTo>
                  <a:lnTo>
                    <a:pt x="1093" y="1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3" name="Google Shape;4453;gcf486a7196_0_453"/>
            <p:cNvSpPr/>
            <p:nvPr/>
          </p:nvSpPr>
          <p:spPr>
            <a:xfrm>
              <a:off x="2656000" y="1644425"/>
              <a:ext cx="45825" cy="46650"/>
            </a:xfrm>
            <a:custGeom>
              <a:rect b="b" l="l" r="r" t="t"/>
              <a:pathLst>
                <a:path extrusionOk="0" h="1866" w="1833">
                  <a:moveTo>
                    <a:pt x="707" y="1"/>
                  </a:moveTo>
                  <a:lnTo>
                    <a:pt x="804" y="708"/>
                  </a:lnTo>
                  <a:lnTo>
                    <a:pt x="225" y="290"/>
                  </a:lnTo>
                  <a:lnTo>
                    <a:pt x="0" y="612"/>
                  </a:lnTo>
                  <a:lnTo>
                    <a:pt x="643" y="933"/>
                  </a:lnTo>
                  <a:lnTo>
                    <a:pt x="32" y="1222"/>
                  </a:lnTo>
                  <a:lnTo>
                    <a:pt x="225" y="1576"/>
                  </a:lnTo>
                  <a:lnTo>
                    <a:pt x="804" y="1158"/>
                  </a:lnTo>
                  <a:lnTo>
                    <a:pt x="707" y="1865"/>
                  </a:lnTo>
                  <a:lnTo>
                    <a:pt x="1125" y="1865"/>
                  </a:lnTo>
                  <a:lnTo>
                    <a:pt x="1061" y="1158"/>
                  </a:lnTo>
                  <a:lnTo>
                    <a:pt x="1607" y="1608"/>
                  </a:lnTo>
                  <a:lnTo>
                    <a:pt x="1832" y="1255"/>
                  </a:lnTo>
                  <a:lnTo>
                    <a:pt x="1190" y="933"/>
                  </a:lnTo>
                  <a:lnTo>
                    <a:pt x="1832" y="612"/>
                  </a:lnTo>
                  <a:lnTo>
                    <a:pt x="1607" y="258"/>
                  </a:lnTo>
                  <a:lnTo>
                    <a:pt x="1061" y="676"/>
                  </a:lnTo>
                  <a:lnTo>
                    <a:pt x="1125" y="1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4" name="Google Shape;4454;gcf486a7196_0_453"/>
            <p:cNvSpPr/>
            <p:nvPr/>
          </p:nvSpPr>
          <p:spPr>
            <a:xfrm>
              <a:off x="2716275" y="1644425"/>
              <a:ext cx="45025" cy="46650"/>
            </a:xfrm>
            <a:custGeom>
              <a:rect b="b" l="l" r="r" t="t"/>
              <a:pathLst>
                <a:path extrusionOk="0" h="1866" w="1801">
                  <a:moveTo>
                    <a:pt x="707" y="1"/>
                  </a:moveTo>
                  <a:lnTo>
                    <a:pt x="771" y="708"/>
                  </a:lnTo>
                  <a:lnTo>
                    <a:pt x="193" y="290"/>
                  </a:lnTo>
                  <a:lnTo>
                    <a:pt x="0" y="612"/>
                  </a:lnTo>
                  <a:lnTo>
                    <a:pt x="643" y="933"/>
                  </a:lnTo>
                  <a:lnTo>
                    <a:pt x="0" y="1222"/>
                  </a:lnTo>
                  <a:lnTo>
                    <a:pt x="193" y="1576"/>
                  </a:lnTo>
                  <a:lnTo>
                    <a:pt x="771" y="1158"/>
                  </a:lnTo>
                  <a:lnTo>
                    <a:pt x="707" y="1865"/>
                  </a:lnTo>
                  <a:lnTo>
                    <a:pt x="1093" y="1865"/>
                  </a:lnTo>
                  <a:lnTo>
                    <a:pt x="1029" y="1158"/>
                  </a:lnTo>
                  <a:lnTo>
                    <a:pt x="1607" y="1608"/>
                  </a:lnTo>
                  <a:lnTo>
                    <a:pt x="1800" y="1255"/>
                  </a:lnTo>
                  <a:lnTo>
                    <a:pt x="1157" y="933"/>
                  </a:lnTo>
                  <a:lnTo>
                    <a:pt x="1800" y="612"/>
                  </a:lnTo>
                  <a:lnTo>
                    <a:pt x="1607" y="258"/>
                  </a:lnTo>
                  <a:lnTo>
                    <a:pt x="1029" y="676"/>
                  </a:lnTo>
                  <a:lnTo>
                    <a:pt x="1093" y="1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5" name="Google Shape;4455;gcf486a7196_0_453"/>
            <p:cNvSpPr/>
            <p:nvPr/>
          </p:nvSpPr>
          <p:spPr>
            <a:xfrm>
              <a:off x="2775725" y="1644425"/>
              <a:ext cx="45025" cy="46650"/>
            </a:xfrm>
            <a:custGeom>
              <a:rect b="b" l="l" r="r" t="t"/>
              <a:pathLst>
                <a:path extrusionOk="0" h="1866" w="1801">
                  <a:moveTo>
                    <a:pt x="708" y="1"/>
                  </a:moveTo>
                  <a:lnTo>
                    <a:pt x="772" y="708"/>
                  </a:lnTo>
                  <a:lnTo>
                    <a:pt x="194" y="290"/>
                  </a:lnTo>
                  <a:lnTo>
                    <a:pt x="1" y="612"/>
                  </a:lnTo>
                  <a:lnTo>
                    <a:pt x="644" y="933"/>
                  </a:lnTo>
                  <a:lnTo>
                    <a:pt x="33" y="1222"/>
                  </a:lnTo>
                  <a:lnTo>
                    <a:pt x="226" y="1576"/>
                  </a:lnTo>
                  <a:lnTo>
                    <a:pt x="772" y="1158"/>
                  </a:lnTo>
                  <a:lnTo>
                    <a:pt x="708" y="1865"/>
                  </a:lnTo>
                  <a:lnTo>
                    <a:pt x="1126" y="1865"/>
                  </a:lnTo>
                  <a:lnTo>
                    <a:pt x="1061" y="1158"/>
                  </a:lnTo>
                  <a:lnTo>
                    <a:pt x="1608" y="1608"/>
                  </a:lnTo>
                  <a:lnTo>
                    <a:pt x="1801" y="1255"/>
                  </a:lnTo>
                  <a:lnTo>
                    <a:pt x="1190" y="933"/>
                  </a:lnTo>
                  <a:lnTo>
                    <a:pt x="1801" y="612"/>
                  </a:lnTo>
                  <a:lnTo>
                    <a:pt x="1608" y="258"/>
                  </a:lnTo>
                  <a:lnTo>
                    <a:pt x="1061" y="676"/>
                  </a:lnTo>
                  <a:lnTo>
                    <a:pt x="1126" y="1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6" name="Google Shape;4456;gcf486a7196_0_453"/>
            <p:cNvSpPr/>
            <p:nvPr/>
          </p:nvSpPr>
          <p:spPr>
            <a:xfrm>
              <a:off x="2836000" y="1644425"/>
              <a:ext cx="45025" cy="46650"/>
            </a:xfrm>
            <a:custGeom>
              <a:rect b="b" l="l" r="r" t="t"/>
              <a:pathLst>
                <a:path extrusionOk="0" h="1866" w="1801">
                  <a:moveTo>
                    <a:pt x="676" y="1"/>
                  </a:moveTo>
                  <a:lnTo>
                    <a:pt x="772" y="708"/>
                  </a:lnTo>
                  <a:lnTo>
                    <a:pt x="193" y="290"/>
                  </a:lnTo>
                  <a:lnTo>
                    <a:pt x="1" y="612"/>
                  </a:lnTo>
                  <a:lnTo>
                    <a:pt x="611" y="933"/>
                  </a:lnTo>
                  <a:lnTo>
                    <a:pt x="1" y="1222"/>
                  </a:lnTo>
                  <a:lnTo>
                    <a:pt x="193" y="1576"/>
                  </a:lnTo>
                  <a:lnTo>
                    <a:pt x="772" y="1158"/>
                  </a:lnTo>
                  <a:lnTo>
                    <a:pt x="676" y="1865"/>
                  </a:lnTo>
                  <a:lnTo>
                    <a:pt x="1093" y="1865"/>
                  </a:lnTo>
                  <a:lnTo>
                    <a:pt x="1029" y="1158"/>
                  </a:lnTo>
                  <a:lnTo>
                    <a:pt x="1608" y="1608"/>
                  </a:lnTo>
                  <a:lnTo>
                    <a:pt x="1801" y="1255"/>
                  </a:lnTo>
                  <a:lnTo>
                    <a:pt x="1158" y="933"/>
                  </a:lnTo>
                  <a:lnTo>
                    <a:pt x="1801" y="612"/>
                  </a:lnTo>
                  <a:lnTo>
                    <a:pt x="1608" y="258"/>
                  </a:lnTo>
                  <a:lnTo>
                    <a:pt x="1029" y="676"/>
                  </a:lnTo>
                  <a:lnTo>
                    <a:pt x="1029" y="676"/>
                  </a:lnTo>
                  <a:lnTo>
                    <a:pt x="1093" y="1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7" name="Google Shape;4457;gcf486a7196_0_453"/>
            <p:cNvSpPr/>
            <p:nvPr/>
          </p:nvSpPr>
          <p:spPr>
            <a:xfrm>
              <a:off x="3166275" y="1069850"/>
              <a:ext cx="190500" cy="167175"/>
            </a:xfrm>
            <a:custGeom>
              <a:rect b="b" l="l" r="r" t="t"/>
              <a:pathLst>
                <a:path extrusionOk="0" h="6687" w="7620">
                  <a:moveTo>
                    <a:pt x="1" y="1"/>
                  </a:moveTo>
                  <a:lnTo>
                    <a:pt x="1" y="6687"/>
                  </a:lnTo>
                  <a:lnTo>
                    <a:pt x="7619" y="334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8" name="Google Shape;4458;gcf486a7196_0_453"/>
            <p:cNvSpPr/>
            <p:nvPr/>
          </p:nvSpPr>
          <p:spPr>
            <a:xfrm>
              <a:off x="5470225" y="2407075"/>
              <a:ext cx="341575" cy="341550"/>
            </a:xfrm>
            <a:custGeom>
              <a:rect b="b" l="l" r="r" t="t"/>
              <a:pathLst>
                <a:path extrusionOk="0" h="13662" w="13663">
                  <a:moveTo>
                    <a:pt x="6815" y="0"/>
                  </a:moveTo>
                  <a:cubicBezTo>
                    <a:pt x="3055" y="0"/>
                    <a:pt x="1" y="3054"/>
                    <a:pt x="1" y="6815"/>
                  </a:cubicBezTo>
                  <a:cubicBezTo>
                    <a:pt x="1" y="10608"/>
                    <a:pt x="3055" y="13661"/>
                    <a:pt x="6815" y="13661"/>
                  </a:cubicBezTo>
                  <a:cubicBezTo>
                    <a:pt x="10608" y="13661"/>
                    <a:pt x="13662" y="10608"/>
                    <a:pt x="13662" y="6815"/>
                  </a:cubicBezTo>
                  <a:cubicBezTo>
                    <a:pt x="13662" y="3054"/>
                    <a:pt x="10608" y="0"/>
                    <a:pt x="681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9" name="Google Shape;4459;gcf486a7196_0_453"/>
            <p:cNvSpPr/>
            <p:nvPr/>
          </p:nvSpPr>
          <p:spPr>
            <a:xfrm>
              <a:off x="5464600" y="2401425"/>
              <a:ext cx="352025" cy="352025"/>
            </a:xfrm>
            <a:custGeom>
              <a:rect b="b" l="l" r="r" t="t"/>
              <a:pathLst>
                <a:path extrusionOk="0" h="14081" w="14081">
                  <a:moveTo>
                    <a:pt x="7040" y="451"/>
                  </a:moveTo>
                  <a:cubicBezTo>
                    <a:pt x="8873" y="451"/>
                    <a:pt x="10544" y="1190"/>
                    <a:pt x="11733" y="2380"/>
                  </a:cubicBezTo>
                  <a:cubicBezTo>
                    <a:pt x="12923" y="3569"/>
                    <a:pt x="13662" y="5241"/>
                    <a:pt x="13662" y="7041"/>
                  </a:cubicBezTo>
                  <a:cubicBezTo>
                    <a:pt x="13662" y="8873"/>
                    <a:pt x="12923" y="10544"/>
                    <a:pt x="11733" y="11734"/>
                  </a:cubicBezTo>
                  <a:cubicBezTo>
                    <a:pt x="10544" y="12923"/>
                    <a:pt x="8873" y="13662"/>
                    <a:pt x="7040" y="13662"/>
                  </a:cubicBezTo>
                  <a:cubicBezTo>
                    <a:pt x="5240" y="13662"/>
                    <a:pt x="3569" y="12923"/>
                    <a:pt x="2379" y="11734"/>
                  </a:cubicBezTo>
                  <a:cubicBezTo>
                    <a:pt x="1190" y="10544"/>
                    <a:pt x="451" y="8873"/>
                    <a:pt x="451" y="7041"/>
                  </a:cubicBezTo>
                  <a:cubicBezTo>
                    <a:pt x="451" y="5241"/>
                    <a:pt x="1190" y="3569"/>
                    <a:pt x="2379" y="2380"/>
                  </a:cubicBezTo>
                  <a:cubicBezTo>
                    <a:pt x="3569" y="1190"/>
                    <a:pt x="5240" y="451"/>
                    <a:pt x="7040" y="451"/>
                  </a:cubicBezTo>
                  <a:close/>
                  <a:moveTo>
                    <a:pt x="7040" y="1"/>
                  </a:moveTo>
                  <a:cubicBezTo>
                    <a:pt x="3183" y="1"/>
                    <a:pt x="1" y="3151"/>
                    <a:pt x="1" y="7041"/>
                  </a:cubicBezTo>
                  <a:cubicBezTo>
                    <a:pt x="1" y="10930"/>
                    <a:pt x="3183" y="14080"/>
                    <a:pt x="7040" y="14080"/>
                  </a:cubicBezTo>
                  <a:cubicBezTo>
                    <a:pt x="10930" y="14080"/>
                    <a:pt x="14080" y="10930"/>
                    <a:pt x="14080" y="7041"/>
                  </a:cubicBezTo>
                  <a:cubicBezTo>
                    <a:pt x="14080" y="3151"/>
                    <a:pt x="10930" y="1"/>
                    <a:pt x="7040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0" name="Google Shape;4460;gcf486a7196_0_453"/>
            <p:cNvSpPr/>
            <p:nvPr/>
          </p:nvSpPr>
          <p:spPr>
            <a:xfrm>
              <a:off x="5514425" y="2451250"/>
              <a:ext cx="253175" cy="253175"/>
            </a:xfrm>
            <a:custGeom>
              <a:rect b="b" l="l" r="r" t="t"/>
              <a:pathLst>
                <a:path extrusionOk="0" h="10127" w="10127">
                  <a:moveTo>
                    <a:pt x="5047" y="1"/>
                  </a:moveTo>
                  <a:cubicBezTo>
                    <a:pt x="2251" y="1"/>
                    <a:pt x="1" y="2251"/>
                    <a:pt x="1" y="5048"/>
                  </a:cubicBezTo>
                  <a:cubicBezTo>
                    <a:pt x="1" y="7876"/>
                    <a:pt x="2251" y="10126"/>
                    <a:pt x="5047" y="10126"/>
                  </a:cubicBezTo>
                  <a:cubicBezTo>
                    <a:pt x="7876" y="10126"/>
                    <a:pt x="10126" y="7876"/>
                    <a:pt x="10126" y="5048"/>
                  </a:cubicBezTo>
                  <a:cubicBezTo>
                    <a:pt x="10126" y="2251"/>
                    <a:pt x="7876" y="1"/>
                    <a:pt x="5047" y="1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1" name="Google Shape;4461;gcf486a7196_0_453"/>
            <p:cNvSpPr/>
            <p:nvPr/>
          </p:nvSpPr>
          <p:spPr>
            <a:xfrm>
              <a:off x="5508800" y="2445625"/>
              <a:ext cx="264425" cy="264425"/>
            </a:xfrm>
            <a:custGeom>
              <a:rect b="b" l="l" r="r" t="t"/>
              <a:pathLst>
                <a:path extrusionOk="0" h="10577" w="10577">
                  <a:moveTo>
                    <a:pt x="5272" y="419"/>
                  </a:moveTo>
                  <a:cubicBezTo>
                    <a:pt x="6622" y="419"/>
                    <a:pt x="7844" y="965"/>
                    <a:pt x="8712" y="1865"/>
                  </a:cubicBezTo>
                  <a:cubicBezTo>
                    <a:pt x="9612" y="2733"/>
                    <a:pt x="10158" y="3955"/>
                    <a:pt x="10158" y="5273"/>
                  </a:cubicBezTo>
                  <a:cubicBezTo>
                    <a:pt x="10158" y="6623"/>
                    <a:pt x="9612" y="7844"/>
                    <a:pt x="8712" y="8712"/>
                  </a:cubicBezTo>
                  <a:cubicBezTo>
                    <a:pt x="7844" y="9612"/>
                    <a:pt x="6622" y="10159"/>
                    <a:pt x="5272" y="10159"/>
                  </a:cubicBezTo>
                  <a:cubicBezTo>
                    <a:pt x="3954" y="10159"/>
                    <a:pt x="2733" y="9612"/>
                    <a:pt x="1865" y="8712"/>
                  </a:cubicBezTo>
                  <a:cubicBezTo>
                    <a:pt x="965" y="7844"/>
                    <a:pt x="419" y="6623"/>
                    <a:pt x="419" y="5273"/>
                  </a:cubicBezTo>
                  <a:cubicBezTo>
                    <a:pt x="419" y="3955"/>
                    <a:pt x="965" y="2733"/>
                    <a:pt x="1865" y="1865"/>
                  </a:cubicBezTo>
                  <a:cubicBezTo>
                    <a:pt x="2733" y="965"/>
                    <a:pt x="3954" y="419"/>
                    <a:pt x="5272" y="419"/>
                  </a:cubicBezTo>
                  <a:close/>
                  <a:moveTo>
                    <a:pt x="5272" y="1"/>
                  </a:moveTo>
                  <a:cubicBezTo>
                    <a:pt x="2379" y="1"/>
                    <a:pt x="1" y="2380"/>
                    <a:pt x="1" y="5273"/>
                  </a:cubicBezTo>
                  <a:cubicBezTo>
                    <a:pt x="1" y="8198"/>
                    <a:pt x="2379" y="10576"/>
                    <a:pt x="5272" y="10576"/>
                  </a:cubicBezTo>
                  <a:cubicBezTo>
                    <a:pt x="8198" y="10576"/>
                    <a:pt x="10576" y="8198"/>
                    <a:pt x="10576" y="5273"/>
                  </a:cubicBezTo>
                  <a:cubicBezTo>
                    <a:pt x="10576" y="2380"/>
                    <a:pt x="8198" y="1"/>
                    <a:pt x="5272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2" name="Google Shape;4462;gcf486a7196_0_453"/>
            <p:cNvSpPr/>
            <p:nvPr/>
          </p:nvSpPr>
          <p:spPr>
            <a:xfrm>
              <a:off x="5589175" y="2480200"/>
              <a:ext cx="103675" cy="189475"/>
            </a:xfrm>
            <a:custGeom>
              <a:rect b="b" l="l" r="r" t="t"/>
              <a:pathLst>
                <a:path extrusionOk="0" h="7579" w="4147">
                  <a:moveTo>
                    <a:pt x="2057" y="0"/>
                  </a:moveTo>
                  <a:cubicBezTo>
                    <a:pt x="1993" y="0"/>
                    <a:pt x="1897" y="32"/>
                    <a:pt x="1832" y="97"/>
                  </a:cubicBezTo>
                  <a:cubicBezTo>
                    <a:pt x="1768" y="161"/>
                    <a:pt x="1736" y="225"/>
                    <a:pt x="1736" y="354"/>
                  </a:cubicBezTo>
                  <a:lnTo>
                    <a:pt x="1736" y="1351"/>
                  </a:lnTo>
                  <a:lnTo>
                    <a:pt x="1736" y="1351"/>
                  </a:lnTo>
                  <a:cubicBezTo>
                    <a:pt x="1278" y="1376"/>
                    <a:pt x="892" y="1479"/>
                    <a:pt x="579" y="1672"/>
                  </a:cubicBezTo>
                  <a:cubicBezTo>
                    <a:pt x="193" y="1929"/>
                    <a:pt x="0" y="2282"/>
                    <a:pt x="0" y="2765"/>
                  </a:cubicBezTo>
                  <a:cubicBezTo>
                    <a:pt x="0" y="2957"/>
                    <a:pt x="0" y="3118"/>
                    <a:pt x="64" y="3247"/>
                  </a:cubicBezTo>
                  <a:cubicBezTo>
                    <a:pt x="97" y="3407"/>
                    <a:pt x="161" y="3504"/>
                    <a:pt x="257" y="3600"/>
                  </a:cubicBezTo>
                  <a:cubicBezTo>
                    <a:pt x="322" y="3697"/>
                    <a:pt x="450" y="3793"/>
                    <a:pt x="611" y="3890"/>
                  </a:cubicBezTo>
                  <a:cubicBezTo>
                    <a:pt x="772" y="3954"/>
                    <a:pt x="900" y="4018"/>
                    <a:pt x="1061" y="4083"/>
                  </a:cubicBezTo>
                  <a:cubicBezTo>
                    <a:pt x="1222" y="4147"/>
                    <a:pt x="1415" y="4211"/>
                    <a:pt x="1672" y="4275"/>
                  </a:cubicBezTo>
                  <a:lnTo>
                    <a:pt x="2315" y="4436"/>
                  </a:lnTo>
                  <a:cubicBezTo>
                    <a:pt x="2507" y="4500"/>
                    <a:pt x="2636" y="4565"/>
                    <a:pt x="2732" y="4629"/>
                  </a:cubicBezTo>
                  <a:cubicBezTo>
                    <a:pt x="2861" y="4693"/>
                    <a:pt x="2893" y="4790"/>
                    <a:pt x="2893" y="4886"/>
                  </a:cubicBezTo>
                  <a:cubicBezTo>
                    <a:pt x="2893" y="4983"/>
                    <a:pt x="2861" y="5079"/>
                    <a:pt x="2797" y="5143"/>
                  </a:cubicBezTo>
                  <a:cubicBezTo>
                    <a:pt x="2732" y="5208"/>
                    <a:pt x="2636" y="5240"/>
                    <a:pt x="2540" y="5272"/>
                  </a:cubicBezTo>
                  <a:cubicBezTo>
                    <a:pt x="2443" y="5304"/>
                    <a:pt x="2347" y="5304"/>
                    <a:pt x="2218" y="5336"/>
                  </a:cubicBezTo>
                  <a:lnTo>
                    <a:pt x="1897" y="5336"/>
                  </a:lnTo>
                  <a:cubicBezTo>
                    <a:pt x="1768" y="5336"/>
                    <a:pt x="1607" y="5304"/>
                    <a:pt x="1479" y="5272"/>
                  </a:cubicBezTo>
                  <a:cubicBezTo>
                    <a:pt x="1350" y="5240"/>
                    <a:pt x="1254" y="5208"/>
                    <a:pt x="1190" y="5175"/>
                  </a:cubicBezTo>
                  <a:cubicBezTo>
                    <a:pt x="1093" y="5143"/>
                    <a:pt x="1029" y="5079"/>
                    <a:pt x="932" y="5047"/>
                  </a:cubicBezTo>
                  <a:cubicBezTo>
                    <a:pt x="836" y="4983"/>
                    <a:pt x="772" y="4950"/>
                    <a:pt x="739" y="4950"/>
                  </a:cubicBezTo>
                  <a:cubicBezTo>
                    <a:pt x="611" y="4886"/>
                    <a:pt x="514" y="4854"/>
                    <a:pt x="418" y="4854"/>
                  </a:cubicBezTo>
                  <a:cubicBezTo>
                    <a:pt x="322" y="4886"/>
                    <a:pt x="225" y="4918"/>
                    <a:pt x="161" y="4983"/>
                  </a:cubicBezTo>
                  <a:cubicBezTo>
                    <a:pt x="97" y="5047"/>
                    <a:pt x="64" y="5143"/>
                    <a:pt x="32" y="5240"/>
                  </a:cubicBezTo>
                  <a:cubicBezTo>
                    <a:pt x="0" y="5304"/>
                    <a:pt x="0" y="5400"/>
                    <a:pt x="32" y="5497"/>
                  </a:cubicBezTo>
                  <a:cubicBezTo>
                    <a:pt x="64" y="5593"/>
                    <a:pt x="97" y="5690"/>
                    <a:pt x="193" y="5754"/>
                  </a:cubicBezTo>
                  <a:cubicBezTo>
                    <a:pt x="660" y="6075"/>
                    <a:pt x="1206" y="6264"/>
                    <a:pt x="1832" y="6320"/>
                  </a:cubicBezTo>
                  <a:lnTo>
                    <a:pt x="1832" y="6320"/>
                  </a:lnTo>
                  <a:lnTo>
                    <a:pt x="1832" y="7233"/>
                  </a:lnTo>
                  <a:cubicBezTo>
                    <a:pt x="1832" y="7393"/>
                    <a:pt x="1865" y="7490"/>
                    <a:pt x="1993" y="7554"/>
                  </a:cubicBezTo>
                  <a:cubicBezTo>
                    <a:pt x="2041" y="7570"/>
                    <a:pt x="2098" y="7578"/>
                    <a:pt x="2154" y="7578"/>
                  </a:cubicBezTo>
                  <a:cubicBezTo>
                    <a:pt x="2210" y="7578"/>
                    <a:pt x="2266" y="7570"/>
                    <a:pt x="2315" y="7554"/>
                  </a:cubicBezTo>
                  <a:cubicBezTo>
                    <a:pt x="2443" y="7490"/>
                    <a:pt x="2475" y="7393"/>
                    <a:pt x="2475" y="7233"/>
                  </a:cubicBezTo>
                  <a:lnTo>
                    <a:pt x="2475" y="6315"/>
                  </a:lnTo>
                  <a:lnTo>
                    <a:pt x="2475" y="6315"/>
                  </a:lnTo>
                  <a:cubicBezTo>
                    <a:pt x="2707" y="6294"/>
                    <a:pt x="2919" y="6252"/>
                    <a:pt x="3118" y="6172"/>
                  </a:cubicBezTo>
                  <a:cubicBezTo>
                    <a:pt x="3440" y="6075"/>
                    <a:pt x="3697" y="5883"/>
                    <a:pt x="3890" y="5625"/>
                  </a:cubicBezTo>
                  <a:cubicBezTo>
                    <a:pt x="4083" y="5400"/>
                    <a:pt x="4147" y="5079"/>
                    <a:pt x="4147" y="4725"/>
                  </a:cubicBezTo>
                  <a:cubicBezTo>
                    <a:pt x="4147" y="4500"/>
                    <a:pt x="4115" y="4308"/>
                    <a:pt x="4050" y="4147"/>
                  </a:cubicBezTo>
                  <a:cubicBezTo>
                    <a:pt x="3954" y="3986"/>
                    <a:pt x="3857" y="3858"/>
                    <a:pt x="3697" y="3761"/>
                  </a:cubicBezTo>
                  <a:cubicBezTo>
                    <a:pt x="3568" y="3632"/>
                    <a:pt x="3407" y="3536"/>
                    <a:pt x="3215" y="3472"/>
                  </a:cubicBezTo>
                  <a:cubicBezTo>
                    <a:pt x="3022" y="3407"/>
                    <a:pt x="2797" y="3343"/>
                    <a:pt x="2540" y="3247"/>
                  </a:cubicBezTo>
                  <a:lnTo>
                    <a:pt x="1897" y="3086"/>
                  </a:lnTo>
                  <a:cubicBezTo>
                    <a:pt x="1704" y="3054"/>
                    <a:pt x="1543" y="2990"/>
                    <a:pt x="1479" y="2925"/>
                  </a:cubicBezTo>
                  <a:cubicBezTo>
                    <a:pt x="1382" y="2861"/>
                    <a:pt x="1350" y="2765"/>
                    <a:pt x="1350" y="2668"/>
                  </a:cubicBezTo>
                  <a:cubicBezTo>
                    <a:pt x="1350" y="2572"/>
                    <a:pt x="1382" y="2507"/>
                    <a:pt x="1511" y="2443"/>
                  </a:cubicBezTo>
                  <a:cubicBezTo>
                    <a:pt x="1607" y="2379"/>
                    <a:pt x="1704" y="2347"/>
                    <a:pt x="1832" y="2347"/>
                  </a:cubicBezTo>
                  <a:lnTo>
                    <a:pt x="2218" y="2347"/>
                  </a:lnTo>
                  <a:cubicBezTo>
                    <a:pt x="2540" y="2379"/>
                    <a:pt x="2893" y="2443"/>
                    <a:pt x="3182" y="2572"/>
                  </a:cubicBezTo>
                  <a:cubicBezTo>
                    <a:pt x="3273" y="2594"/>
                    <a:pt x="3364" y="2617"/>
                    <a:pt x="3444" y="2617"/>
                  </a:cubicBezTo>
                  <a:cubicBezTo>
                    <a:pt x="3477" y="2617"/>
                    <a:pt x="3508" y="2613"/>
                    <a:pt x="3536" y="2604"/>
                  </a:cubicBezTo>
                  <a:cubicBezTo>
                    <a:pt x="3632" y="2572"/>
                    <a:pt x="3697" y="2540"/>
                    <a:pt x="3761" y="2443"/>
                  </a:cubicBezTo>
                  <a:cubicBezTo>
                    <a:pt x="3793" y="2379"/>
                    <a:pt x="3825" y="2282"/>
                    <a:pt x="3857" y="2186"/>
                  </a:cubicBezTo>
                  <a:cubicBezTo>
                    <a:pt x="3857" y="2090"/>
                    <a:pt x="3825" y="1993"/>
                    <a:pt x="3761" y="1897"/>
                  </a:cubicBezTo>
                  <a:cubicBezTo>
                    <a:pt x="3729" y="1800"/>
                    <a:pt x="3632" y="1736"/>
                    <a:pt x="3536" y="1672"/>
                  </a:cubicBezTo>
                  <a:cubicBezTo>
                    <a:pt x="3375" y="1607"/>
                    <a:pt x="3247" y="1575"/>
                    <a:pt x="3150" y="1543"/>
                  </a:cubicBezTo>
                  <a:cubicBezTo>
                    <a:pt x="3086" y="1511"/>
                    <a:pt x="2925" y="1447"/>
                    <a:pt x="2765" y="1415"/>
                  </a:cubicBezTo>
                  <a:cubicBezTo>
                    <a:pt x="2649" y="1391"/>
                    <a:pt x="2516" y="1368"/>
                    <a:pt x="2379" y="1357"/>
                  </a:cubicBezTo>
                  <a:lnTo>
                    <a:pt x="2379" y="1357"/>
                  </a:lnTo>
                  <a:lnTo>
                    <a:pt x="2379" y="354"/>
                  </a:lnTo>
                  <a:cubicBezTo>
                    <a:pt x="2379" y="225"/>
                    <a:pt x="2347" y="161"/>
                    <a:pt x="2282" y="97"/>
                  </a:cubicBezTo>
                  <a:cubicBezTo>
                    <a:pt x="2218" y="32"/>
                    <a:pt x="2154" y="0"/>
                    <a:pt x="2057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3" name="Google Shape;4463;gcf486a7196_0_453"/>
            <p:cNvSpPr/>
            <p:nvPr/>
          </p:nvSpPr>
          <p:spPr>
            <a:xfrm>
              <a:off x="5470225" y="2280900"/>
              <a:ext cx="341575" cy="340750"/>
            </a:xfrm>
            <a:custGeom>
              <a:rect b="b" l="l" r="r" t="t"/>
              <a:pathLst>
                <a:path extrusionOk="0" h="13630" w="13663">
                  <a:moveTo>
                    <a:pt x="6815" y="0"/>
                  </a:moveTo>
                  <a:cubicBezTo>
                    <a:pt x="3055" y="0"/>
                    <a:pt x="1" y="3054"/>
                    <a:pt x="1" y="6815"/>
                  </a:cubicBezTo>
                  <a:cubicBezTo>
                    <a:pt x="1" y="10576"/>
                    <a:pt x="3055" y="13630"/>
                    <a:pt x="6815" y="13630"/>
                  </a:cubicBezTo>
                  <a:cubicBezTo>
                    <a:pt x="10608" y="13630"/>
                    <a:pt x="13662" y="10576"/>
                    <a:pt x="13662" y="6815"/>
                  </a:cubicBezTo>
                  <a:cubicBezTo>
                    <a:pt x="13662" y="3054"/>
                    <a:pt x="10608" y="0"/>
                    <a:pt x="681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4" name="Google Shape;4464;gcf486a7196_0_453"/>
            <p:cNvSpPr/>
            <p:nvPr/>
          </p:nvSpPr>
          <p:spPr>
            <a:xfrm>
              <a:off x="5464600" y="2275275"/>
              <a:ext cx="352025" cy="352000"/>
            </a:xfrm>
            <a:custGeom>
              <a:rect b="b" l="l" r="r" t="t"/>
              <a:pathLst>
                <a:path extrusionOk="0" h="14080" w="14081">
                  <a:moveTo>
                    <a:pt x="7040" y="418"/>
                  </a:moveTo>
                  <a:cubicBezTo>
                    <a:pt x="8873" y="418"/>
                    <a:pt x="10544" y="1158"/>
                    <a:pt x="11733" y="2379"/>
                  </a:cubicBezTo>
                  <a:cubicBezTo>
                    <a:pt x="12923" y="3568"/>
                    <a:pt x="13662" y="5208"/>
                    <a:pt x="13662" y="7040"/>
                  </a:cubicBezTo>
                  <a:cubicBezTo>
                    <a:pt x="13662" y="8872"/>
                    <a:pt x="12923" y="10512"/>
                    <a:pt x="11733" y="11733"/>
                  </a:cubicBezTo>
                  <a:cubicBezTo>
                    <a:pt x="10544" y="12922"/>
                    <a:pt x="8873" y="13662"/>
                    <a:pt x="7040" y="13662"/>
                  </a:cubicBezTo>
                  <a:cubicBezTo>
                    <a:pt x="5240" y="13662"/>
                    <a:pt x="3569" y="12922"/>
                    <a:pt x="2379" y="11733"/>
                  </a:cubicBezTo>
                  <a:cubicBezTo>
                    <a:pt x="1190" y="10512"/>
                    <a:pt x="451" y="8872"/>
                    <a:pt x="451" y="7040"/>
                  </a:cubicBezTo>
                  <a:cubicBezTo>
                    <a:pt x="451" y="5208"/>
                    <a:pt x="1190" y="3568"/>
                    <a:pt x="2379" y="2379"/>
                  </a:cubicBezTo>
                  <a:cubicBezTo>
                    <a:pt x="3569" y="1158"/>
                    <a:pt x="5240" y="418"/>
                    <a:pt x="7040" y="418"/>
                  </a:cubicBezTo>
                  <a:close/>
                  <a:moveTo>
                    <a:pt x="7040" y="0"/>
                  </a:moveTo>
                  <a:cubicBezTo>
                    <a:pt x="3183" y="0"/>
                    <a:pt x="1" y="3150"/>
                    <a:pt x="1" y="7040"/>
                  </a:cubicBezTo>
                  <a:cubicBezTo>
                    <a:pt x="1" y="10929"/>
                    <a:pt x="3183" y="14080"/>
                    <a:pt x="7040" y="14080"/>
                  </a:cubicBezTo>
                  <a:cubicBezTo>
                    <a:pt x="10930" y="14080"/>
                    <a:pt x="14080" y="10929"/>
                    <a:pt x="14080" y="7040"/>
                  </a:cubicBezTo>
                  <a:cubicBezTo>
                    <a:pt x="14080" y="3150"/>
                    <a:pt x="10930" y="0"/>
                    <a:pt x="7040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5" name="Google Shape;4465;gcf486a7196_0_453"/>
            <p:cNvSpPr/>
            <p:nvPr/>
          </p:nvSpPr>
          <p:spPr>
            <a:xfrm>
              <a:off x="5514425" y="2324300"/>
              <a:ext cx="253175" cy="253950"/>
            </a:xfrm>
            <a:custGeom>
              <a:rect b="b" l="l" r="r" t="t"/>
              <a:pathLst>
                <a:path extrusionOk="0" h="10158" w="10127">
                  <a:moveTo>
                    <a:pt x="5047" y="0"/>
                  </a:moveTo>
                  <a:cubicBezTo>
                    <a:pt x="2251" y="0"/>
                    <a:pt x="1" y="2282"/>
                    <a:pt x="1" y="5079"/>
                  </a:cubicBezTo>
                  <a:cubicBezTo>
                    <a:pt x="1" y="7876"/>
                    <a:pt x="2251" y="10158"/>
                    <a:pt x="5047" y="10158"/>
                  </a:cubicBezTo>
                  <a:cubicBezTo>
                    <a:pt x="7876" y="10158"/>
                    <a:pt x="10126" y="7876"/>
                    <a:pt x="10126" y="5079"/>
                  </a:cubicBezTo>
                  <a:cubicBezTo>
                    <a:pt x="10126" y="2282"/>
                    <a:pt x="7876" y="0"/>
                    <a:pt x="5047" y="0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6" name="Google Shape;4466;gcf486a7196_0_453"/>
            <p:cNvSpPr/>
            <p:nvPr/>
          </p:nvSpPr>
          <p:spPr>
            <a:xfrm>
              <a:off x="5508800" y="2319475"/>
              <a:ext cx="264425" cy="263600"/>
            </a:xfrm>
            <a:custGeom>
              <a:rect b="b" l="l" r="r" t="t"/>
              <a:pathLst>
                <a:path extrusionOk="0" h="10544" w="10577">
                  <a:moveTo>
                    <a:pt x="5272" y="418"/>
                  </a:moveTo>
                  <a:cubicBezTo>
                    <a:pt x="6622" y="418"/>
                    <a:pt x="7844" y="965"/>
                    <a:pt x="8712" y="1832"/>
                  </a:cubicBezTo>
                  <a:cubicBezTo>
                    <a:pt x="9612" y="2733"/>
                    <a:pt x="10158" y="3922"/>
                    <a:pt x="10158" y="5272"/>
                  </a:cubicBezTo>
                  <a:cubicBezTo>
                    <a:pt x="10158" y="6622"/>
                    <a:pt x="9612" y="7844"/>
                    <a:pt x="8712" y="8711"/>
                  </a:cubicBezTo>
                  <a:cubicBezTo>
                    <a:pt x="7844" y="9579"/>
                    <a:pt x="6622" y="10126"/>
                    <a:pt x="5272" y="10126"/>
                  </a:cubicBezTo>
                  <a:cubicBezTo>
                    <a:pt x="3954" y="10126"/>
                    <a:pt x="2733" y="9579"/>
                    <a:pt x="1865" y="8711"/>
                  </a:cubicBezTo>
                  <a:cubicBezTo>
                    <a:pt x="965" y="7844"/>
                    <a:pt x="419" y="6622"/>
                    <a:pt x="419" y="5272"/>
                  </a:cubicBezTo>
                  <a:cubicBezTo>
                    <a:pt x="419" y="3922"/>
                    <a:pt x="965" y="2733"/>
                    <a:pt x="1865" y="1832"/>
                  </a:cubicBezTo>
                  <a:cubicBezTo>
                    <a:pt x="2733" y="965"/>
                    <a:pt x="3954" y="418"/>
                    <a:pt x="5272" y="418"/>
                  </a:cubicBezTo>
                  <a:close/>
                  <a:moveTo>
                    <a:pt x="5272" y="0"/>
                  </a:moveTo>
                  <a:cubicBezTo>
                    <a:pt x="2379" y="0"/>
                    <a:pt x="1" y="2347"/>
                    <a:pt x="1" y="5272"/>
                  </a:cubicBezTo>
                  <a:cubicBezTo>
                    <a:pt x="1" y="8197"/>
                    <a:pt x="2379" y="10544"/>
                    <a:pt x="5272" y="10544"/>
                  </a:cubicBezTo>
                  <a:cubicBezTo>
                    <a:pt x="8198" y="10544"/>
                    <a:pt x="10576" y="8197"/>
                    <a:pt x="10576" y="5272"/>
                  </a:cubicBezTo>
                  <a:cubicBezTo>
                    <a:pt x="10576" y="2347"/>
                    <a:pt x="8198" y="0"/>
                    <a:pt x="5272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7" name="Google Shape;4467;gcf486a7196_0_453"/>
            <p:cNvSpPr/>
            <p:nvPr/>
          </p:nvSpPr>
          <p:spPr>
            <a:xfrm>
              <a:off x="5589175" y="2354025"/>
              <a:ext cx="103675" cy="189275"/>
            </a:xfrm>
            <a:custGeom>
              <a:rect b="b" l="l" r="r" t="t"/>
              <a:pathLst>
                <a:path extrusionOk="0" h="7571" w="4147">
                  <a:moveTo>
                    <a:pt x="2057" y="0"/>
                  </a:moveTo>
                  <a:cubicBezTo>
                    <a:pt x="1993" y="0"/>
                    <a:pt x="1897" y="33"/>
                    <a:pt x="1832" y="97"/>
                  </a:cubicBezTo>
                  <a:cubicBezTo>
                    <a:pt x="1768" y="129"/>
                    <a:pt x="1736" y="225"/>
                    <a:pt x="1736" y="322"/>
                  </a:cubicBezTo>
                  <a:lnTo>
                    <a:pt x="1736" y="1337"/>
                  </a:lnTo>
                  <a:lnTo>
                    <a:pt x="1736" y="1337"/>
                  </a:lnTo>
                  <a:cubicBezTo>
                    <a:pt x="1278" y="1359"/>
                    <a:pt x="892" y="1479"/>
                    <a:pt x="579" y="1672"/>
                  </a:cubicBezTo>
                  <a:cubicBezTo>
                    <a:pt x="193" y="1929"/>
                    <a:pt x="0" y="2283"/>
                    <a:pt x="0" y="2733"/>
                  </a:cubicBezTo>
                  <a:cubicBezTo>
                    <a:pt x="0" y="2926"/>
                    <a:pt x="0" y="3086"/>
                    <a:pt x="64" y="3247"/>
                  </a:cubicBezTo>
                  <a:cubicBezTo>
                    <a:pt x="97" y="3376"/>
                    <a:pt x="161" y="3504"/>
                    <a:pt x="257" y="3601"/>
                  </a:cubicBezTo>
                  <a:cubicBezTo>
                    <a:pt x="322" y="3697"/>
                    <a:pt x="450" y="3794"/>
                    <a:pt x="611" y="3858"/>
                  </a:cubicBezTo>
                  <a:cubicBezTo>
                    <a:pt x="772" y="3954"/>
                    <a:pt x="900" y="4019"/>
                    <a:pt x="1061" y="4083"/>
                  </a:cubicBezTo>
                  <a:cubicBezTo>
                    <a:pt x="1222" y="4115"/>
                    <a:pt x="1415" y="4179"/>
                    <a:pt x="1672" y="4276"/>
                  </a:cubicBezTo>
                  <a:lnTo>
                    <a:pt x="2315" y="4436"/>
                  </a:lnTo>
                  <a:cubicBezTo>
                    <a:pt x="2507" y="4469"/>
                    <a:pt x="2636" y="4533"/>
                    <a:pt x="2732" y="4629"/>
                  </a:cubicBezTo>
                  <a:cubicBezTo>
                    <a:pt x="2861" y="4694"/>
                    <a:pt x="2893" y="4790"/>
                    <a:pt x="2893" y="4854"/>
                  </a:cubicBezTo>
                  <a:cubicBezTo>
                    <a:pt x="2893" y="4983"/>
                    <a:pt x="2861" y="5047"/>
                    <a:pt x="2797" y="5111"/>
                  </a:cubicBezTo>
                  <a:cubicBezTo>
                    <a:pt x="2732" y="5208"/>
                    <a:pt x="2636" y="5240"/>
                    <a:pt x="2540" y="5272"/>
                  </a:cubicBezTo>
                  <a:cubicBezTo>
                    <a:pt x="2443" y="5304"/>
                    <a:pt x="2347" y="5304"/>
                    <a:pt x="2218" y="5336"/>
                  </a:cubicBezTo>
                  <a:cubicBezTo>
                    <a:pt x="2122" y="5336"/>
                    <a:pt x="1993" y="5336"/>
                    <a:pt x="1897" y="5304"/>
                  </a:cubicBezTo>
                  <a:cubicBezTo>
                    <a:pt x="1768" y="5304"/>
                    <a:pt x="1607" y="5304"/>
                    <a:pt x="1479" y="5272"/>
                  </a:cubicBezTo>
                  <a:cubicBezTo>
                    <a:pt x="1350" y="5208"/>
                    <a:pt x="1254" y="5176"/>
                    <a:pt x="1190" y="5144"/>
                  </a:cubicBezTo>
                  <a:cubicBezTo>
                    <a:pt x="1093" y="5111"/>
                    <a:pt x="1029" y="5079"/>
                    <a:pt x="932" y="5015"/>
                  </a:cubicBezTo>
                  <a:cubicBezTo>
                    <a:pt x="836" y="4983"/>
                    <a:pt x="772" y="4951"/>
                    <a:pt x="739" y="4919"/>
                  </a:cubicBezTo>
                  <a:cubicBezTo>
                    <a:pt x="611" y="4886"/>
                    <a:pt x="514" y="4854"/>
                    <a:pt x="418" y="4854"/>
                  </a:cubicBezTo>
                  <a:cubicBezTo>
                    <a:pt x="322" y="4854"/>
                    <a:pt x="225" y="4919"/>
                    <a:pt x="161" y="4983"/>
                  </a:cubicBezTo>
                  <a:cubicBezTo>
                    <a:pt x="97" y="5047"/>
                    <a:pt x="64" y="5144"/>
                    <a:pt x="32" y="5208"/>
                  </a:cubicBezTo>
                  <a:cubicBezTo>
                    <a:pt x="0" y="5304"/>
                    <a:pt x="0" y="5401"/>
                    <a:pt x="32" y="5497"/>
                  </a:cubicBezTo>
                  <a:cubicBezTo>
                    <a:pt x="64" y="5594"/>
                    <a:pt x="97" y="5658"/>
                    <a:pt x="193" y="5722"/>
                  </a:cubicBezTo>
                  <a:cubicBezTo>
                    <a:pt x="660" y="6072"/>
                    <a:pt x="1206" y="6264"/>
                    <a:pt x="1832" y="6296"/>
                  </a:cubicBezTo>
                  <a:lnTo>
                    <a:pt x="1832" y="6296"/>
                  </a:lnTo>
                  <a:lnTo>
                    <a:pt x="1832" y="7233"/>
                  </a:lnTo>
                  <a:cubicBezTo>
                    <a:pt x="1832" y="7394"/>
                    <a:pt x="1865" y="7490"/>
                    <a:pt x="1993" y="7522"/>
                  </a:cubicBezTo>
                  <a:cubicBezTo>
                    <a:pt x="2041" y="7554"/>
                    <a:pt x="2098" y="7571"/>
                    <a:pt x="2154" y="7571"/>
                  </a:cubicBezTo>
                  <a:cubicBezTo>
                    <a:pt x="2210" y="7571"/>
                    <a:pt x="2266" y="7554"/>
                    <a:pt x="2315" y="7522"/>
                  </a:cubicBezTo>
                  <a:cubicBezTo>
                    <a:pt x="2443" y="7458"/>
                    <a:pt x="2475" y="7362"/>
                    <a:pt x="2475" y="7233"/>
                  </a:cubicBezTo>
                  <a:lnTo>
                    <a:pt x="2475" y="6308"/>
                  </a:lnTo>
                  <a:lnTo>
                    <a:pt x="2475" y="6308"/>
                  </a:lnTo>
                  <a:cubicBezTo>
                    <a:pt x="2707" y="6295"/>
                    <a:pt x="2919" y="6252"/>
                    <a:pt x="3118" y="6172"/>
                  </a:cubicBezTo>
                  <a:cubicBezTo>
                    <a:pt x="3440" y="6076"/>
                    <a:pt x="3697" y="5883"/>
                    <a:pt x="3890" y="5626"/>
                  </a:cubicBezTo>
                  <a:cubicBezTo>
                    <a:pt x="4083" y="5369"/>
                    <a:pt x="4147" y="5079"/>
                    <a:pt x="4147" y="4726"/>
                  </a:cubicBezTo>
                  <a:cubicBezTo>
                    <a:pt x="4147" y="4501"/>
                    <a:pt x="4115" y="4308"/>
                    <a:pt x="4050" y="4147"/>
                  </a:cubicBezTo>
                  <a:cubicBezTo>
                    <a:pt x="3954" y="3986"/>
                    <a:pt x="3857" y="3858"/>
                    <a:pt x="3697" y="3729"/>
                  </a:cubicBezTo>
                  <a:cubicBezTo>
                    <a:pt x="3568" y="3633"/>
                    <a:pt x="3407" y="3536"/>
                    <a:pt x="3215" y="3472"/>
                  </a:cubicBezTo>
                  <a:cubicBezTo>
                    <a:pt x="3022" y="3408"/>
                    <a:pt x="2797" y="3311"/>
                    <a:pt x="2540" y="3247"/>
                  </a:cubicBezTo>
                  <a:lnTo>
                    <a:pt x="1897" y="3086"/>
                  </a:lnTo>
                  <a:cubicBezTo>
                    <a:pt x="1704" y="3054"/>
                    <a:pt x="1543" y="2990"/>
                    <a:pt x="1479" y="2926"/>
                  </a:cubicBezTo>
                  <a:cubicBezTo>
                    <a:pt x="1382" y="2861"/>
                    <a:pt x="1350" y="2765"/>
                    <a:pt x="1350" y="2668"/>
                  </a:cubicBezTo>
                  <a:cubicBezTo>
                    <a:pt x="1350" y="2572"/>
                    <a:pt x="1382" y="2476"/>
                    <a:pt x="1511" y="2411"/>
                  </a:cubicBezTo>
                  <a:cubicBezTo>
                    <a:pt x="1607" y="2379"/>
                    <a:pt x="1704" y="2347"/>
                    <a:pt x="1832" y="2347"/>
                  </a:cubicBezTo>
                  <a:cubicBezTo>
                    <a:pt x="1913" y="2331"/>
                    <a:pt x="1977" y="2323"/>
                    <a:pt x="2037" y="2323"/>
                  </a:cubicBezTo>
                  <a:cubicBezTo>
                    <a:pt x="2098" y="2323"/>
                    <a:pt x="2154" y="2331"/>
                    <a:pt x="2218" y="2347"/>
                  </a:cubicBezTo>
                  <a:cubicBezTo>
                    <a:pt x="2540" y="2379"/>
                    <a:pt x="2893" y="2443"/>
                    <a:pt x="3182" y="2572"/>
                  </a:cubicBezTo>
                  <a:cubicBezTo>
                    <a:pt x="3311" y="2604"/>
                    <a:pt x="3440" y="2604"/>
                    <a:pt x="3536" y="2604"/>
                  </a:cubicBezTo>
                  <a:cubicBezTo>
                    <a:pt x="3632" y="2572"/>
                    <a:pt x="3697" y="2508"/>
                    <a:pt x="3761" y="2443"/>
                  </a:cubicBezTo>
                  <a:cubicBezTo>
                    <a:pt x="3793" y="2347"/>
                    <a:pt x="3825" y="2283"/>
                    <a:pt x="3857" y="2186"/>
                  </a:cubicBezTo>
                  <a:cubicBezTo>
                    <a:pt x="3857" y="2090"/>
                    <a:pt x="3825" y="1993"/>
                    <a:pt x="3761" y="1897"/>
                  </a:cubicBezTo>
                  <a:cubicBezTo>
                    <a:pt x="3729" y="1801"/>
                    <a:pt x="3632" y="1736"/>
                    <a:pt x="3536" y="1672"/>
                  </a:cubicBezTo>
                  <a:cubicBezTo>
                    <a:pt x="3375" y="1608"/>
                    <a:pt x="3247" y="1543"/>
                    <a:pt x="3150" y="1511"/>
                  </a:cubicBezTo>
                  <a:cubicBezTo>
                    <a:pt x="3086" y="1479"/>
                    <a:pt x="2925" y="1447"/>
                    <a:pt x="2765" y="1415"/>
                  </a:cubicBezTo>
                  <a:cubicBezTo>
                    <a:pt x="2649" y="1392"/>
                    <a:pt x="2516" y="1368"/>
                    <a:pt x="2379" y="1357"/>
                  </a:cubicBezTo>
                  <a:lnTo>
                    <a:pt x="2379" y="1357"/>
                  </a:lnTo>
                  <a:lnTo>
                    <a:pt x="2379" y="322"/>
                  </a:lnTo>
                  <a:cubicBezTo>
                    <a:pt x="2379" y="225"/>
                    <a:pt x="2347" y="161"/>
                    <a:pt x="2282" y="97"/>
                  </a:cubicBezTo>
                  <a:cubicBezTo>
                    <a:pt x="2218" y="33"/>
                    <a:pt x="2154" y="0"/>
                    <a:pt x="2057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8" name="Google Shape;4468;gcf486a7196_0_453"/>
            <p:cNvSpPr/>
            <p:nvPr/>
          </p:nvSpPr>
          <p:spPr>
            <a:xfrm>
              <a:off x="5470225" y="2054275"/>
              <a:ext cx="341575" cy="341550"/>
            </a:xfrm>
            <a:custGeom>
              <a:rect b="b" l="l" r="r" t="t"/>
              <a:pathLst>
                <a:path extrusionOk="0" h="13662" w="13663">
                  <a:moveTo>
                    <a:pt x="6815" y="1"/>
                  </a:moveTo>
                  <a:cubicBezTo>
                    <a:pt x="3055" y="1"/>
                    <a:pt x="1" y="3054"/>
                    <a:pt x="1" y="6815"/>
                  </a:cubicBezTo>
                  <a:cubicBezTo>
                    <a:pt x="1" y="10608"/>
                    <a:pt x="3055" y="13662"/>
                    <a:pt x="6815" y="13662"/>
                  </a:cubicBezTo>
                  <a:cubicBezTo>
                    <a:pt x="10608" y="13662"/>
                    <a:pt x="13662" y="10608"/>
                    <a:pt x="13662" y="6815"/>
                  </a:cubicBezTo>
                  <a:cubicBezTo>
                    <a:pt x="13662" y="3054"/>
                    <a:pt x="10608" y="1"/>
                    <a:pt x="681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9" name="Google Shape;4469;gcf486a7196_0_453"/>
            <p:cNvSpPr/>
            <p:nvPr/>
          </p:nvSpPr>
          <p:spPr>
            <a:xfrm>
              <a:off x="5464600" y="2049450"/>
              <a:ext cx="352025" cy="351200"/>
            </a:xfrm>
            <a:custGeom>
              <a:rect b="b" l="l" r="r" t="t"/>
              <a:pathLst>
                <a:path extrusionOk="0" h="14048" w="14081">
                  <a:moveTo>
                    <a:pt x="7040" y="419"/>
                  </a:moveTo>
                  <a:cubicBezTo>
                    <a:pt x="8873" y="419"/>
                    <a:pt x="10544" y="1158"/>
                    <a:pt x="11733" y="2347"/>
                  </a:cubicBezTo>
                  <a:cubicBezTo>
                    <a:pt x="12923" y="3537"/>
                    <a:pt x="13662" y="5208"/>
                    <a:pt x="13662" y="7008"/>
                  </a:cubicBezTo>
                  <a:cubicBezTo>
                    <a:pt x="13662" y="8840"/>
                    <a:pt x="12923" y="10512"/>
                    <a:pt x="11733" y="11701"/>
                  </a:cubicBezTo>
                  <a:cubicBezTo>
                    <a:pt x="10544" y="12891"/>
                    <a:pt x="8873" y="13630"/>
                    <a:pt x="7040" y="13630"/>
                  </a:cubicBezTo>
                  <a:cubicBezTo>
                    <a:pt x="5240" y="13630"/>
                    <a:pt x="3569" y="12891"/>
                    <a:pt x="2379" y="11701"/>
                  </a:cubicBezTo>
                  <a:cubicBezTo>
                    <a:pt x="1190" y="10512"/>
                    <a:pt x="451" y="8840"/>
                    <a:pt x="451" y="7008"/>
                  </a:cubicBezTo>
                  <a:cubicBezTo>
                    <a:pt x="451" y="5208"/>
                    <a:pt x="1190" y="3537"/>
                    <a:pt x="2379" y="2347"/>
                  </a:cubicBezTo>
                  <a:cubicBezTo>
                    <a:pt x="3569" y="1158"/>
                    <a:pt x="5240" y="419"/>
                    <a:pt x="7040" y="419"/>
                  </a:cubicBezTo>
                  <a:close/>
                  <a:moveTo>
                    <a:pt x="7040" y="1"/>
                  </a:moveTo>
                  <a:cubicBezTo>
                    <a:pt x="3183" y="1"/>
                    <a:pt x="1" y="3151"/>
                    <a:pt x="1" y="7008"/>
                  </a:cubicBezTo>
                  <a:cubicBezTo>
                    <a:pt x="1" y="10898"/>
                    <a:pt x="3183" y="14048"/>
                    <a:pt x="7040" y="14048"/>
                  </a:cubicBezTo>
                  <a:cubicBezTo>
                    <a:pt x="10930" y="14048"/>
                    <a:pt x="14080" y="10898"/>
                    <a:pt x="14080" y="7008"/>
                  </a:cubicBezTo>
                  <a:cubicBezTo>
                    <a:pt x="14080" y="3151"/>
                    <a:pt x="10930" y="1"/>
                    <a:pt x="7040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0" name="Google Shape;4470;gcf486a7196_0_453"/>
            <p:cNvSpPr/>
            <p:nvPr/>
          </p:nvSpPr>
          <p:spPr>
            <a:xfrm>
              <a:off x="5514425" y="2098475"/>
              <a:ext cx="253175" cy="253175"/>
            </a:xfrm>
            <a:custGeom>
              <a:rect b="b" l="l" r="r" t="t"/>
              <a:pathLst>
                <a:path extrusionOk="0" h="10127" w="10127">
                  <a:moveTo>
                    <a:pt x="5047" y="1"/>
                  </a:moveTo>
                  <a:cubicBezTo>
                    <a:pt x="2251" y="1"/>
                    <a:pt x="1" y="2251"/>
                    <a:pt x="1" y="5047"/>
                  </a:cubicBezTo>
                  <a:cubicBezTo>
                    <a:pt x="1" y="7876"/>
                    <a:pt x="2251" y="10126"/>
                    <a:pt x="5047" y="10126"/>
                  </a:cubicBezTo>
                  <a:cubicBezTo>
                    <a:pt x="7876" y="10126"/>
                    <a:pt x="10126" y="7876"/>
                    <a:pt x="10126" y="5047"/>
                  </a:cubicBezTo>
                  <a:cubicBezTo>
                    <a:pt x="10126" y="2251"/>
                    <a:pt x="7876" y="1"/>
                    <a:pt x="5047" y="1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1" name="Google Shape;4471;gcf486a7196_0_453"/>
            <p:cNvSpPr/>
            <p:nvPr/>
          </p:nvSpPr>
          <p:spPr>
            <a:xfrm>
              <a:off x="5508800" y="2092850"/>
              <a:ext cx="264425" cy="264425"/>
            </a:xfrm>
            <a:custGeom>
              <a:rect b="b" l="l" r="r" t="t"/>
              <a:pathLst>
                <a:path extrusionOk="0" h="10577" w="10577">
                  <a:moveTo>
                    <a:pt x="5272" y="418"/>
                  </a:moveTo>
                  <a:cubicBezTo>
                    <a:pt x="6622" y="418"/>
                    <a:pt x="7844" y="965"/>
                    <a:pt x="8712" y="1865"/>
                  </a:cubicBezTo>
                  <a:cubicBezTo>
                    <a:pt x="9612" y="2733"/>
                    <a:pt x="10158" y="3954"/>
                    <a:pt x="10158" y="5272"/>
                  </a:cubicBezTo>
                  <a:cubicBezTo>
                    <a:pt x="10158" y="6622"/>
                    <a:pt x="9612" y="7844"/>
                    <a:pt x="8712" y="8712"/>
                  </a:cubicBezTo>
                  <a:cubicBezTo>
                    <a:pt x="7844" y="9612"/>
                    <a:pt x="6622" y="10158"/>
                    <a:pt x="5272" y="10158"/>
                  </a:cubicBezTo>
                  <a:cubicBezTo>
                    <a:pt x="3954" y="10158"/>
                    <a:pt x="2733" y="9612"/>
                    <a:pt x="1865" y="8712"/>
                  </a:cubicBezTo>
                  <a:cubicBezTo>
                    <a:pt x="965" y="7844"/>
                    <a:pt x="419" y="6622"/>
                    <a:pt x="419" y="5272"/>
                  </a:cubicBezTo>
                  <a:cubicBezTo>
                    <a:pt x="419" y="3954"/>
                    <a:pt x="965" y="2733"/>
                    <a:pt x="1865" y="1865"/>
                  </a:cubicBezTo>
                  <a:cubicBezTo>
                    <a:pt x="2733" y="965"/>
                    <a:pt x="3954" y="418"/>
                    <a:pt x="5272" y="418"/>
                  </a:cubicBezTo>
                  <a:close/>
                  <a:moveTo>
                    <a:pt x="5272" y="1"/>
                  </a:moveTo>
                  <a:cubicBezTo>
                    <a:pt x="2379" y="1"/>
                    <a:pt x="1" y="2379"/>
                    <a:pt x="1" y="5272"/>
                  </a:cubicBezTo>
                  <a:cubicBezTo>
                    <a:pt x="1" y="8197"/>
                    <a:pt x="2379" y="10576"/>
                    <a:pt x="5272" y="10576"/>
                  </a:cubicBezTo>
                  <a:cubicBezTo>
                    <a:pt x="8198" y="10576"/>
                    <a:pt x="10576" y="8197"/>
                    <a:pt x="10576" y="5272"/>
                  </a:cubicBezTo>
                  <a:cubicBezTo>
                    <a:pt x="10576" y="2379"/>
                    <a:pt x="8198" y="1"/>
                    <a:pt x="5272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2" name="Google Shape;4472;gcf486a7196_0_453"/>
            <p:cNvSpPr/>
            <p:nvPr/>
          </p:nvSpPr>
          <p:spPr>
            <a:xfrm>
              <a:off x="5589175" y="2127400"/>
              <a:ext cx="103675" cy="189475"/>
            </a:xfrm>
            <a:custGeom>
              <a:rect b="b" l="l" r="r" t="t"/>
              <a:pathLst>
                <a:path extrusionOk="0" h="7579" w="4147">
                  <a:moveTo>
                    <a:pt x="2057" y="1"/>
                  </a:moveTo>
                  <a:cubicBezTo>
                    <a:pt x="1993" y="1"/>
                    <a:pt x="1897" y="33"/>
                    <a:pt x="1832" y="97"/>
                  </a:cubicBezTo>
                  <a:cubicBezTo>
                    <a:pt x="1768" y="161"/>
                    <a:pt x="1736" y="226"/>
                    <a:pt x="1736" y="354"/>
                  </a:cubicBezTo>
                  <a:lnTo>
                    <a:pt x="1736" y="1351"/>
                  </a:lnTo>
                  <a:lnTo>
                    <a:pt x="1736" y="1351"/>
                  </a:lnTo>
                  <a:cubicBezTo>
                    <a:pt x="1278" y="1377"/>
                    <a:pt x="892" y="1479"/>
                    <a:pt x="579" y="1672"/>
                  </a:cubicBezTo>
                  <a:cubicBezTo>
                    <a:pt x="193" y="1929"/>
                    <a:pt x="0" y="2283"/>
                    <a:pt x="0" y="2765"/>
                  </a:cubicBezTo>
                  <a:cubicBezTo>
                    <a:pt x="0" y="2958"/>
                    <a:pt x="0" y="3119"/>
                    <a:pt x="64" y="3247"/>
                  </a:cubicBezTo>
                  <a:cubicBezTo>
                    <a:pt x="97" y="3408"/>
                    <a:pt x="161" y="3504"/>
                    <a:pt x="257" y="3601"/>
                  </a:cubicBezTo>
                  <a:cubicBezTo>
                    <a:pt x="322" y="3697"/>
                    <a:pt x="450" y="3794"/>
                    <a:pt x="611" y="3890"/>
                  </a:cubicBezTo>
                  <a:cubicBezTo>
                    <a:pt x="772" y="3954"/>
                    <a:pt x="900" y="4019"/>
                    <a:pt x="1061" y="4083"/>
                  </a:cubicBezTo>
                  <a:cubicBezTo>
                    <a:pt x="1222" y="4147"/>
                    <a:pt x="1415" y="4212"/>
                    <a:pt x="1672" y="4276"/>
                  </a:cubicBezTo>
                  <a:lnTo>
                    <a:pt x="2315" y="4437"/>
                  </a:lnTo>
                  <a:cubicBezTo>
                    <a:pt x="2507" y="4501"/>
                    <a:pt x="2636" y="4565"/>
                    <a:pt x="2732" y="4630"/>
                  </a:cubicBezTo>
                  <a:cubicBezTo>
                    <a:pt x="2861" y="4726"/>
                    <a:pt x="2893" y="4790"/>
                    <a:pt x="2893" y="4887"/>
                  </a:cubicBezTo>
                  <a:cubicBezTo>
                    <a:pt x="2893" y="4983"/>
                    <a:pt x="2861" y="5080"/>
                    <a:pt x="2797" y="5144"/>
                  </a:cubicBezTo>
                  <a:cubicBezTo>
                    <a:pt x="2732" y="5208"/>
                    <a:pt x="2636" y="5240"/>
                    <a:pt x="2540" y="5272"/>
                  </a:cubicBezTo>
                  <a:cubicBezTo>
                    <a:pt x="2443" y="5305"/>
                    <a:pt x="2347" y="5337"/>
                    <a:pt x="2218" y="5337"/>
                  </a:cubicBezTo>
                  <a:lnTo>
                    <a:pt x="1897" y="5337"/>
                  </a:lnTo>
                  <a:cubicBezTo>
                    <a:pt x="1768" y="5337"/>
                    <a:pt x="1607" y="5305"/>
                    <a:pt x="1479" y="5272"/>
                  </a:cubicBezTo>
                  <a:cubicBezTo>
                    <a:pt x="1350" y="5240"/>
                    <a:pt x="1254" y="5208"/>
                    <a:pt x="1190" y="5176"/>
                  </a:cubicBezTo>
                  <a:cubicBezTo>
                    <a:pt x="1093" y="5144"/>
                    <a:pt x="1029" y="5080"/>
                    <a:pt x="932" y="5047"/>
                  </a:cubicBezTo>
                  <a:cubicBezTo>
                    <a:pt x="836" y="4983"/>
                    <a:pt x="772" y="4951"/>
                    <a:pt x="739" y="4951"/>
                  </a:cubicBezTo>
                  <a:cubicBezTo>
                    <a:pt x="611" y="4887"/>
                    <a:pt x="514" y="4855"/>
                    <a:pt x="418" y="4855"/>
                  </a:cubicBezTo>
                  <a:cubicBezTo>
                    <a:pt x="322" y="4887"/>
                    <a:pt x="225" y="4919"/>
                    <a:pt x="161" y="4983"/>
                  </a:cubicBezTo>
                  <a:cubicBezTo>
                    <a:pt x="97" y="5047"/>
                    <a:pt x="64" y="5144"/>
                    <a:pt x="32" y="5240"/>
                  </a:cubicBezTo>
                  <a:cubicBezTo>
                    <a:pt x="0" y="5305"/>
                    <a:pt x="0" y="5401"/>
                    <a:pt x="32" y="5497"/>
                  </a:cubicBezTo>
                  <a:cubicBezTo>
                    <a:pt x="64" y="5594"/>
                    <a:pt x="97" y="5690"/>
                    <a:pt x="193" y="5755"/>
                  </a:cubicBezTo>
                  <a:cubicBezTo>
                    <a:pt x="660" y="6076"/>
                    <a:pt x="1206" y="6264"/>
                    <a:pt x="1832" y="6320"/>
                  </a:cubicBezTo>
                  <a:lnTo>
                    <a:pt x="1832" y="6320"/>
                  </a:lnTo>
                  <a:lnTo>
                    <a:pt x="1832" y="7233"/>
                  </a:lnTo>
                  <a:cubicBezTo>
                    <a:pt x="1832" y="7394"/>
                    <a:pt x="1865" y="7490"/>
                    <a:pt x="1993" y="7555"/>
                  </a:cubicBezTo>
                  <a:cubicBezTo>
                    <a:pt x="2041" y="7571"/>
                    <a:pt x="2098" y="7579"/>
                    <a:pt x="2154" y="7579"/>
                  </a:cubicBezTo>
                  <a:cubicBezTo>
                    <a:pt x="2210" y="7579"/>
                    <a:pt x="2266" y="7571"/>
                    <a:pt x="2315" y="7555"/>
                  </a:cubicBezTo>
                  <a:cubicBezTo>
                    <a:pt x="2443" y="7490"/>
                    <a:pt x="2475" y="7394"/>
                    <a:pt x="2475" y="7233"/>
                  </a:cubicBezTo>
                  <a:lnTo>
                    <a:pt x="2475" y="6316"/>
                  </a:lnTo>
                  <a:lnTo>
                    <a:pt x="2475" y="6316"/>
                  </a:lnTo>
                  <a:cubicBezTo>
                    <a:pt x="2707" y="6295"/>
                    <a:pt x="2919" y="6252"/>
                    <a:pt x="3118" y="6172"/>
                  </a:cubicBezTo>
                  <a:cubicBezTo>
                    <a:pt x="3440" y="6076"/>
                    <a:pt x="3697" y="5883"/>
                    <a:pt x="3890" y="5658"/>
                  </a:cubicBezTo>
                  <a:cubicBezTo>
                    <a:pt x="4083" y="5401"/>
                    <a:pt x="4147" y="5080"/>
                    <a:pt x="4147" y="4726"/>
                  </a:cubicBezTo>
                  <a:cubicBezTo>
                    <a:pt x="4147" y="4501"/>
                    <a:pt x="4115" y="4308"/>
                    <a:pt x="4050" y="4147"/>
                  </a:cubicBezTo>
                  <a:cubicBezTo>
                    <a:pt x="3954" y="3987"/>
                    <a:pt x="3857" y="3858"/>
                    <a:pt x="3697" y="3762"/>
                  </a:cubicBezTo>
                  <a:cubicBezTo>
                    <a:pt x="3568" y="3633"/>
                    <a:pt x="3407" y="3537"/>
                    <a:pt x="3215" y="3472"/>
                  </a:cubicBezTo>
                  <a:cubicBezTo>
                    <a:pt x="3022" y="3408"/>
                    <a:pt x="2797" y="3344"/>
                    <a:pt x="2540" y="3247"/>
                  </a:cubicBezTo>
                  <a:lnTo>
                    <a:pt x="1897" y="3087"/>
                  </a:lnTo>
                  <a:cubicBezTo>
                    <a:pt x="1704" y="3054"/>
                    <a:pt x="1543" y="2990"/>
                    <a:pt x="1479" y="2926"/>
                  </a:cubicBezTo>
                  <a:cubicBezTo>
                    <a:pt x="1382" y="2862"/>
                    <a:pt x="1350" y="2797"/>
                    <a:pt x="1350" y="2669"/>
                  </a:cubicBezTo>
                  <a:cubicBezTo>
                    <a:pt x="1350" y="2572"/>
                    <a:pt x="1382" y="2508"/>
                    <a:pt x="1511" y="2444"/>
                  </a:cubicBezTo>
                  <a:cubicBezTo>
                    <a:pt x="1607" y="2379"/>
                    <a:pt x="1704" y="2347"/>
                    <a:pt x="1832" y="2347"/>
                  </a:cubicBezTo>
                  <a:lnTo>
                    <a:pt x="2218" y="2347"/>
                  </a:lnTo>
                  <a:cubicBezTo>
                    <a:pt x="2540" y="2379"/>
                    <a:pt x="2893" y="2476"/>
                    <a:pt x="3182" y="2572"/>
                  </a:cubicBezTo>
                  <a:cubicBezTo>
                    <a:pt x="3273" y="2595"/>
                    <a:pt x="3364" y="2618"/>
                    <a:pt x="3444" y="2618"/>
                  </a:cubicBezTo>
                  <a:cubicBezTo>
                    <a:pt x="3477" y="2618"/>
                    <a:pt x="3508" y="2614"/>
                    <a:pt x="3536" y="2604"/>
                  </a:cubicBezTo>
                  <a:cubicBezTo>
                    <a:pt x="3632" y="2572"/>
                    <a:pt x="3697" y="2540"/>
                    <a:pt x="3761" y="2444"/>
                  </a:cubicBezTo>
                  <a:cubicBezTo>
                    <a:pt x="3793" y="2379"/>
                    <a:pt x="3825" y="2283"/>
                    <a:pt x="3857" y="2187"/>
                  </a:cubicBezTo>
                  <a:cubicBezTo>
                    <a:pt x="3857" y="2090"/>
                    <a:pt x="3825" y="1994"/>
                    <a:pt x="3761" y="1897"/>
                  </a:cubicBezTo>
                  <a:cubicBezTo>
                    <a:pt x="3729" y="1801"/>
                    <a:pt x="3632" y="1737"/>
                    <a:pt x="3536" y="1672"/>
                  </a:cubicBezTo>
                  <a:cubicBezTo>
                    <a:pt x="3375" y="1608"/>
                    <a:pt x="3247" y="1576"/>
                    <a:pt x="3150" y="1544"/>
                  </a:cubicBezTo>
                  <a:cubicBezTo>
                    <a:pt x="3086" y="1512"/>
                    <a:pt x="2925" y="1447"/>
                    <a:pt x="2765" y="1415"/>
                  </a:cubicBezTo>
                  <a:cubicBezTo>
                    <a:pt x="2649" y="1392"/>
                    <a:pt x="2516" y="1369"/>
                    <a:pt x="2379" y="1358"/>
                  </a:cubicBezTo>
                  <a:lnTo>
                    <a:pt x="2379" y="1358"/>
                  </a:lnTo>
                  <a:lnTo>
                    <a:pt x="2379" y="354"/>
                  </a:lnTo>
                  <a:cubicBezTo>
                    <a:pt x="2379" y="226"/>
                    <a:pt x="2347" y="161"/>
                    <a:pt x="2282" y="97"/>
                  </a:cubicBezTo>
                  <a:cubicBezTo>
                    <a:pt x="2218" y="33"/>
                    <a:pt x="2154" y="1"/>
                    <a:pt x="2057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3" name="Google Shape;4473;gcf486a7196_0_453"/>
            <p:cNvSpPr/>
            <p:nvPr/>
          </p:nvSpPr>
          <p:spPr>
            <a:xfrm>
              <a:off x="5070850" y="2818525"/>
              <a:ext cx="197700" cy="144500"/>
            </a:xfrm>
            <a:custGeom>
              <a:rect b="b" l="l" r="r" t="t"/>
              <a:pathLst>
                <a:path extrusionOk="0" h="5780" w="7908">
                  <a:moveTo>
                    <a:pt x="7467" y="0"/>
                  </a:moveTo>
                  <a:cubicBezTo>
                    <a:pt x="5221" y="0"/>
                    <a:pt x="0" y="3825"/>
                    <a:pt x="0" y="3825"/>
                  </a:cubicBezTo>
                  <a:cubicBezTo>
                    <a:pt x="0" y="3825"/>
                    <a:pt x="579" y="4597"/>
                    <a:pt x="1286" y="5143"/>
                  </a:cubicBezTo>
                  <a:cubicBezTo>
                    <a:pt x="1752" y="5468"/>
                    <a:pt x="2475" y="5780"/>
                    <a:pt x="3187" y="5780"/>
                  </a:cubicBezTo>
                  <a:cubicBezTo>
                    <a:pt x="3603" y="5780"/>
                    <a:pt x="4016" y="5673"/>
                    <a:pt x="4372" y="5400"/>
                  </a:cubicBezTo>
                  <a:cubicBezTo>
                    <a:pt x="5336" y="4693"/>
                    <a:pt x="5818" y="3054"/>
                    <a:pt x="5818" y="3054"/>
                  </a:cubicBezTo>
                  <a:cubicBezTo>
                    <a:pt x="5818" y="3054"/>
                    <a:pt x="6911" y="3054"/>
                    <a:pt x="7200" y="3022"/>
                  </a:cubicBezTo>
                  <a:cubicBezTo>
                    <a:pt x="7490" y="3022"/>
                    <a:pt x="7908" y="64"/>
                    <a:pt x="7908" y="64"/>
                  </a:cubicBezTo>
                  <a:cubicBezTo>
                    <a:pt x="7779" y="21"/>
                    <a:pt x="7630" y="0"/>
                    <a:pt x="746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4" name="Google Shape;4474;gcf486a7196_0_453"/>
            <p:cNvSpPr/>
            <p:nvPr/>
          </p:nvSpPr>
          <p:spPr>
            <a:xfrm>
              <a:off x="5063600" y="2813700"/>
              <a:ext cx="210575" cy="154300"/>
            </a:xfrm>
            <a:custGeom>
              <a:rect b="b" l="l" r="r" t="t"/>
              <a:pathLst>
                <a:path extrusionOk="0" h="6172" w="8423">
                  <a:moveTo>
                    <a:pt x="7748" y="418"/>
                  </a:moveTo>
                  <a:cubicBezTo>
                    <a:pt x="7828" y="418"/>
                    <a:pt x="7901" y="426"/>
                    <a:pt x="7965" y="438"/>
                  </a:cubicBezTo>
                  <a:lnTo>
                    <a:pt x="7965" y="438"/>
                  </a:lnTo>
                  <a:cubicBezTo>
                    <a:pt x="7950" y="513"/>
                    <a:pt x="7931" y="604"/>
                    <a:pt x="7908" y="707"/>
                  </a:cubicBezTo>
                  <a:cubicBezTo>
                    <a:pt x="7844" y="1125"/>
                    <a:pt x="7748" y="1736"/>
                    <a:pt x="7619" y="2250"/>
                  </a:cubicBezTo>
                  <a:cubicBezTo>
                    <a:pt x="7587" y="2507"/>
                    <a:pt x="7523" y="2732"/>
                    <a:pt x="7458" y="2893"/>
                  </a:cubicBezTo>
                  <a:cubicBezTo>
                    <a:pt x="7435" y="2940"/>
                    <a:pt x="7428" y="2988"/>
                    <a:pt x="7414" y="3022"/>
                  </a:cubicBezTo>
                  <a:lnTo>
                    <a:pt x="7414" y="3022"/>
                  </a:lnTo>
                  <a:cubicBezTo>
                    <a:pt x="7042" y="3026"/>
                    <a:pt x="6076" y="3054"/>
                    <a:pt x="6076" y="3054"/>
                  </a:cubicBezTo>
                  <a:lnTo>
                    <a:pt x="5947" y="3054"/>
                  </a:lnTo>
                  <a:lnTo>
                    <a:pt x="5883" y="3215"/>
                  </a:lnTo>
                  <a:lnTo>
                    <a:pt x="5883" y="3279"/>
                  </a:lnTo>
                  <a:cubicBezTo>
                    <a:pt x="5787" y="3568"/>
                    <a:pt x="5305" y="4854"/>
                    <a:pt x="4533" y="5433"/>
                  </a:cubicBezTo>
                  <a:cubicBezTo>
                    <a:pt x="4244" y="5658"/>
                    <a:pt x="3858" y="5754"/>
                    <a:pt x="3472" y="5754"/>
                  </a:cubicBezTo>
                  <a:cubicBezTo>
                    <a:pt x="2829" y="5754"/>
                    <a:pt x="2122" y="5465"/>
                    <a:pt x="1704" y="5143"/>
                  </a:cubicBezTo>
                  <a:cubicBezTo>
                    <a:pt x="1383" y="4886"/>
                    <a:pt x="1062" y="4565"/>
                    <a:pt x="836" y="4307"/>
                  </a:cubicBezTo>
                  <a:cubicBezTo>
                    <a:pt x="727" y="4226"/>
                    <a:pt x="665" y="4121"/>
                    <a:pt x="609" y="4051"/>
                  </a:cubicBezTo>
                  <a:lnTo>
                    <a:pt x="609" y="4051"/>
                  </a:lnTo>
                  <a:cubicBezTo>
                    <a:pt x="620" y="4041"/>
                    <a:pt x="632" y="4030"/>
                    <a:pt x="644" y="4018"/>
                  </a:cubicBezTo>
                  <a:cubicBezTo>
                    <a:pt x="1158" y="3665"/>
                    <a:pt x="2476" y="2765"/>
                    <a:pt x="3890" y="1929"/>
                  </a:cubicBezTo>
                  <a:cubicBezTo>
                    <a:pt x="4597" y="1543"/>
                    <a:pt x="5337" y="1157"/>
                    <a:pt x="6012" y="868"/>
                  </a:cubicBezTo>
                  <a:cubicBezTo>
                    <a:pt x="6687" y="579"/>
                    <a:pt x="7298" y="418"/>
                    <a:pt x="7748" y="418"/>
                  </a:cubicBezTo>
                  <a:close/>
                  <a:moveTo>
                    <a:pt x="7748" y="0"/>
                  </a:moveTo>
                  <a:cubicBezTo>
                    <a:pt x="7137" y="0"/>
                    <a:pt x="6365" y="257"/>
                    <a:pt x="5530" y="611"/>
                  </a:cubicBezTo>
                  <a:cubicBezTo>
                    <a:pt x="3087" y="1704"/>
                    <a:pt x="194" y="3857"/>
                    <a:pt x="161" y="3857"/>
                  </a:cubicBezTo>
                  <a:lnTo>
                    <a:pt x="1" y="3986"/>
                  </a:lnTo>
                  <a:lnTo>
                    <a:pt x="129" y="4147"/>
                  </a:lnTo>
                  <a:cubicBezTo>
                    <a:pt x="129" y="4147"/>
                    <a:pt x="708" y="4918"/>
                    <a:pt x="1447" y="5497"/>
                  </a:cubicBezTo>
                  <a:cubicBezTo>
                    <a:pt x="1962" y="5850"/>
                    <a:pt x="2701" y="6172"/>
                    <a:pt x="3472" y="6172"/>
                  </a:cubicBezTo>
                  <a:cubicBezTo>
                    <a:pt x="3954" y="6172"/>
                    <a:pt x="4405" y="6075"/>
                    <a:pt x="4790" y="5786"/>
                  </a:cubicBezTo>
                  <a:cubicBezTo>
                    <a:pt x="5337" y="5368"/>
                    <a:pt x="5690" y="4758"/>
                    <a:pt x="5947" y="4243"/>
                  </a:cubicBezTo>
                  <a:cubicBezTo>
                    <a:pt x="6089" y="3920"/>
                    <a:pt x="6192" y="3635"/>
                    <a:pt x="6249" y="3468"/>
                  </a:cubicBezTo>
                  <a:lnTo>
                    <a:pt x="6249" y="3468"/>
                  </a:lnTo>
                  <a:cubicBezTo>
                    <a:pt x="6560" y="3459"/>
                    <a:pt x="7290" y="3440"/>
                    <a:pt x="7490" y="3440"/>
                  </a:cubicBezTo>
                  <a:cubicBezTo>
                    <a:pt x="7619" y="3440"/>
                    <a:pt x="7683" y="3375"/>
                    <a:pt x="7715" y="3343"/>
                  </a:cubicBezTo>
                  <a:cubicBezTo>
                    <a:pt x="7780" y="3247"/>
                    <a:pt x="7812" y="3150"/>
                    <a:pt x="7844" y="3054"/>
                  </a:cubicBezTo>
                  <a:cubicBezTo>
                    <a:pt x="8005" y="2668"/>
                    <a:pt x="8133" y="1993"/>
                    <a:pt x="8230" y="1382"/>
                  </a:cubicBezTo>
                  <a:cubicBezTo>
                    <a:pt x="8326" y="804"/>
                    <a:pt x="8423" y="289"/>
                    <a:pt x="8423" y="289"/>
                  </a:cubicBezTo>
                  <a:lnTo>
                    <a:pt x="8423" y="129"/>
                  </a:lnTo>
                  <a:lnTo>
                    <a:pt x="8262" y="64"/>
                  </a:lnTo>
                  <a:cubicBezTo>
                    <a:pt x="8101" y="0"/>
                    <a:pt x="7940" y="0"/>
                    <a:pt x="7748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5" name="Google Shape;4475;gcf486a7196_0_453"/>
            <p:cNvSpPr/>
            <p:nvPr/>
          </p:nvSpPr>
          <p:spPr>
            <a:xfrm>
              <a:off x="5134325" y="3466225"/>
              <a:ext cx="366475" cy="166375"/>
            </a:xfrm>
            <a:custGeom>
              <a:rect b="b" l="l" r="r" t="t"/>
              <a:pathLst>
                <a:path extrusionOk="0" h="6655" w="14659">
                  <a:moveTo>
                    <a:pt x="0" y="0"/>
                  </a:moveTo>
                  <a:lnTo>
                    <a:pt x="193" y="5465"/>
                  </a:lnTo>
                  <a:cubicBezTo>
                    <a:pt x="193" y="5465"/>
                    <a:pt x="7991" y="6655"/>
                    <a:pt x="8719" y="6655"/>
                  </a:cubicBezTo>
                  <a:cubicBezTo>
                    <a:pt x="8728" y="6655"/>
                    <a:pt x="8737" y="6655"/>
                    <a:pt x="8744" y="6654"/>
                  </a:cubicBezTo>
                  <a:cubicBezTo>
                    <a:pt x="9322" y="6654"/>
                    <a:pt x="11669" y="5690"/>
                    <a:pt x="12376" y="5529"/>
                  </a:cubicBezTo>
                  <a:cubicBezTo>
                    <a:pt x="13083" y="5369"/>
                    <a:pt x="14658" y="4083"/>
                    <a:pt x="14658" y="4083"/>
                  </a:cubicBezTo>
                  <a:lnTo>
                    <a:pt x="14658" y="4083"/>
                  </a:lnTo>
                  <a:lnTo>
                    <a:pt x="7715" y="41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6" name="Google Shape;4476;gcf486a7196_0_453"/>
            <p:cNvSpPr/>
            <p:nvPr/>
          </p:nvSpPr>
          <p:spPr>
            <a:xfrm>
              <a:off x="5128700" y="3457375"/>
              <a:ext cx="387375" cy="180850"/>
            </a:xfrm>
            <a:custGeom>
              <a:rect b="b" l="l" r="r" t="t"/>
              <a:pathLst>
                <a:path extrusionOk="0" h="7234" w="15495">
                  <a:moveTo>
                    <a:pt x="450" y="708"/>
                  </a:moveTo>
                  <a:lnTo>
                    <a:pt x="7908" y="4726"/>
                  </a:lnTo>
                  <a:lnTo>
                    <a:pt x="14229" y="4668"/>
                  </a:lnTo>
                  <a:lnTo>
                    <a:pt x="14229" y="4668"/>
                  </a:lnTo>
                  <a:cubicBezTo>
                    <a:pt x="14015" y="4823"/>
                    <a:pt x="13766" y="5000"/>
                    <a:pt x="13501" y="5176"/>
                  </a:cubicBezTo>
                  <a:cubicBezTo>
                    <a:pt x="13147" y="5433"/>
                    <a:pt x="12762" y="5626"/>
                    <a:pt x="12569" y="5690"/>
                  </a:cubicBezTo>
                  <a:cubicBezTo>
                    <a:pt x="12183" y="5755"/>
                    <a:pt x="11412" y="6044"/>
                    <a:pt x="10672" y="6301"/>
                  </a:cubicBezTo>
                  <a:cubicBezTo>
                    <a:pt x="10287" y="6430"/>
                    <a:pt x="9933" y="6558"/>
                    <a:pt x="9612" y="6655"/>
                  </a:cubicBezTo>
                  <a:cubicBezTo>
                    <a:pt x="9322" y="6751"/>
                    <a:pt x="9065" y="6816"/>
                    <a:pt x="8969" y="6816"/>
                  </a:cubicBezTo>
                  <a:cubicBezTo>
                    <a:pt x="8937" y="6816"/>
                    <a:pt x="8744" y="6783"/>
                    <a:pt x="8454" y="6751"/>
                  </a:cubicBezTo>
                  <a:cubicBezTo>
                    <a:pt x="7490" y="6655"/>
                    <a:pt x="5497" y="6333"/>
                    <a:pt x="3729" y="6076"/>
                  </a:cubicBezTo>
                  <a:cubicBezTo>
                    <a:pt x="2829" y="5948"/>
                    <a:pt x="2026" y="5851"/>
                    <a:pt x="1415" y="5755"/>
                  </a:cubicBezTo>
                  <a:cubicBezTo>
                    <a:pt x="1055" y="5695"/>
                    <a:pt x="770" y="5647"/>
                    <a:pt x="606" y="5620"/>
                  </a:cubicBezTo>
                  <a:lnTo>
                    <a:pt x="606" y="5620"/>
                  </a:lnTo>
                  <a:lnTo>
                    <a:pt x="450" y="708"/>
                  </a:lnTo>
                  <a:close/>
                  <a:moveTo>
                    <a:pt x="0" y="1"/>
                  </a:moveTo>
                  <a:lnTo>
                    <a:pt x="193" y="5980"/>
                  </a:lnTo>
                  <a:lnTo>
                    <a:pt x="386" y="6012"/>
                  </a:lnTo>
                  <a:cubicBezTo>
                    <a:pt x="386" y="6012"/>
                    <a:pt x="2347" y="6333"/>
                    <a:pt x="4436" y="6623"/>
                  </a:cubicBezTo>
                  <a:cubicBezTo>
                    <a:pt x="5465" y="6783"/>
                    <a:pt x="6494" y="6912"/>
                    <a:pt x="7329" y="7041"/>
                  </a:cubicBezTo>
                  <a:cubicBezTo>
                    <a:pt x="7747" y="7105"/>
                    <a:pt x="8133" y="7137"/>
                    <a:pt x="8390" y="7169"/>
                  </a:cubicBezTo>
                  <a:cubicBezTo>
                    <a:pt x="8679" y="7201"/>
                    <a:pt x="8872" y="7233"/>
                    <a:pt x="8969" y="7233"/>
                  </a:cubicBezTo>
                  <a:lnTo>
                    <a:pt x="9001" y="7233"/>
                  </a:lnTo>
                  <a:cubicBezTo>
                    <a:pt x="9162" y="7233"/>
                    <a:pt x="9419" y="7169"/>
                    <a:pt x="9740" y="7073"/>
                  </a:cubicBezTo>
                  <a:cubicBezTo>
                    <a:pt x="10222" y="6912"/>
                    <a:pt x="10833" y="6687"/>
                    <a:pt x="11380" y="6494"/>
                  </a:cubicBezTo>
                  <a:cubicBezTo>
                    <a:pt x="11926" y="6301"/>
                    <a:pt x="12408" y="6140"/>
                    <a:pt x="12633" y="6108"/>
                  </a:cubicBezTo>
                  <a:cubicBezTo>
                    <a:pt x="12858" y="6044"/>
                    <a:pt x="13115" y="5915"/>
                    <a:pt x="13340" y="5787"/>
                  </a:cubicBezTo>
                  <a:cubicBezTo>
                    <a:pt x="14112" y="5337"/>
                    <a:pt x="15012" y="4598"/>
                    <a:pt x="15012" y="4598"/>
                  </a:cubicBezTo>
                  <a:lnTo>
                    <a:pt x="15494" y="4212"/>
                  </a:lnTo>
                  <a:lnTo>
                    <a:pt x="8004" y="430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7" name="Google Shape;4477;gcf486a7196_0_453"/>
            <p:cNvSpPr/>
            <p:nvPr/>
          </p:nvSpPr>
          <p:spPr>
            <a:xfrm>
              <a:off x="5301475" y="3568275"/>
              <a:ext cx="199325" cy="64325"/>
            </a:xfrm>
            <a:custGeom>
              <a:rect b="b" l="l" r="r" t="t"/>
              <a:pathLst>
                <a:path extrusionOk="0" h="2573" w="7973">
                  <a:moveTo>
                    <a:pt x="7972" y="1"/>
                  </a:moveTo>
                  <a:lnTo>
                    <a:pt x="1029" y="97"/>
                  </a:lnTo>
                  <a:cubicBezTo>
                    <a:pt x="1029" y="97"/>
                    <a:pt x="0" y="451"/>
                    <a:pt x="97" y="1512"/>
                  </a:cubicBezTo>
                  <a:cubicBezTo>
                    <a:pt x="129" y="1865"/>
                    <a:pt x="386" y="2187"/>
                    <a:pt x="708" y="2412"/>
                  </a:cubicBezTo>
                  <a:cubicBezTo>
                    <a:pt x="1415" y="2508"/>
                    <a:pt x="1929" y="2572"/>
                    <a:pt x="2058" y="2572"/>
                  </a:cubicBezTo>
                  <a:cubicBezTo>
                    <a:pt x="2636" y="2572"/>
                    <a:pt x="4983" y="1608"/>
                    <a:pt x="5690" y="1447"/>
                  </a:cubicBezTo>
                  <a:cubicBezTo>
                    <a:pt x="6397" y="1287"/>
                    <a:pt x="7972" y="1"/>
                    <a:pt x="797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8" name="Google Shape;4478;gcf486a7196_0_453"/>
            <p:cNvSpPr/>
            <p:nvPr/>
          </p:nvSpPr>
          <p:spPr>
            <a:xfrm>
              <a:off x="5298250" y="3562650"/>
              <a:ext cx="217825" cy="75575"/>
            </a:xfrm>
            <a:custGeom>
              <a:rect b="b" l="l" r="r" t="t"/>
              <a:pathLst>
                <a:path extrusionOk="0" h="3023" w="8713">
                  <a:moveTo>
                    <a:pt x="7446" y="457"/>
                  </a:moveTo>
                  <a:cubicBezTo>
                    <a:pt x="7233" y="612"/>
                    <a:pt x="6984" y="789"/>
                    <a:pt x="6719" y="965"/>
                  </a:cubicBezTo>
                  <a:cubicBezTo>
                    <a:pt x="6365" y="1222"/>
                    <a:pt x="5980" y="1415"/>
                    <a:pt x="5787" y="1479"/>
                  </a:cubicBezTo>
                  <a:cubicBezTo>
                    <a:pt x="5401" y="1544"/>
                    <a:pt x="4630" y="1833"/>
                    <a:pt x="3890" y="2090"/>
                  </a:cubicBezTo>
                  <a:cubicBezTo>
                    <a:pt x="3505" y="2219"/>
                    <a:pt x="3151" y="2347"/>
                    <a:pt x="2830" y="2444"/>
                  </a:cubicBezTo>
                  <a:cubicBezTo>
                    <a:pt x="2540" y="2540"/>
                    <a:pt x="2283" y="2605"/>
                    <a:pt x="2187" y="2605"/>
                  </a:cubicBezTo>
                  <a:cubicBezTo>
                    <a:pt x="2155" y="2605"/>
                    <a:pt x="1994" y="2572"/>
                    <a:pt x="1737" y="2540"/>
                  </a:cubicBezTo>
                  <a:cubicBezTo>
                    <a:pt x="1525" y="2540"/>
                    <a:pt x="1257" y="2483"/>
                    <a:pt x="932" y="2450"/>
                  </a:cubicBezTo>
                  <a:lnTo>
                    <a:pt x="932" y="2450"/>
                  </a:lnTo>
                  <a:cubicBezTo>
                    <a:pt x="659" y="2231"/>
                    <a:pt x="450" y="1983"/>
                    <a:pt x="419" y="1704"/>
                  </a:cubicBezTo>
                  <a:lnTo>
                    <a:pt x="419" y="1608"/>
                  </a:lnTo>
                  <a:cubicBezTo>
                    <a:pt x="419" y="1190"/>
                    <a:pt x="612" y="933"/>
                    <a:pt x="837" y="772"/>
                  </a:cubicBezTo>
                  <a:cubicBezTo>
                    <a:pt x="933" y="676"/>
                    <a:pt x="1030" y="612"/>
                    <a:pt x="1126" y="579"/>
                  </a:cubicBezTo>
                  <a:lnTo>
                    <a:pt x="1222" y="515"/>
                  </a:lnTo>
                  <a:lnTo>
                    <a:pt x="1222" y="515"/>
                  </a:lnTo>
                  <a:lnTo>
                    <a:pt x="1222" y="515"/>
                  </a:lnTo>
                  <a:lnTo>
                    <a:pt x="7446" y="457"/>
                  </a:lnTo>
                  <a:close/>
                  <a:moveTo>
                    <a:pt x="8712" y="1"/>
                  </a:moveTo>
                  <a:lnTo>
                    <a:pt x="1126" y="97"/>
                  </a:lnTo>
                  <a:lnTo>
                    <a:pt x="1094" y="97"/>
                  </a:lnTo>
                  <a:cubicBezTo>
                    <a:pt x="1094" y="97"/>
                    <a:pt x="805" y="194"/>
                    <a:pt x="547" y="451"/>
                  </a:cubicBezTo>
                  <a:cubicBezTo>
                    <a:pt x="290" y="676"/>
                    <a:pt x="1" y="1062"/>
                    <a:pt x="1" y="1608"/>
                  </a:cubicBezTo>
                  <a:cubicBezTo>
                    <a:pt x="1" y="1640"/>
                    <a:pt x="1" y="1704"/>
                    <a:pt x="1" y="1737"/>
                  </a:cubicBezTo>
                  <a:cubicBezTo>
                    <a:pt x="33" y="2219"/>
                    <a:pt x="354" y="2572"/>
                    <a:pt x="708" y="2830"/>
                  </a:cubicBezTo>
                  <a:lnTo>
                    <a:pt x="772" y="2862"/>
                  </a:lnTo>
                  <a:lnTo>
                    <a:pt x="805" y="2862"/>
                  </a:lnTo>
                  <a:cubicBezTo>
                    <a:pt x="1158" y="2894"/>
                    <a:pt x="1480" y="2958"/>
                    <a:pt x="1705" y="2990"/>
                  </a:cubicBezTo>
                  <a:cubicBezTo>
                    <a:pt x="1930" y="2990"/>
                    <a:pt x="2090" y="3022"/>
                    <a:pt x="2187" y="3022"/>
                  </a:cubicBezTo>
                  <a:lnTo>
                    <a:pt x="2219" y="3022"/>
                  </a:lnTo>
                  <a:cubicBezTo>
                    <a:pt x="2380" y="3022"/>
                    <a:pt x="2637" y="2958"/>
                    <a:pt x="2958" y="2862"/>
                  </a:cubicBezTo>
                  <a:cubicBezTo>
                    <a:pt x="3440" y="2701"/>
                    <a:pt x="4051" y="2476"/>
                    <a:pt x="4598" y="2283"/>
                  </a:cubicBezTo>
                  <a:cubicBezTo>
                    <a:pt x="5144" y="2090"/>
                    <a:pt x="5626" y="1929"/>
                    <a:pt x="5851" y="1897"/>
                  </a:cubicBezTo>
                  <a:cubicBezTo>
                    <a:pt x="6076" y="1833"/>
                    <a:pt x="6333" y="1704"/>
                    <a:pt x="6558" y="1576"/>
                  </a:cubicBezTo>
                  <a:cubicBezTo>
                    <a:pt x="7330" y="1126"/>
                    <a:pt x="8230" y="387"/>
                    <a:pt x="8230" y="387"/>
                  </a:cubicBezTo>
                  <a:lnTo>
                    <a:pt x="8712" y="1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9" name="Google Shape;4479;gcf486a7196_0_453"/>
            <p:cNvSpPr/>
            <p:nvPr/>
          </p:nvSpPr>
          <p:spPr>
            <a:xfrm>
              <a:off x="4830550" y="3803825"/>
              <a:ext cx="219425" cy="1071950"/>
            </a:xfrm>
            <a:custGeom>
              <a:rect b="b" l="l" r="r" t="t"/>
              <a:pathLst>
                <a:path extrusionOk="0" h="42878" w="8777">
                  <a:moveTo>
                    <a:pt x="3190" y="0"/>
                  </a:moveTo>
                  <a:cubicBezTo>
                    <a:pt x="3112" y="0"/>
                    <a:pt x="3034" y="10"/>
                    <a:pt x="2958" y="29"/>
                  </a:cubicBezTo>
                  <a:cubicBezTo>
                    <a:pt x="1544" y="383"/>
                    <a:pt x="1930" y="2215"/>
                    <a:pt x="1930" y="2215"/>
                  </a:cubicBezTo>
                  <a:cubicBezTo>
                    <a:pt x="1930" y="2215"/>
                    <a:pt x="2476" y="16873"/>
                    <a:pt x="2508" y="19220"/>
                  </a:cubicBezTo>
                  <a:cubicBezTo>
                    <a:pt x="2572" y="21598"/>
                    <a:pt x="1" y="26934"/>
                    <a:pt x="290" y="30727"/>
                  </a:cubicBezTo>
                  <a:cubicBezTo>
                    <a:pt x="579" y="34488"/>
                    <a:pt x="997" y="42878"/>
                    <a:pt x="997" y="42878"/>
                  </a:cubicBezTo>
                  <a:lnTo>
                    <a:pt x="3890" y="42814"/>
                  </a:lnTo>
                  <a:cubicBezTo>
                    <a:pt x="3890" y="42814"/>
                    <a:pt x="4276" y="40660"/>
                    <a:pt x="5080" y="38056"/>
                  </a:cubicBezTo>
                  <a:cubicBezTo>
                    <a:pt x="5883" y="35453"/>
                    <a:pt x="6880" y="31306"/>
                    <a:pt x="7137" y="27770"/>
                  </a:cubicBezTo>
                  <a:cubicBezTo>
                    <a:pt x="7362" y="24202"/>
                    <a:pt x="8776" y="14141"/>
                    <a:pt x="7458" y="8323"/>
                  </a:cubicBezTo>
                  <a:cubicBezTo>
                    <a:pt x="6213" y="2856"/>
                    <a:pt x="4537" y="0"/>
                    <a:pt x="3190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0" name="Google Shape;4480;gcf486a7196_0_453"/>
            <p:cNvSpPr/>
            <p:nvPr/>
          </p:nvSpPr>
          <p:spPr>
            <a:xfrm>
              <a:off x="4832175" y="3798125"/>
              <a:ext cx="204125" cy="1083275"/>
            </a:xfrm>
            <a:custGeom>
              <a:rect b="b" l="l" r="r" t="t"/>
              <a:pathLst>
                <a:path extrusionOk="0" h="43331" w="8165">
                  <a:moveTo>
                    <a:pt x="3118" y="418"/>
                  </a:moveTo>
                  <a:cubicBezTo>
                    <a:pt x="3375" y="418"/>
                    <a:pt x="3697" y="579"/>
                    <a:pt x="4050" y="900"/>
                  </a:cubicBezTo>
                  <a:cubicBezTo>
                    <a:pt x="4565" y="1415"/>
                    <a:pt x="5111" y="2315"/>
                    <a:pt x="5658" y="3600"/>
                  </a:cubicBezTo>
                  <a:cubicBezTo>
                    <a:pt x="6204" y="4886"/>
                    <a:pt x="6718" y="6558"/>
                    <a:pt x="7168" y="8615"/>
                  </a:cubicBezTo>
                  <a:cubicBezTo>
                    <a:pt x="7586" y="10383"/>
                    <a:pt x="7715" y="12601"/>
                    <a:pt x="7715" y="14915"/>
                  </a:cubicBezTo>
                  <a:cubicBezTo>
                    <a:pt x="7715" y="19994"/>
                    <a:pt x="7008" y="25491"/>
                    <a:pt x="6847" y="27966"/>
                  </a:cubicBezTo>
                  <a:cubicBezTo>
                    <a:pt x="6622" y="31502"/>
                    <a:pt x="5625" y="35616"/>
                    <a:pt x="4822" y="38220"/>
                  </a:cubicBezTo>
                  <a:cubicBezTo>
                    <a:pt x="4145" y="40412"/>
                    <a:pt x="3765" y="42308"/>
                    <a:pt x="3662" y="42852"/>
                  </a:cubicBezTo>
                  <a:lnTo>
                    <a:pt x="3662" y="42852"/>
                  </a:lnTo>
                  <a:lnTo>
                    <a:pt x="1147" y="42908"/>
                  </a:lnTo>
                  <a:lnTo>
                    <a:pt x="1147" y="42908"/>
                  </a:lnTo>
                  <a:cubicBezTo>
                    <a:pt x="1083" y="41618"/>
                    <a:pt x="713" y="34343"/>
                    <a:pt x="450" y="30923"/>
                  </a:cubicBezTo>
                  <a:cubicBezTo>
                    <a:pt x="418" y="30730"/>
                    <a:pt x="418" y="30505"/>
                    <a:pt x="418" y="30312"/>
                  </a:cubicBezTo>
                  <a:cubicBezTo>
                    <a:pt x="418" y="28512"/>
                    <a:pt x="964" y="26391"/>
                    <a:pt x="1543" y="24462"/>
                  </a:cubicBezTo>
                  <a:cubicBezTo>
                    <a:pt x="2090" y="22501"/>
                    <a:pt x="2668" y="20733"/>
                    <a:pt x="2668" y="19544"/>
                  </a:cubicBezTo>
                  <a:lnTo>
                    <a:pt x="2668" y="19448"/>
                  </a:lnTo>
                  <a:cubicBezTo>
                    <a:pt x="2604" y="17069"/>
                    <a:pt x="2057" y="2411"/>
                    <a:pt x="2057" y="2411"/>
                  </a:cubicBezTo>
                  <a:lnTo>
                    <a:pt x="2057" y="2379"/>
                  </a:lnTo>
                  <a:lnTo>
                    <a:pt x="2057" y="2347"/>
                  </a:lnTo>
                  <a:cubicBezTo>
                    <a:pt x="2057" y="2282"/>
                    <a:pt x="2025" y="2122"/>
                    <a:pt x="2025" y="1929"/>
                  </a:cubicBezTo>
                  <a:cubicBezTo>
                    <a:pt x="2025" y="1640"/>
                    <a:pt x="2057" y="1318"/>
                    <a:pt x="2186" y="1061"/>
                  </a:cubicBezTo>
                  <a:cubicBezTo>
                    <a:pt x="2347" y="772"/>
                    <a:pt x="2540" y="547"/>
                    <a:pt x="2925" y="450"/>
                  </a:cubicBezTo>
                  <a:cubicBezTo>
                    <a:pt x="2990" y="450"/>
                    <a:pt x="3054" y="418"/>
                    <a:pt x="3118" y="418"/>
                  </a:cubicBezTo>
                  <a:close/>
                  <a:moveTo>
                    <a:pt x="3118" y="0"/>
                  </a:moveTo>
                  <a:cubicBezTo>
                    <a:pt x="3022" y="0"/>
                    <a:pt x="2925" y="32"/>
                    <a:pt x="2829" y="32"/>
                  </a:cubicBezTo>
                  <a:cubicBezTo>
                    <a:pt x="2315" y="161"/>
                    <a:pt x="1993" y="514"/>
                    <a:pt x="1800" y="868"/>
                  </a:cubicBezTo>
                  <a:cubicBezTo>
                    <a:pt x="1640" y="1222"/>
                    <a:pt x="1607" y="1607"/>
                    <a:pt x="1607" y="1929"/>
                  </a:cubicBezTo>
                  <a:cubicBezTo>
                    <a:pt x="1607" y="2250"/>
                    <a:pt x="1640" y="2475"/>
                    <a:pt x="1640" y="2475"/>
                  </a:cubicBezTo>
                  <a:lnTo>
                    <a:pt x="1641" y="2475"/>
                  </a:lnTo>
                  <a:lnTo>
                    <a:pt x="1641" y="2475"/>
                  </a:lnTo>
                  <a:cubicBezTo>
                    <a:pt x="1647" y="2647"/>
                    <a:pt x="1679" y="3498"/>
                    <a:pt x="1736" y="4758"/>
                  </a:cubicBezTo>
                  <a:cubicBezTo>
                    <a:pt x="1897" y="9001"/>
                    <a:pt x="2186" y="17680"/>
                    <a:pt x="2250" y="19448"/>
                  </a:cubicBezTo>
                  <a:lnTo>
                    <a:pt x="2250" y="19544"/>
                  </a:lnTo>
                  <a:cubicBezTo>
                    <a:pt x="2250" y="20605"/>
                    <a:pt x="1704" y="22373"/>
                    <a:pt x="1125" y="24334"/>
                  </a:cubicBezTo>
                  <a:cubicBezTo>
                    <a:pt x="547" y="26294"/>
                    <a:pt x="0" y="28416"/>
                    <a:pt x="0" y="30312"/>
                  </a:cubicBezTo>
                  <a:cubicBezTo>
                    <a:pt x="0" y="30537"/>
                    <a:pt x="0" y="30730"/>
                    <a:pt x="0" y="30955"/>
                  </a:cubicBezTo>
                  <a:cubicBezTo>
                    <a:pt x="161" y="32852"/>
                    <a:pt x="354" y="35873"/>
                    <a:pt x="482" y="38445"/>
                  </a:cubicBezTo>
                  <a:cubicBezTo>
                    <a:pt x="547" y="39731"/>
                    <a:pt x="611" y="40920"/>
                    <a:pt x="643" y="41756"/>
                  </a:cubicBezTo>
                  <a:cubicBezTo>
                    <a:pt x="707" y="42592"/>
                    <a:pt x="707" y="43138"/>
                    <a:pt x="707" y="43138"/>
                  </a:cubicBezTo>
                  <a:lnTo>
                    <a:pt x="739" y="43331"/>
                  </a:lnTo>
                  <a:lnTo>
                    <a:pt x="4018" y="43267"/>
                  </a:lnTo>
                  <a:lnTo>
                    <a:pt x="4050" y="43074"/>
                  </a:lnTo>
                  <a:cubicBezTo>
                    <a:pt x="4050" y="43074"/>
                    <a:pt x="4082" y="42945"/>
                    <a:pt x="4115" y="42720"/>
                  </a:cubicBezTo>
                  <a:cubicBezTo>
                    <a:pt x="4275" y="41981"/>
                    <a:pt x="4629" y="40277"/>
                    <a:pt x="5240" y="38349"/>
                  </a:cubicBezTo>
                  <a:cubicBezTo>
                    <a:pt x="6043" y="35713"/>
                    <a:pt x="7040" y="31598"/>
                    <a:pt x="7265" y="27998"/>
                  </a:cubicBezTo>
                  <a:cubicBezTo>
                    <a:pt x="7458" y="25555"/>
                    <a:pt x="8165" y="20026"/>
                    <a:pt x="8165" y="14915"/>
                  </a:cubicBezTo>
                  <a:cubicBezTo>
                    <a:pt x="8165" y="12601"/>
                    <a:pt x="8004" y="10351"/>
                    <a:pt x="7586" y="8518"/>
                  </a:cubicBezTo>
                  <a:cubicBezTo>
                    <a:pt x="6975" y="5754"/>
                    <a:pt x="6236" y="3665"/>
                    <a:pt x="5497" y="2250"/>
                  </a:cubicBezTo>
                  <a:cubicBezTo>
                    <a:pt x="5111" y="1511"/>
                    <a:pt x="4725" y="964"/>
                    <a:pt x="4340" y="611"/>
                  </a:cubicBezTo>
                  <a:cubicBezTo>
                    <a:pt x="3954" y="225"/>
                    <a:pt x="3536" y="0"/>
                    <a:pt x="3118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1" name="Google Shape;4481;gcf486a7196_0_453"/>
            <p:cNvSpPr/>
            <p:nvPr/>
          </p:nvSpPr>
          <p:spPr>
            <a:xfrm>
              <a:off x="4814475" y="3655075"/>
              <a:ext cx="331925" cy="1231150"/>
            </a:xfrm>
            <a:custGeom>
              <a:rect b="b" l="l" r="r" t="t"/>
              <a:pathLst>
                <a:path extrusionOk="0" h="49246" w="13277">
                  <a:moveTo>
                    <a:pt x="772" y="0"/>
                  </a:moveTo>
                  <a:cubicBezTo>
                    <a:pt x="772" y="1"/>
                    <a:pt x="1" y="4340"/>
                    <a:pt x="1030" y="6558"/>
                  </a:cubicBezTo>
                  <a:cubicBezTo>
                    <a:pt x="2026" y="8808"/>
                    <a:pt x="3665" y="14690"/>
                    <a:pt x="4630" y="18130"/>
                  </a:cubicBezTo>
                  <a:cubicBezTo>
                    <a:pt x="5562" y="21569"/>
                    <a:pt x="5755" y="25234"/>
                    <a:pt x="4855" y="28384"/>
                  </a:cubicBezTo>
                  <a:cubicBezTo>
                    <a:pt x="3955" y="31534"/>
                    <a:pt x="4565" y="35617"/>
                    <a:pt x="5305" y="38927"/>
                  </a:cubicBezTo>
                  <a:cubicBezTo>
                    <a:pt x="6012" y="42270"/>
                    <a:pt x="7137" y="49246"/>
                    <a:pt x="7137" y="49246"/>
                  </a:cubicBezTo>
                  <a:lnTo>
                    <a:pt x="9837" y="49182"/>
                  </a:lnTo>
                  <a:cubicBezTo>
                    <a:pt x="9837" y="49182"/>
                    <a:pt x="11059" y="35584"/>
                    <a:pt x="11734" y="32338"/>
                  </a:cubicBezTo>
                  <a:cubicBezTo>
                    <a:pt x="12409" y="29059"/>
                    <a:pt x="13052" y="23980"/>
                    <a:pt x="13180" y="19448"/>
                  </a:cubicBezTo>
                  <a:cubicBezTo>
                    <a:pt x="13277" y="14915"/>
                    <a:pt x="12955" y="4565"/>
                    <a:pt x="12955" y="4565"/>
                  </a:cubicBezTo>
                  <a:lnTo>
                    <a:pt x="13084" y="1029"/>
                  </a:lnTo>
                  <a:lnTo>
                    <a:pt x="772" y="0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2" name="Google Shape;4482;gcf486a7196_0_453"/>
            <p:cNvSpPr/>
            <p:nvPr/>
          </p:nvSpPr>
          <p:spPr>
            <a:xfrm>
              <a:off x="4821725" y="3649450"/>
              <a:ext cx="327900" cy="1242400"/>
            </a:xfrm>
            <a:custGeom>
              <a:rect b="b" l="l" r="r" t="t"/>
              <a:pathLst>
                <a:path extrusionOk="0" h="49696" w="13116">
                  <a:moveTo>
                    <a:pt x="657" y="436"/>
                  </a:moveTo>
                  <a:lnTo>
                    <a:pt x="12569" y="1447"/>
                  </a:lnTo>
                  <a:lnTo>
                    <a:pt x="12440" y="4790"/>
                  </a:lnTo>
                  <a:lnTo>
                    <a:pt x="12440" y="4822"/>
                  </a:lnTo>
                  <a:cubicBezTo>
                    <a:pt x="12440" y="4822"/>
                    <a:pt x="12472" y="5272"/>
                    <a:pt x="12472" y="6076"/>
                  </a:cubicBezTo>
                  <a:cubicBezTo>
                    <a:pt x="12569" y="8422"/>
                    <a:pt x="12697" y="13630"/>
                    <a:pt x="12697" y="17391"/>
                  </a:cubicBezTo>
                  <a:cubicBezTo>
                    <a:pt x="12697" y="18258"/>
                    <a:pt x="12697" y="19030"/>
                    <a:pt x="12665" y="19673"/>
                  </a:cubicBezTo>
                  <a:cubicBezTo>
                    <a:pt x="12569" y="24205"/>
                    <a:pt x="11926" y="29284"/>
                    <a:pt x="11219" y="32499"/>
                  </a:cubicBezTo>
                  <a:cubicBezTo>
                    <a:pt x="10897" y="34170"/>
                    <a:pt x="10415" y="38349"/>
                    <a:pt x="10029" y="42174"/>
                  </a:cubicBezTo>
                  <a:cubicBezTo>
                    <a:pt x="9697" y="45469"/>
                    <a:pt x="9436" y="48453"/>
                    <a:pt x="9370" y="49218"/>
                  </a:cubicBezTo>
                  <a:lnTo>
                    <a:pt x="9370" y="49218"/>
                  </a:lnTo>
                  <a:lnTo>
                    <a:pt x="7045" y="49273"/>
                  </a:lnTo>
                  <a:lnTo>
                    <a:pt x="7045" y="49273"/>
                  </a:lnTo>
                  <a:cubicBezTo>
                    <a:pt x="6870" y="48199"/>
                    <a:pt x="5880" y="42159"/>
                    <a:pt x="5208" y="39120"/>
                  </a:cubicBezTo>
                  <a:cubicBezTo>
                    <a:pt x="4758" y="36967"/>
                    <a:pt x="4340" y="34524"/>
                    <a:pt x="4340" y="32209"/>
                  </a:cubicBezTo>
                  <a:cubicBezTo>
                    <a:pt x="4340" y="30956"/>
                    <a:pt x="4468" y="29734"/>
                    <a:pt x="4758" y="28673"/>
                  </a:cubicBezTo>
                  <a:cubicBezTo>
                    <a:pt x="5176" y="27227"/>
                    <a:pt x="5368" y="25716"/>
                    <a:pt x="5368" y="24173"/>
                  </a:cubicBezTo>
                  <a:cubicBezTo>
                    <a:pt x="5368" y="22244"/>
                    <a:pt x="5047" y="20219"/>
                    <a:pt x="4533" y="18291"/>
                  </a:cubicBezTo>
                  <a:cubicBezTo>
                    <a:pt x="4050" y="16587"/>
                    <a:pt x="3408" y="14273"/>
                    <a:pt x="2765" y="12055"/>
                  </a:cubicBezTo>
                  <a:cubicBezTo>
                    <a:pt x="2122" y="9869"/>
                    <a:pt x="1447" y="7844"/>
                    <a:pt x="932" y="6719"/>
                  </a:cubicBezTo>
                  <a:cubicBezTo>
                    <a:pt x="547" y="5851"/>
                    <a:pt x="418" y="4661"/>
                    <a:pt x="418" y="3504"/>
                  </a:cubicBezTo>
                  <a:cubicBezTo>
                    <a:pt x="418" y="2668"/>
                    <a:pt x="482" y="1833"/>
                    <a:pt x="547" y="1254"/>
                  </a:cubicBezTo>
                  <a:cubicBezTo>
                    <a:pt x="579" y="933"/>
                    <a:pt x="611" y="708"/>
                    <a:pt x="643" y="515"/>
                  </a:cubicBezTo>
                  <a:cubicBezTo>
                    <a:pt x="649" y="486"/>
                    <a:pt x="654" y="460"/>
                    <a:pt x="657" y="436"/>
                  </a:cubicBezTo>
                  <a:close/>
                  <a:moveTo>
                    <a:pt x="290" y="0"/>
                  </a:moveTo>
                  <a:lnTo>
                    <a:pt x="257" y="193"/>
                  </a:lnTo>
                  <a:cubicBezTo>
                    <a:pt x="257" y="193"/>
                    <a:pt x="0" y="1768"/>
                    <a:pt x="0" y="3504"/>
                  </a:cubicBezTo>
                  <a:cubicBezTo>
                    <a:pt x="0" y="4694"/>
                    <a:pt x="97" y="5947"/>
                    <a:pt x="547" y="6879"/>
                  </a:cubicBezTo>
                  <a:cubicBezTo>
                    <a:pt x="1029" y="7972"/>
                    <a:pt x="1704" y="10029"/>
                    <a:pt x="2347" y="12183"/>
                  </a:cubicBezTo>
                  <a:cubicBezTo>
                    <a:pt x="3022" y="14369"/>
                    <a:pt x="3665" y="16716"/>
                    <a:pt x="4115" y="18419"/>
                  </a:cubicBezTo>
                  <a:cubicBezTo>
                    <a:pt x="4629" y="20316"/>
                    <a:pt x="4918" y="22277"/>
                    <a:pt x="4918" y="24173"/>
                  </a:cubicBezTo>
                  <a:cubicBezTo>
                    <a:pt x="4918" y="25684"/>
                    <a:pt x="4758" y="27163"/>
                    <a:pt x="4340" y="28545"/>
                  </a:cubicBezTo>
                  <a:cubicBezTo>
                    <a:pt x="4018" y="29670"/>
                    <a:pt x="3890" y="30923"/>
                    <a:pt x="3890" y="32209"/>
                  </a:cubicBezTo>
                  <a:cubicBezTo>
                    <a:pt x="3890" y="34556"/>
                    <a:pt x="4340" y="37031"/>
                    <a:pt x="4790" y="39217"/>
                  </a:cubicBezTo>
                  <a:cubicBezTo>
                    <a:pt x="5176" y="40856"/>
                    <a:pt x="5626" y="43428"/>
                    <a:pt x="6011" y="45613"/>
                  </a:cubicBezTo>
                  <a:cubicBezTo>
                    <a:pt x="6172" y="46674"/>
                    <a:pt x="6333" y="47671"/>
                    <a:pt x="6461" y="48378"/>
                  </a:cubicBezTo>
                  <a:cubicBezTo>
                    <a:pt x="6590" y="49085"/>
                    <a:pt x="6654" y="49503"/>
                    <a:pt x="6654" y="49503"/>
                  </a:cubicBezTo>
                  <a:lnTo>
                    <a:pt x="6686" y="49696"/>
                  </a:lnTo>
                  <a:lnTo>
                    <a:pt x="9740" y="49632"/>
                  </a:lnTo>
                  <a:lnTo>
                    <a:pt x="9772" y="49439"/>
                  </a:lnTo>
                  <a:cubicBezTo>
                    <a:pt x="9772" y="49439"/>
                    <a:pt x="9836" y="48571"/>
                    <a:pt x="9965" y="47253"/>
                  </a:cubicBezTo>
                  <a:cubicBezTo>
                    <a:pt x="10158" y="45260"/>
                    <a:pt x="10447" y="42206"/>
                    <a:pt x="10769" y="39345"/>
                  </a:cubicBezTo>
                  <a:cubicBezTo>
                    <a:pt x="11058" y="36484"/>
                    <a:pt x="11412" y="33784"/>
                    <a:pt x="11637" y="32595"/>
                  </a:cubicBezTo>
                  <a:cubicBezTo>
                    <a:pt x="12344" y="29316"/>
                    <a:pt x="12987" y="24237"/>
                    <a:pt x="13083" y="19673"/>
                  </a:cubicBezTo>
                  <a:cubicBezTo>
                    <a:pt x="13115" y="19030"/>
                    <a:pt x="13115" y="18258"/>
                    <a:pt x="13115" y="17391"/>
                  </a:cubicBezTo>
                  <a:cubicBezTo>
                    <a:pt x="13115" y="12518"/>
                    <a:pt x="12872" y="5216"/>
                    <a:pt x="12859" y="4808"/>
                  </a:cubicBezTo>
                  <a:lnTo>
                    <a:pt x="12859" y="4808"/>
                  </a:lnTo>
                  <a:lnTo>
                    <a:pt x="13019" y="1029"/>
                  </a:lnTo>
                  <a:lnTo>
                    <a:pt x="290" y="0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3" name="Google Shape;4483;gcf486a7196_0_453"/>
            <p:cNvSpPr/>
            <p:nvPr/>
          </p:nvSpPr>
          <p:spPr>
            <a:xfrm>
              <a:off x="4835375" y="4872550"/>
              <a:ext cx="217000" cy="65925"/>
            </a:xfrm>
            <a:custGeom>
              <a:rect b="b" l="l" r="r" t="t"/>
              <a:pathLst>
                <a:path extrusionOk="0" h="2637" w="8680">
                  <a:moveTo>
                    <a:pt x="804" y="0"/>
                  </a:moveTo>
                  <a:lnTo>
                    <a:pt x="772" y="65"/>
                  </a:lnTo>
                  <a:cubicBezTo>
                    <a:pt x="1" y="965"/>
                    <a:pt x="258" y="2636"/>
                    <a:pt x="258" y="2636"/>
                  </a:cubicBezTo>
                  <a:lnTo>
                    <a:pt x="8680" y="2636"/>
                  </a:lnTo>
                  <a:lnTo>
                    <a:pt x="8680" y="2379"/>
                  </a:lnTo>
                  <a:cubicBezTo>
                    <a:pt x="8680" y="2379"/>
                    <a:pt x="8390" y="2025"/>
                    <a:pt x="8230" y="1929"/>
                  </a:cubicBezTo>
                  <a:cubicBezTo>
                    <a:pt x="8069" y="1833"/>
                    <a:pt x="5594" y="1415"/>
                    <a:pt x="5047" y="997"/>
                  </a:cubicBezTo>
                  <a:cubicBezTo>
                    <a:pt x="4469" y="579"/>
                    <a:pt x="3729" y="0"/>
                    <a:pt x="372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4" name="Google Shape;4484;gcf486a7196_0_453"/>
            <p:cNvSpPr/>
            <p:nvPr/>
          </p:nvSpPr>
          <p:spPr>
            <a:xfrm>
              <a:off x="4835375" y="4867725"/>
              <a:ext cx="222625" cy="76375"/>
            </a:xfrm>
            <a:custGeom>
              <a:rect b="b" l="l" r="r" t="t"/>
              <a:pathLst>
                <a:path extrusionOk="0" h="3055" w="8905">
                  <a:moveTo>
                    <a:pt x="3644" y="418"/>
                  </a:moveTo>
                  <a:cubicBezTo>
                    <a:pt x="3811" y="541"/>
                    <a:pt x="4424" y="993"/>
                    <a:pt x="4919" y="1351"/>
                  </a:cubicBezTo>
                  <a:cubicBezTo>
                    <a:pt x="5112" y="1479"/>
                    <a:pt x="5369" y="1608"/>
                    <a:pt x="5690" y="1704"/>
                  </a:cubicBezTo>
                  <a:cubicBezTo>
                    <a:pt x="6172" y="1833"/>
                    <a:pt x="6751" y="1993"/>
                    <a:pt x="7265" y="2090"/>
                  </a:cubicBezTo>
                  <a:cubicBezTo>
                    <a:pt x="7490" y="2154"/>
                    <a:pt x="7715" y="2186"/>
                    <a:pt x="7876" y="2218"/>
                  </a:cubicBezTo>
                  <a:cubicBezTo>
                    <a:pt x="7940" y="2251"/>
                    <a:pt x="8037" y="2283"/>
                    <a:pt x="8069" y="2283"/>
                  </a:cubicBezTo>
                  <a:lnTo>
                    <a:pt x="8101" y="2283"/>
                  </a:lnTo>
                  <a:cubicBezTo>
                    <a:pt x="8101" y="2283"/>
                    <a:pt x="8101" y="2283"/>
                    <a:pt x="8101" y="2283"/>
                  </a:cubicBezTo>
                  <a:lnTo>
                    <a:pt x="8101" y="2283"/>
                  </a:lnTo>
                  <a:lnTo>
                    <a:pt x="8133" y="2315"/>
                  </a:lnTo>
                  <a:lnTo>
                    <a:pt x="8135" y="2306"/>
                  </a:lnTo>
                  <a:lnTo>
                    <a:pt x="8135" y="2306"/>
                  </a:lnTo>
                  <a:cubicBezTo>
                    <a:pt x="8197" y="2357"/>
                    <a:pt x="8278" y="2459"/>
                    <a:pt x="8358" y="2540"/>
                  </a:cubicBezTo>
                  <a:cubicBezTo>
                    <a:pt x="8382" y="2563"/>
                    <a:pt x="8403" y="2585"/>
                    <a:pt x="8423" y="2604"/>
                  </a:cubicBezTo>
                  <a:lnTo>
                    <a:pt x="440" y="2604"/>
                  </a:lnTo>
                  <a:cubicBezTo>
                    <a:pt x="431" y="2489"/>
                    <a:pt x="419" y="2334"/>
                    <a:pt x="419" y="2154"/>
                  </a:cubicBezTo>
                  <a:cubicBezTo>
                    <a:pt x="419" y="1608"/>
                    <a:pt x="515" y="836"/>
                    <a:pt x="933" y="418"/>
                  </a:cubicBezTo>
                  <a:close/>
                  <a:moveTo>
                    <a:pt x="708" y="0"/>
                  </a:moveTo>
                  <a:lnTo>
                    <a:pt x="611" y="129"/>
                  </a:lnTo>
                  <a:cubicBezTo>
                    <a:pt x="97" y="708"/>
                    <a:pt x="1" y="1543"/>
                    <a:pt x="1" y="2154"/>
                  </a:cubicBezTo>
                  <a:cubicBezTo>
                    <a:pt x="1" y="2572"/>
                    <a:pt x="65" y="2861"/>
                    <a:pt x="65" y="2861"/>
                  </a:cubicBezTo>
                  <a:lnTo>
                    <a:pt x="65" y="3054"/>
                  </a:lnTo>
                  <a:lnTo>
                    <a:pt x="8905" y="3054"/>
                  </a:lnTo>
                  <a:lnTo>
                    <a:pt x="8905" y="2572"/>
                  </a:lnTo>
                  <a:lnTo>
                    <a:pt x="8905" y="2508"/>
                  </a:lnTo>
                  <a:lnTo>
                    <a:pt x="8840" y="2443"/>
                  </a:lnTo>
                  <a:cubicBezTo>
                    <a:pt x="8840" y="2443"/>
                    <a:pt x="8776" y="2347"/>
                    <a:pt x="8680" y="2251"/>
                  </a:cubicBezTo>
                  <a:cubicBezTo>
                    <a:pt x="8583" y="2122"/>
                    <a:pt x="8455" y="2026"/>
                    <a:pt x="8358" y="1929"/>
                  </a:cubicBezTo>
                  <a:lnTo>
                    <a:pt x="8230" y="1897"/>
                  </a:lnTo>
                  <a:cubicBezTo>
                    <a:pt x="8133" y="1865"/>
                    <a:pt x="7908" y="1801"/>
                    <a:pt x="7651" y="1736"/>
                  </a:cubicBezTo>
                  <a:cubicBezTo>
                    <a:pt x="7233" y="1640"/>
                    <a:pt x="6687" y="1543"/>
                    <a:pt x="6205" y="1415"/>
                  </a:cubicBezTo>
                  <a:cubicBezTo>
                    <a:pt x="5980" y="1351"/>
                    <a:pt x="5755" y="1286"/>
                    <a:pt x="5562" y="1190"/>
                  </a:cubicBezTo>
                  <a:cubicBezTo>
                    <a:pt x="5369" y="1126"/>
                    <a:pt x="5240" y="1061"/>
                    <a:pt x="5176" y="1029"/>
                  </a:cubicBezTo>
                  <a:cubicBezTo>
                    <a:pt x="4597" y="611"/>
                    <a:pt x="3858" y="33"/>
                    <a:pt x="3858" y="33"/>
                  </a:cubicBezTo>
                  <a:lnTo>
                    <a:pt x="3794" y="0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5" name="Google Shape;4485;gcf486a7196_0_453"/>
            <p:cNvSpPr/>
            <p:nvPr/>
          </p:nvSpPr>
          <p:spPr>
            <a:xfrm>
              <a:off x="4841000" y="4927200"/>
              <a:ext cx="211375" cy="11275"/>
            </a:xfrm>
            <a:custGeom>
              <a:rect b="b" l="l" r="r" t="t"/>
              <a:pathLst>
                <a:path extrusionOk="0" h="451" w="8455">
                  <a:moveTo>
                    <a:pt x="1" y="0"/>
                  </a:moveTo>
                  <a:cubicBezTo>
                    <a:pt x="1" y="289"/>
                    <a:pt x="33" y="450"/>
                    <a:pt x="33" y="450"/>
                  </a:cubicBezTo>
                  <a:lnTo>
                    <a:pt x="8455" y="450"/>
                  </a:lnTo>
                  <a:lnTo>
                    <a:pt x="8455" y="193"/>
                  </a:lnTo>
                  <a:cubicBezTo>
                    <a:pt x="8455" y="193"/>
                    <a:pt x="8390" y="97"/>
                    <a:pt x="829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6" name="Google Shape;4486;gcf486a7196_0_453"/>
            <p:cNvSpPr/>
            <p:nvPr/>
          </p:nvSpPr>
          <p:spPr>
            <a:xfrm>
              <a:off x="4835375" y="4921575"/>
              <a:ext cx="222625" cy="22525"/>
            </a:xfrm>
            <a:custGeom>
              <a:rect b="b" l="l" r="r" t="t"/>
              <a:pathLst>
                <a:path extrusionOk="0" h="901" w="8905">
                  <a:moveTo>
                    <a:pt x="1" y="0"/>
                  </a:moveTo>
                  <a:lnTo>
                    <a:pt x="1" y="225"/>
                  </a:lnTo>
                  <a:cubicBezTo>
                    <a:pt x="33" y="514"/>
                    <a:pt x="65" y="707"/>
                    <a:pt x="65" y="707"/>
                  </a:cubicBezTo>
                  <a:lnTo>
                    <a:pt x="65" y="900"/>
                  </a:lnTo>
                  <a:lnTo>
                    <a:pt x="8905" y="900"/>
                  </a:lnTo>
                  <a:lnTo>
                    <a:pt x="8905" y="418"/>
                  </a:lnTo>
                  <a:lnTo>
                    <a:pt x="8905" y="354"/>
                  </a:lnTo>
                  <a:lnTo>
                    <a:pt x="8840" y="289"/>
                  </a:lnTo>
                  <a:cubicBezTo>
                    <a:pt x="8840" y="289"/>
                    <a:pt x="8776" y="193"/>
                    <a:pt x="8680" y="97"/>
                  </a:cubicBezTo>
                  <a:lnTo>
                    <a:pt x="8615" y="0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7" name="Google Shape;4487;gcf486a7196_0_453"/>
            <p:cNvSpPr/>
            <p:nvPr/>
          </p:nvSpPr>
          <p:spPr>
            <a:xfrm>
              <a:off x="4983250" y="4884600"/>
              <a:ext cx="230400" cy="70475"/>
            </a:xfrm>
            <a:custGeom>
              <a:rect b="b" l="l" r="r" t="t"/>
              <a:pathLst>
                <a:path extrusionOk="0" h="2819" w="9216">
                  <a:moveTo>
                    <a:pt x="3086" y="1"/>
                  </a:moveTo>
                  <a:lnTo>
                    <a:pt x="386" y="65"/>
                  </a:lnTo>
                  <a:cubicBezTo>
                    <a:pt x="386" y="65"/>
                    <a:pt x="0" y="676"/>
                    <a:pt x="0" y="1704"/>
                  </a:cubicBezTo>
                  <a:cubicBezTo>
                    <a:pt x="0" y="2733"/>
                    <a:pt x="322" y="2733"/>
                    <a:pt x="322" y="2733"/>
                  </a:cubicBezTo>
                  <a:cubicBezTo>
                    <a:pt x="322" y="2733"/>
                    <a:pt x="4293" y="2819"/>
                    <a:pt x="6922" y="2819"/>
                  </a:cubicBezTo>
                  <a:cubicBezTo>
                    <a:pt x="8236" y="2819"/>
                    <a:pt x="9215" y="2797"/>
                    <a:pt x="9194" y="2733"/>
                  </a:cubicBezTo>
                  <a:cubicBezTo>
                    <a:pt x="9161" y="2508"/>
                    <a:pt x="8165" y="2058"/>
                    <a:pt x="6847" y="1801"/>
                  </a:cubicBezTo>
                  <a:cubicBezTo>
                    <a:pt x="5497" y="1543"/>
                    <a:pt x="3086" y="1"/>
                    <a:pt x="30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8" name="Google Shape;4488;gcf486a7196_0_453"/>
            <p:cNvSpPr/>
            <p:nvPr/>
          </p:nvSpPr>
          <p:spPr>
            <a:xfrm>
              <a:off x="4977625" y="4879775"/>
              <a:ext cx="241100" cy="80400"/>
            </a:xfrm>
            <a:custGeom>
              <a:rect b="b" l="l" r="r" t="t"/>
              <a:pathLst>
                <a:path extrusionOk="0" h="3216" w="9644">
                  <a:moveTo>
                    <a:pt x="3268" y="420"/>
                  </a:moveTo>
                  <a:cubicBezTo>
                    <a:pt x="3432" y="522"/>
                    <a:pt x="3960" y="845"/>
                    <a:pt x="4597" y="1190"/>
                  </a:cubicBezTo>
                  <a:cubicBezTo>
                    <a:pt x="5368" y="1608"/>
                    <a:pt x="6301" y="2058"/>
                    <a:pt x="7008" y="2186"/>
                  </a:cubicBezTo>
                  <a:cubicBezTo>
                    <a:pt x="7683" y="2315"/>
                    <a:pt x="8229" y="2508"/>
                    <a:pt x="8647" y="2669"/>
                  </a:cubicBezTo>
                  <a:cubicBezTo>
                    <a:pt x="8731" y="2710"/>
                    <a:pt x="8808" y="2746"/>
                    <a:pt x="8877" y="2779"/>
                  </a:cubicBezTo>
                  <a:lnTo>
                    <a:pt x="8877" y="2779"/>
                  </a:lnTo>
                  <a:cubicBezTo>
                    <a:pt x="8470" y="2797"/>
                    <a:pt x="7859" y="2797"/>
                    <a:pt x="7136" y="2797"/>
                  </a:cubicBezTo>
                  <a:cubicBezTo>
                    <a:pt x="5818" y="2797"/>
                    <a:pt x="4179" y="2765"/>
                    <a:pt x="2861" y="2765"/>
                  </a:cubicBezTo>
                  <a:cubicBezTo>
                    <a:pt x="1681" y="2736"/>
                    <a:pt x="759" y="2708"/>
                    <a:pt x="579" y="2702"/>
                  </a:cubicBezTo>
                  <a:lnTo>
                    <a:pt x="579" y="2702"/>
                  </a:lnTo>
                  <a:lnTo>
                    <a:pt x="579" y="2701"/>
                  </a:lnTo>
                  <a:cubicBezTo>
                    <a:pt x="579" y="2701"/>
                    <a:pt x="450" y="2540"/>
                    <a:pt x="450" y="1897"/>
                  </a:cubicBezTo>
                  <a:cubicBezTo>
                    <a:pt x="450" y="1415"/>
                    <a:pt x="547" y="1029"/>
                    <a:pt x="611" y="772"/>
                  </a:cubicBezTo>
                  <a:cubicBezTo>
                    <a:pt x="675" y="644"/>
                    <a:pt x="707" y="547"/>
                    <a:pt x="740" y="483"/>
                  </a:cubicBezTo>
                  <a:lnTo>
                    <a:pt x="741" y="480"/>
                  </a:lnTo>
                  <a:lnTo>
                    <a:pt x="741" y="480"/>
                  </a:lnTo>
                  <a:lnTo>
                    <a:pt x="3268" y="420"/>
                  </a:lnTo>
                  <a:close/>
                  <a:moveTo>
                    <a:pt x="3311" y="1"/>
                  </a:moveTo>
                  <a:lnTo>
                    <a:pt x="515" y="65"/>
                  </a:lnTo>
                  <a:lnTo>
                    <a:pt x="450" y="161"/>
                  </a:lnTo>
                  <a:cubicBezTo>
                    <a:pt x="418" y="161"/>
                    <a:pt x="0" y="804"/>
                    <a:pt x="0" y="1897"/>
                  </a:cubicBezTo>
                  <a:cubicBezTo>
                    <a:pt x="0" y="2411"/>
                    <a:pt x="97" y="2701"/>
                    <a:pt x="193" y="2894"/>
                  </a:cubicBezTo>
                  <a:cubicBezTo>
                    <a:pt x="274" y="3055"/>
                    <a:pt x="422" y="3127"/>
                    <a:pt x="506" y="3127"/>
                  </a:cubicBezTo>
                  <a:cubicBezTo>
                    <a:pt x="522" y="3127"/>
                    <a:pt x="535" y="3124"/>
                    <a:pt x="545" y="3119"/>
                  </a:cubicBezTo>
                  <a:lnTo>
                    <a:pt x="545" y="3119"/>
                  </a:lnTo>
                  <a:cubicBezTo>
                    <a:pt x="919" y="3128"/>
                    <a:pt x="4635" y="3215"/>
                    <a:pt x="7136" y="3215"/>
                  </a:cubicBezTo>
                  <a:lnTo>
                    <a:pt x="8776" y="3215"/>
                  </a:lnTo>
                  <a:cubicBezTo>
                    <a:pt x="9001" y="3183"/>
                    <a:pt x="9161" y="3183"/>
                    <a:pt x="9258" y="3183"/>
                  </a:cubicBezTo>
                  <a:cubicBezTo>
                    <a:pt x="9322" y="3151"/>
                    <a:pt x="9386" y="3151"/>
                    <a:pt x="9419" y="3151"/>
                  </a:cubicBezTo>
                  <a:lnTo>
                    <a:pt x="9515" y="3119"/>
                  </a:lnTo>
                  <a:lnTo>
                    <a:pt x="9579" y="3054"/>
                  </a:lnTo>
                  <a:cubicBezTo>
                    <a:pt x="9611" y="3054"/>
                    <a:pt x="9644" y="2990"/>
                    <a:pt x="9644" y="2926"/>
                  </a:cubicBezTo>
                  <a:lnTo>
                    <a:pt x="9644" y="2894"/>
                  </a:lnTo>
                  <a:lnTo>
                    <a:pt x="9644" y="2862"/>
                  </a:lnTo>
                  <a:cubicBezTo>
                    <a:pt x="9611" y="2765"/>
                    <a:pt x="9547" y="2733"/>
                    <a:pt x="9515" y="2669"/>
                  </a:cubicBezTo>
                  <a:cubicBezTo>
                    <a:pt x="9354" y="2508"/>
                    <a:pt x="9065" y="2379"/>
                    <a:pt x="8647" y="2219"/>
                  </a:cubicBezTo>
                  <a:cubicBezTo>
                    <a:pt x="8229" y="2058"/>
                    <a:pt x="7683" y="1897"/>
                    <a:pt x="7104" y="1769"/>
                  </a:cubicBezTo>
                  <a:cubicBezTo>
                    <a:pt x="6493" y="1672"/>
                    <a:pt x="5561" y="1222"/>
                    <a:pt x="4790" y="804"/>
                  </a:cubicBezTo>
                  <a:cubicBezTo>
                    <a:pt x="4404" y="611"/>
                    <a:pt x="4083" y="419"/>
                    <a:pt x="3825" y="258"/>
                  </a:cubicBezTo>
                  <a:cubicBezTo>
                    <a:pt x="3568" y="129"/>
                    <a:pt x="3440" y="33"/>
                    <a:pt x="3440" y="33"/>
                  </a:cubicBezTo>
                  <a:lnTo>
                    <a:pt x="3375" y="1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9" name="Google Shape;4489;gcf486a7196_0_453"/>
            <p:cNvSpPr/>
            <p:nvPr/>
          </p:nvSpPr>
          <p:spPr>
            <a:xfrm>
              <a:off x="4984050" y="4940850"/>
              <a:ext cx="229600" cy="14225"/>
            </a:xfrm>
            <a:custGeom>
              <a:rect b="b" l="l" r="r" t="t"/>
              <a:pathLst>
                <a:path extrusionOk="0" h="569" w="9184">
                  <a:moveTo>
                    <a:pt x="0" y="1"/>
                  </a:moveTo>
                  <a:cubicBezTo>
                    <a:pt x="97" y="483"/>
                    <a:pt x="290" y="483"/>
                    <a:pt x="290" y="483"/>
                  </a:cubicBezTo>
                  <a:cubicBezTo>
                    <a:pt x="290" y="483"/>
                    <a:pt x="4261" y="569"/>
                    <a:pt x="6890" y="569"/>
                  </a:cubicBezTo>
                  <a:cubicBezTo>
                    <a:pt x="8204" y="569"/>
                    <a:pt x="9183" y="547"/>
                    <a:pt x="9162" y="483"/>
                  </a:cubicBezTo>
                  <a:cubicBezTo>
                    <a:pt x="9129" y="354"/>
                    <a:pt x="8840" y="193"/>
                    <a:pt x="835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0" name="Google Shape;4490;gcf486a7196_0_453"/>
            <p:cNvSpPr/>
            <p:nvPr/>
          </p:nvSpPr>
          <p:spPr>
            <a:xfrm>
              <a:off x="4977625" y="4935225"/>
              <a:ext cx="241100" cy="24950"/>
            </a:xfrm>
            <a:custGeom>
              <a:rect b="b" l="l" r="r" t="t"/>
              <a:pathLst>
                <a:path extrusionOk="0" h="998" w="9644">
                  <a:moveTo>
                    <a:pt x="8551" y="418"/>
                  </a:moveTo>
                  <a:cubicBezTo>
                    <a:pt x="8676" y="472"/>
                    <a:pt x="8791" y="516"/>
                    <a:pt x="8885" y="560"/>
                  </a:cubicBezTo>
                  <a:lnTo>
                    <a:pt x="8885" y="560"/>
                  </a:lnTo>
                  <a:cubicBezTo>
                    <a:pt x="8478" y="579"/>
                    <a:pt x="7863" y="579"/>
                    <a:pt x="7136" y="579"/>
                  </a:cubicBezTo>
                  <a:cubicBezTo>
                    <a:pt x="5818" y="579"/>
                    <a:pt x="4179" y="547"/>
                    <a:pt x="2861" y="547"/>
                  </a:cubicBezTo>
                  <a:cubicBezTo>
                    <a:pt x="1681" y="518"/>
                    <a:pt x="759" y="490"/>
                    <a:pt x="579" y="484"/>
                  </a:cubicBezTo>
                  <a:lnTo>
                    <a:pt x="579" y="484"/>
                  </a:lnTo>
                  <a:lnTo>
                    <a:pt x="579" y="483"/>
                  </a:lnTo>
                  <a:cubicBezTo>
                    <a:pt x="579" y="483"/>
                    <a:pt x="565" y="461"/>
                    <a:pt x="546" y="418"/>
                  </a:cubicBezTo>
                  <a:close/>
                  <a:moveTo>
                    <a:pt x="0" y="1"/>
                  </a:moveTo>
                  <a:lnTo>
                    <a:pt x="65" y="258"/>
                  </a:lnTo>
                  <a:cubicBezTo>
                    <a:pt x="97" y="515"/>
                    <a:pt x="193" y="676"/>
                    <a:pt x="290" y="772"/>
                  </a:cubicBezTo>
                  <a:cubicBezTo>
                    <a:pt x="354" y="869"/>
                    <a:pt x="482" y="901"/>
                    <a:pt x="515" y="901"/>
                  </a:cubicBezTo>
                  <a:cubicBezTo>
                    <a:pt x="515" y="901"/>
                    <a:pt x="4501" y="997"/>
                    <a:pt x="7136" y="997"/>
                  </a:cubicBezTo>
                  <a:lnTo>
                    <a:pt x="8776" y="997"/>
                  </a:lnTo>
                  <a:cubicBezTo>
                    <a:pt x="9001" y="965"/>
                    <a:pt x="9161" y="965"/>
                    <a:pt x="9258" y="965"/>
                  </a:cubicBezTo>
                  <a:cubicBezTo>
                    <a:pt x="9322" y="933"/>
                    <a:pt x="9386" y="933"/>
                    <a:pt x="9419" y="933"/>
                  </a:cubicBezTo>
                  <a:lnTo>
                    <a:pt x="9515" y="901"/>
                  </a:lnTo>
                  <a:lnTo>
                    <a:pt x="9579" y="836"/>
                  </a:lnTo>
                  <a:cubicBezTo>
                    <a:pt x="9611" y="836"/>
                    <a:pt x="9644" y="772"/>
                    <a:pt x="9644" y="708"/>
                  </a:cubicBezTo>
                  <a:lnTo>
                    <a:pt x="9644" y="676"/>
                  </a:lnTo>
                  <a:lnTo>
                    <a:pt x="9644" y="644"/>
                  </a:lnTo>
                  <a:cubicBezTo>
                    <a:pt x="9611" y="547"/>
                    <a:pt x="9547" y="483"/>
                    <a:pt x="9483" y="451"/>
                  </a:cubicBezTo>
                  <a:cubicBezTo>
                    <a:pt x="9322" y="290"/>
                    <a:pt x="9065" y="161"/>
                    <a:pt x="8711" y="33"/>
                  </a:cubicBezTo>
                  <a:lnTo>
                    <a:pt x="8647" y="1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1" name="Google Shape;4491;gcf486a7196_0_453"/>
            <p:cNvSpPr/>
            <p:nvPr/>
          </p:nvSpPr>
          <p:spPr>
            <a:xfrm>
              <a:off x="4779925" y="2559250"/>
              <a:ext cx="598725" cy="1158975"/>
            </a:xfrm>
            <a:custGeom>
              <a:rect b="b" l="l" r="r" t="t"/>
              <a:pathLst>
                <a:path extrusionOk="0" h="46359" w="23949">
                  <a:moveTo>
                    <a:pt x="12715" y="0"/>
                  </a:moveTo>
                  <a:cubicBezTo>
                    <a:pt x="12193" y="0"/>
                    <a:pt x="11622" y="44"/>
                    <a:pt x="10994" y="149"/>
                  </a:cubicBezTo>
                  <a:cubicBezTo>
                    <a:pt x="8069" y="631"/>
                    <a:pt x="6044" y="4039"/>
                    <a:pt x="5594" y="7607"/>
                  </a:cubicBezTo>
                  <a:cubicBezTo>
                    <a:pt x="5144" y="11175"/>
                    <a:pt x="5562" y="15128"/>
                    <a:pt x="5562" y="15128"/>
                  </a:cubicBezTo>
                  <a:cubicBezTo>
                    <a:pt x="5626" y="15675"/>
                    <a:pt x="4437" y="17025"/>
                    <a:pt x="4115" y="17411"/>
                  </a:cubicBezTo>
                  <a:cubicBezTo>
                    <a:pt x="3440" y="18311"/>
                    <a:pt x="2604" y="19018"/>
                    <a:pt x="1994" y="19982"/>
                  </a:cubicBezTo>
                  <a:cubicBezTo>
                    <a:pt x="740" y="21911"/>
                    <a:pt x="1" y="24354"/>
                    <a:pt x="258" y="26668"/>
                  </a:cubicBezTo>
                  <a:cubicBezTo>
                    <a:pt x="515" y="29079"/>
                    <a:pt x="1704" y="39815"/>
                    <a:pt x="1737" y="40780"/>
                  </a:cubicBezTo>
                  <a:cubicBezTo>
                    <a:pt x="1737" y="41712"/>
                    <a:pt x="1062" y="43191"/>
                    <a:pt x="1190" y="44348"/>
                  </a:cubicBezTo>
                  <a:cubicBezTo>
                    <a:pt x="1319" y="45473"/>
                    <a:pt x="1704" y="44958"/>
                    <a:pt x="4147" y="45312"/>
                  </a:cubicBezTo>
                  <a:cubicBezTo>
                    <a:pt x="6129" y="45629"/>
                    <a:pt x="11150" y="46359"/>
                    <a:pt x="13340" y="46359"/>
                  </a:cubicBezTo>
                  <a:cubicBezTo>
                    <a:pt x="13815" y="46359"/>
                    <a:pt x="14156" y="46324"/>
                    <a:pt x="14305" y="46244"/>
                  </a:cubicBezTo>
                  <a:cubicBezTo>
                    <a:pt x="15141" y="45794"/>
                    <a:pt x="15752" y="44541"/>
                    <a:pt x="15719" y="43898"/>
                  </a:cubicBezTo>
                  <a:cubicBezTo>
                    <a:pt x="15719" y="43287"/>
                    <a:pt x="15623" y="38690"/>
                    <a:pt x="15141" y="36279"/>
                  </a:cubicBezTo>
                  <a:cubicBezTo>
                    <a:pt x="14659" y="33869"/>
                    <a:pt x="15076" y="28951"/>
                    <a:pt x="14916" y="26443"/>
                  </a:cubicBezTo>
                  <a:cubicBezTo>
                    <a:pt x="14755" y="23936"/>
                    <a:pt x="13823" y="19886"/>
                    <a:pt x="12955" y="18536"/>
                  </a:cubicBezTo>
                  <a:cubicBezTo>
                    <a:pt x="12087" y="17186"/>
                    <a:pt x="11123" y="16157"/>
                    <a:pt x="11444" y="15643"/>
                  </a:cubicBezTo>
                  <a:cubicBezTo>
                    <a:pt x="11733" y="15096"/>
                    <a:pt x="15462" y="12814"/>
                    <a:pt x="17327" y="12043"/>
                  </a:cubicBezTo>
                  <a:cubicBezTo>
                    <a:pt x="19191" y="11271"/>
                    <a:pt x="23948" y="9278"/>
                    <a:pt x="23209" y="8571"/>
                  </a:cubicBezTo>
                  <a:cubicBezTo>
                    <a:pt x="22470" y="7864"/>
                    <a:pt x="19641" y="3621"/>
                    <a:pt x="19641" y="3621"/>
                  </a:cubicBezTo>
                  <a:cubicBezTo>
                    <a:pt x="19641" y="3621"/>
                    <a:pt x="17905" y="1467"/>
                    <a:pt x="16748" y="953"/>
                  </a:cubicBezTo>
                  <a:cubicBezTo>
                    <a:pt x="15842" y="575"/>
                    <a:pt x="14600" y="0"/>
                    <a:pt x="12715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2" name="Google Shape;4492;gcf486a7196_0_453"/>
            <p:cNvSpPr/>
            <p:nvPr/>
          </p:nvSpPr>
          <p:spPr>
            <a:xfrm>
              <a:off x="4779925" y="2554125"/>
              <a:ext cx="587475" cy="1169275"/>
            </a:xfrm>
            <a:custGeom>
              <a:rect b="b" l="l" r="r" t="t"/>
              <a:pathLst>
                <a:path extrusionOk="0" h="46771" w="23499">
                  <a:moveTo>
                    <a:pt x="12730" y="418"/>
                  </a:moveTo>
                  <a:cubicBezTo>
                    <a:pt x="14562" y="418"/>
                    <a:pt x="15752" y="965"/>
                    <a:pt x="16684" y="1351"/>
                  </a:cubicBezTo>
                  <a:cubicBezTo>
                    <a:pt x="17198" y="1576"/>
                    <a:pt x="17905" y="2218"/>
                    <a:pt x="18484" y="2829"/>
                  </a:cubicBezTo>
                  <a:cubicBezTo>
                    <a:pt x="18773" y="3118"/>
                    <a:pt x="19030" y="3408"/>
                    <a:pt x="19191" y="3633"/>
                  </a:cubicBezTo>
                  <a:cubicBezTo>
                    <a:pt x="19384" y="3826"/>
                    <a:pt x="19480" y="3954"/>
                    <a:pt x="19480" y="3954"/>
                  </a:cubicBezTo>
                  <a:cubicBezTo>
                    <a:pt x="19480" y="3954"/>
                    <a:pt x="20155" y="5015"/>
                    <a:pt x="20959" y="6140"/>
                  </a:cubicBezTo>
                  <a:cubicBezTo>
                    <a:pt x="21377" y="6719"/>
                    <a:pt x="21795" y="7329"/>
                    <a:pt x="22180" y="7812"/>
                  </a:cubicBezTo>
                  <a:cubicBezTo>
                    <a:pt x="22534" y="8326"/>
                    <a:pt x="22855" y="8712"/>
                    <a:pt x="23048" y="8937"/>
                  </a:cubicBezTo>
                  <a:lnTo>
                    <a:pt x="23080" y="8937"/>
                  </a:lnTo>
                  <a:cubicBezTo>
                    <a:pt x="23080" y="8937"/>
                    <a:pt x="23048" y="9033"/>
                    <a:pt x="22952" y="9162"/>
                  </a:cubicBezTo>
                  <a:cubicBezTo>
                    <a:pt x="22759" y="9355"/>
                    <a:pt x="22405" y="9612"/>
                    <a:pt x="21955" y="9869"/>
                  </a:cubicBezTo>
                  <a:cubicBezTo>
                    <a:pt x="20573" y="10672"/>
                    <a:pt x="18387" y="11572"/>
                    <a:pt x="17230" y="12055"/>
                  </a:cubicBezTo>
                  <a:cubicBezTo>
                    <a:pt x="16298" y="12440"/>
                    <a:pt x="14884" y="13212"/>
                    <a:pt x="13662" y="13951"/>
                  </a:cubicBezTo>
                  <a:cubicBezTo>
                    <a:pt x="13084" y="14337"/>
                    <a:pt x="12505" y="14690"/>
                    <a:pt x="12087" y="14980"/>
                  </a:cubicBezTo>
                  <a:cubicBezTo>
                    <a:pt x="11894" y="15141"/>
                    <a:pt x="11701" y="15269"/>
                    <a:pt x="11541" y="15398"/>
                  </a:cubicBezTo>
                  <a:cubicBezTo>
                    <a:pt x="11412" y="15526"/>
                    <a:pt x="11316" y="15623"/>
                    <a:pt x="11251" y="15719"/>
                  </a:cubicBezTo>
                  <a:cubicBezTo>
                    <a:pt x="11187" y="15848"/>
                    <a:pt x="11155" y="15944"/>
                    <a:pt x="11155" y="16073"/>
                  </a:cubicBezTo>
                  <a:cubicBezTo>
                    <a:pt x="11155" y="16266"/>
                    <a:pt x="11219" y="16458"/>
                    <a:pt x="11316" y="16651"/>
                  </a:cubicBezTo>
                  <a:cubicBezTo>
                    <a:pt x="11605" y="17262"/>
                    <a:pt x="12216" y="17969"/>
                    <a:pt x="12794" y="18837"/>
                  </a:cubicBezTo>
                  <a:cubicBezTo>
                    <a:pt x="13180" y="19480"/>
                    <a:pt x="13630" y="20830"/>
                    <a:pt x="13984" y="22309"/>
                  </a:cubicBezTo>
                  <a:cubicBezTo>
                    <a:pt x="14369" y="23787"/>
                    <a:pt x="14626" y="25427"/>
                    <a:pt x="14691" y="26648"/>
                  </a:cubicBezTo>
                  <a:cubicBezTo>
                    <a:pt x="14723" y="27098"/>
                    <a:pt x="14755" y="27645"/>
                    <a:pt x="14755" y="28223"/>
                  </a:cubicBezTo>
                  <a:cubicBezTo>
                    <a:pt x="14755" y="29573"/>
                    <a:pt x="14691" y="31213"/>
                    <a:pt x="14691" y="32756"/>
                  </a:cubicBezTo>
                  <a:cubicBezTo>
                    <a:pt x="14691" y="34202"/>
                    <a:pt x="14723" y="35552"/>
                    <a:pt x="14916" y="36517"/>
                  </a:cubicBezTo>
                  <a:cubicBezTo>
                    <a:pt x="15398" y="38895"/>
                    <a:pt x="15494" y="43492"/>
                    <a:pt x="15527" y="44135"/>
                  </a:cubicBezTo>
                  <a:cubicBezTo>
                    <a:pt x="15527" y="44392"/>
                    <a:pt x="15366" y="44842"/>
                    <a:pt x="15141" y="45260"/>
                  </a:cubicBezTo>
                  <a:cubicBezTo>
                    <a:pt x="14916" y="45678"/>
                    <a:pt x="14562" y="46064"/>
                    <a:pt x="14209" y="46256"/>
                  </a:cubicBezTo>
                  <a:cubicBezTo>
                    <a:pt x="14176" y="46289"/>
                    <a:pt x="14080" y="46321"/>
                    <a:pt x="13951" y="46321"/>
                  </a:cubicBezTo>
                  <a:cubicBezTo>
                    <a:pt x="13791" y="46353"/>
                    <a:pt x="13598" y="46353"/>
                    <a:pt x="13373" y="46353"/>
                  </a:cubicBezTo>
                  <a:cubicBezTo>
                    <a:pt x="11251" y="46353"/>
                    <a:pt x="6140" y="45614"/>
                    <a:pt x="4180" y="45324"/>
                  </a:cubicBezTo>
                  <a:cubicBezTo>
                    <a:pt x="2958" y="45131"/>
                    <a:pt x="2219" y="45163"/>
                    <a:pt x="1833" y="45131"/>
                  </a:cubicBezTo>
                  <a:cubicBezTo>
                    <a:pt x="1737" y="45099"/>
                    <a:pt x="1672" y="45099"/>
                    <a:pt x="1608" y="45067"/>
                  </a:cubicBezTo>
                  <a:cubicBezTo>
                    <a:pt x="1544" y="45035"/>
                    <a:pt x="1544" y="45003"/>
                    <a:pt x="1479" y="44938"/>
                  </a:cubicBezTo>
                  <a:cubicBezTo>
                    <a:pt x="1447" y="44874"/>
                    <a:pt x="1415" y="44713"/>
                    <a:pt x="1383" y="44521"/>
                  </a:cubicBezTo>
                  <a:cubicBezTo>
                    <a:pt x="1383" y="44424"/>
                    <a:pt x="1383" y="44328"/>
                    <a:pt x="1383" y="44231"/>
                  </a:cubicBezTo>
                  <a:cubicBezTo>
                    <a:pt x="1383" y="43749"/>
                    <a:pt x="1512" y="43171"/>
                    <a:pt x="1640" y="42592"/>
                  </a:cubicBezTo>
                  <a:cubicBezTo>
                    <a:pt x="1801" y="42045"/>
                    <a:pt x="1929" y="41499"/>
                    <a:pt x="1929" y="41017"/>
                  </a:cubicBezTo>
                  <a:lnTo>
                    <a:pt x="1929" y="40985"/>
                  </a:lnTo>
                  <a:lnTo>
                    <a:pt x="1929" y="40953"/>
                  </a:lnTo>
                  <a:cubicBezTo>
                    <a:pt x="1929" y="40695"/>
                    <a:pt x="1865" y="39860"/>
                    <a:pt x="1737" y="38702"/>
                  </a:cubicBezTo>
                  <a:cubicBezTo>
                    <a:pt x="1383" y="35167"/>
                    <a:pt x="676" y="28641"/>
                    <a:pt x="483" y="26841"/>
                  </a:cubicBezTo>
                  <a:cubicBezTo>
                    <a:pt x="451" y="26552"/>
                    <a:pt x="419" y="26230"/>
                    <a:pt x="419" y="25941"/>
                  </a:cubicBezTo>
                  <a:cubicBezTo>
                    <a:pt x="419" y="23948"/>
                    <a:pt x="1094" y="21955"/>
                    <a:pt x="2154" y="20284"/>
                  </a:cubicBezTo>
                  <a:cubicBezTo>
                    <a:pt x="2765" y="19384"/>
                    <a:pt x="3601" y="18676"/>
                    <a:pt x="4276" y="17744"/>
                  </a:cubicBezTo>
                  <a:cubicBezTo>
                    <a:pt x="4437" y="17551"/>
                    <a:pt x="4790" y="17133"/>
                    <a:pt x="5112" y="16683"/>
                  </a:cubicBezTo>
                  <a:cubicBezTo>
                    <a:pt x="5272" y="16458"/>
                    <a:pt x="5433" y="16233"/>
                    <a:pt x="5562" y="16008"/>
                  </a:cubicBezTo>
                  <a:cubicBezTo>
                    <a:pt x="5690" y="15783"/>
                    <a:pt x="5755" y="15591"/>
                    <a:pt x="5755" y="15366"/>
                  </a:cubicBezTo>
                  <a:lnTo>
                    <a:pt x="5755" y="15333"/>
                  </a:lnTo>
                  <a:cubicBezTo>
                    <a:pt x="5755" y="15333"/>
                    <a:pt x="5755" y="15205"/>
                    <a:pt x="5755" y="15044"/>
                  </a:cubicBezTo>
                  <a:cubicBezTo>
                    <a:pt x="5690" y="14465"/>
                    <a:pt x="5594" y="13148"/>
                    <a:pt x="5594" y="11572"/>
                  </a:cubicBezTo>
                  <a:cubicBezTo>
                    <a:pt x="5594" y="10383"/>
                    <a:pt x="5658" y="9097"/>
                    <a:pt x="5819" y="7844"/>
                  </a:cubicBezTo>
                  <a:cubicBezTo>
                    <a:pt x="6012" y="6076"/>
                    <a:pt x="6623" y="4372"/>
                    <a:pt x="7523" y="3054"/>
                  </a:cubicBezTo>
                  <a:cubicBezTo>
                    <a:pt x="8455" y="1704"/>
                    <a:pt x="9644" y="804"/>
                    <a:pt x="11026" y="547"/>
                  </a:cubicBezTo>
                  <a:cubicBezTo>
                    <a:pt x="11637" y="450"/>
                    <a:pt x="12216" y="418"/>
                    <a:pt x="12730" y="418"/>
                  </a:cubicBezTo>
                  <a:close/>
                  <a:moveTo>
                    <a:pt x="12730" y="0"/>
                  </a:moveTo>
                  <a:cubicBezTo>
                    <a:pt x="12183" y="0"/>
                    <a:pt x="11605" y="33"/>
                    <a:pt x="10930" y="129"/>
                  </a:cubicBezTo>
                  <a:cubicBezTo>
                    <a:pt x="9419" y="386"/>
                    <a:pt x="8133" y="1415"/>
                    <a:pt x="7169" y="2797"/>
                  </a:cubicBezTo>
                  <a:cubicBezTo>
                    <a:pt x="6237" y="4179"/>
                    <a:pt x="5626" y="5947"/>
                    <a:pt x="5401" y="7779"/>
                  </a:cubicBezTo>
                  <a:cubicBezTo>
                    <a:pt x="5240" y="9065"/>
                    <a:pt x="5176" y="10383"/>
                    <a:pt x="5176" y="11572"/>
                  </a:cubicBezTo>
                  <a:cubicBezTo>
                    <a:pt x="5176" y="13694"/>
                    <a:pt x="5337" y="15366"/>
                    <a:pt x="5337" y="15366"/>
                  </a:cubicBezTo>
                  <a:cubicBezTo>
                    <a:pt x="5337" y="15462"/>
                    <a:pt x="5305" y="15623"/>
                    <a:pt x="5176" y="15816"/>
                  </a:cubicBezTo>
                  <a:cubicBezTo>
                    <a:pt x="5047" y="16105"/>
                    <a:pt x="4790" y="16458"/>
                    <a:pt x="4533" y="16748"/>
                  </a:cubicBezTo>
                  <a:cubicBezTo>
                    <a:pt x="4308" y="17069"/>
                    <a:pt x="4083" y="17326"/>
                    <a:pt x="3955" y="17487"/>
                  </a:cubicBezTo>
                  <a:cubicBezTo>
                    <a:pt x="3312" y="18355"/>
                    <a:pt x="2444" y="19062"/>
                    <a:pt x="1801" y="20059"/>
                  </a:cubicBezTo>
                  <a:cubicBezTo>
                    <a:pt x="708" y="21762"/>
                    <a:pt x="1" y="23852"/>
                    <a:pt x="1" y="25941"/>
                  </a:cubicBezTo>
                  <a:cubicBezTo>
                    <a:pt x="1" y="26263"/>
                    <a:pt x="33" y="26584"/>
                    <a:pt x="65" y="26905"/>
                  </a:cubicBezTo>
                  <a:cubicBezTo>
                    <a:pt x="194" y="28095"/>
                    <a:pt x="547" y="31373"/>
                    <a:pt x="869" y="34492"/>
                  </a:cubicBezTo>
                  <a:cubicBezTo>
                    <a:pt x="1029" y="36034"/>
                    <a:pt x="1190" y="37545"/>
                    <a:pt x="1319" y="38735"/>
                  </a:cubicBezTo>
                  <a:cubicBezTo>
                    <a:pt x="1447" y="39892"/>
                    <a:pt x="1512" y="40760"/>
                    <a:pt x="1512" y="40985"/>
                  </a:cubicBezTo>
                  <a:lnTo>
                    <a:pt x="1512" y="41017"/>
                  </a:lnTo>
                  <a:cubicBezTo>
                    <a:pt x="1512" y="41403"/>
                    <a:pt x="1383" y="41917"/>
                    <a:pt x="1254" y="42495"/>
                  </a:cubicBezTo>
                  <a:cubicBezTo>
                    <a:pt x="1094" y="43074"/>
                    <a:pt x="965" y="43653"/>
                    <a:pt x="965" y="44231"/>
                  </a:cubicBezTo>
                  <a:cubicBezTo>
                    <a:pt x="965" y="44360"/>
                    <a:pt x="965" y="44456"/>
                    <a:pt x="965" y="44585"/>
                  </a:cubicBezTo>
                  <a:cubicBezTo>
                    <a:pt x="997" y="44874"/>
                    <a:pt x="1062" y="45099"/>
                    <a:pt x="1190" y="45260"/>
                  </a:cubicBezTo>
                  <a:cubicBezTo>
                    <a:pt x="1287" y="45388"/>
                    <a:pt x="1447" y="45485"/>
                    <a:pt x="1608" y="45517"/>
                  </a:cubicBezTo>
                  <a:cubicBezTo>
                    <a:pt x="1833" y="45581"/>
                    <a:pt x="2122" y="45581"/>
                    <a:pt x="2540" y="45581"/>
                  </a:cubicBezTo>
                  <a:cubicBezTo>
                    <a:pt x="2926" y="45614"/>
                    <a:pt x="3440" y="45646"/>
                    <a:pt x="4115" y="45742"/>
                  </a:cubicBezTo>
                  <a:cubicBezTo>
                    <a:pt x="6108" y="46031"/>
                    <a:pt x="11155" y="46771"/>
                    <a:pt x="13373" y="46771"/>
                  </a:cubicBezTo>
                  <a:cubicBezTo>
                    <a:pt x="13630" y="46771"/>
                    <a:pt x="13823" y="46771"/>
                    <a:pt x="13984" y="46739"/>
                  </a:cubicBezTo>
                  <a:cubicBezTo>
                    <a:pt x="14144" y="46739"/>
                    <a:pt x="14305" y="46706"/>
                    <a:pt x="14401" y="46642"/>
                  </a:cubicBezTo>
                  <a:cubicBezTo>
                    <a:pt x="14884" y="46385"/>
                    <a:pt x="15237" y="45935"/>
                    <a:pt x="15527" y="45485"/>
                  </a:cubicBezTo>
                  <a:cubicBezTo>
                    <a:pt x="15784" y="45003"/>
                    <a:pt x="15944" y="44521"/>
                    <a:pt x="15944" y="44135"/>
                  </a:cubicBezTo>
                  <a:lnTo>
                    <a:pt x="15944" y="44103"/>
                  </a:lnTo>
                  <a:cubicBezTo>
                    <a:pt x="15912" y="43492"/>
                    <a:pt x="15816" y="38863"/>
                    <a:pt x="15334" y="36452"/>
                  </a:cubicBezTo>
                  <a:cubicBezTo>
                    <a:pt x="15173" y="35520"/>
                    <a:pt x="15109" y="34170"/>
                    <a:pt x="15109" y="32756"/>
                  </a:cubicBezTo>
                  <a:cubicBezTo>
                    <a:pt x="15109" y="31245"/>
                    <a:pt x="15173" y="29606"/>
                    <a:pt x="15173" y="28223"/>
                  </a:cubicBezTo>
                  <a:cubicBezTo>
                    <a:pt x="15173" y="27645"/>
                    <a:pt x="15173" y="27098"/>
                    <a:pt x="15141" y="26648"/>
                  </a:cubicBezTo>
                  <a:cubicBezTo>
                    <a:pt x="15044" y="25362"/>
                    <a:pt x="14787" y="23723"/>
                    <a:pt x="14401" y="22212"/>
                  </a:cubicBezTo>
                  <a:cubicBezTo>
                    <a:pt x="14048" y="20702"/>
                    <a:pt x="13598" y="19351"/>
                    <a:pt x="13148" y="18612"/>
                  </a:cubicBezTo>
                  <a:cubicBezTo>
                    <a:pt x="12762" y="18034"/>
                    <a:pt x="12344" y="17487"/>
                    <a:pt x="12055" y="17069"/>
                  </a:cubicBezTo>
                  <a:cubicBezTo>
                    <a:pt x="11926" y="16844"/>
                    <a:pt x="11798" y="16651"/>
                    <a:pt x="11701" y="16458"/>
                  </a:cubicBezTo>
                  <a:cubicBezTo>
                    <a:pt x="11637" y="16298"/>
                    <a:pt x="11573" y="16169"/>
                    <a:pt x="11573" y="16073"/>
                  </a:cubicBezTo>
                  <a:cubicBezTo>
                    <a:pt x="11573" y="16008"/>
                    <a:pt x="11605" y="15976"/>
                    <a:pt x="11605" y="15944"/>
                  </a:cubicBezTo>
                  <a:cubicBezTo>
                    <a:pt x="11637" y="15912"/>
                    <a:pt x="11701" y="15816"/>
                    <a:pt x="11830" y="15719"/>
                  </a:cubicBezTo>
                  <a:cubicBezTo>
                    <a:pt x="12280" y="15333"/>
                    <a:pt x="13276" y="14690"/>
                    <a:pt x="14369" y="14048"/>
                  </a:cubicBezTo>
                  <a:cubicBezTo>
                    <a:pt x="15430" y="13405"/>
                    <a:pt x="16587" y="12794"/>
                    <a:pt x="17391" y="12440"/>
                  </a:cubicBezTo>
                  <a:cubicBezTo>
                    <a:pt x="18259" y="12087"/>
                    <a:pt x="19770" y="11476"/>
                    <a:pt x="21055" y="10833"/>
                  </a:cubicBezTo>
                  <a:cubicBezTo>
                    <a:pt x="21698" y="10512"/>
                    <a:pt x="22277" y="10190"/>
                    <a:pt x="22727" y="9869"/>
                  </a:cubicBezTo>
                  <a:cubicBezTo>
                    <a:pt x="22952" y="9740"/>
                    <a:pt x="23113" y="9580"/>
                    <a:pt x="23241" y="9451"/>
                  </a:cubicBezTo>
                  <a:cubicBezTo>
                    <a:pt x="23402" y="9290"/>
                    <a:pt x="23498" y="9129"/>
                    <a:pt x="23498" y="8937"/>
                  </a:cubicBezTo>
                  <a:cubicBezTo>
                    <a:pt x="23498" y="8808"/>
                    <a:pt x="23434" y="8712"/>
                    <a:pt x="23370" y="8615"/>
                  </a:cubicBezTo>
                  <a:cubicBezTo>
                    <a:pt x="23177" y="8454"/>
                    <a:pt x="22855" y="8069"/>
                    <a:pt x="22502" y="7554"/>
                  </a:cubicBezTo>
                  <a:cubicBezTo>
                    <a:pt x="21955" y="6815"/>
                    <a:pt x="21280" y="5851"/>
                    <a:pt x="20734" y="5079"/>
                  </a:cubicBezTo>
                  <a:cubicBezTo>
                    <a:pt x="20220" y="4308"/>
                    <a:pt x="19834" y="3697"/>
                    <a:pt x="19834" y="3697"/>
                  </a:cubicBezTo>
                  <a:lnTo>
                    <a:pt x="19802" y="3697"/>
                  </a:lnTo>
                  <a:cubicBezTo>
                    <a:pt x="19802" y="3697"/>
                    <a:pt x="19384" y="3151"/>
                    <a:pt x="18805" y="2540"/>
                  </a:cubicBezTo>
                  <a:cubicBezTo>
                    <a:pt x="18194" y="1929"/>
                    <a:pt x="17487" y="1254"/>
                    <a:pt x="16844" y="965"/>
                  </a:cubicBezTo>
                  <a:cubicBezTo>
                    <a:pt x="15944" y="579"/>
                    <a:pt x="14659" y="0"/>
                    <a:pt x="12730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3" name="Google Shape;4493;gcf486a7196_0_453"/>
            <p:cNvSpPr/>
            <p:nvPr/>
          </p:nvSpPr>
          <p:spPr>
            <a:xfrm>
              <a:off x="4852250" y="3131925"/>
              <a:ext cx="629250" cy="449325"/>
            </a:xfrm>
            <a:custGeom>
              <a:rect b="b" l="l" r="r" t="t"/>
              <a:pathLst>
                <a:path extrusionOk="0" h="17973" w="25170">
                  <a:moveTo>
                    <a:pt x="1737" y="0"/>
                  </a:moveTo>
                  <a:cubicBezTo>
                    <a:pt x="1737" y="0"/>
                    <a:pt x="1" y="1286"/>
                    <a:pt x="65" y="3311"/>
                  </a:cubicBezTo>
                  <a:cubicBezTo>
                    <a:pt x="97" y="5336"/>
                    <a:pt x="2508" y="15655"/>
                    <a:pt x="2862" y="16715"/>
                  </a:cubicBezTo>
                  <a:cubicBezTo>
                    <a:pt x="3247" y="17744"/>
                    <a:pt x="4855" y="17841"/>
                    <a:pt x="5208" y="17969"/>
                  </a:cubicBezTo>
                  <a:cubicBezTo>
                    <a:pt x="5213" y="17972"/>
                    <a:pt x="5222" y="17973"/>
                    <a:pt x="5233" y="17973"/>
                  </a:cubicBezTo>
                  <a:cubicBezTo>
                    <a:pt x="5966" y="17973"/>
                    <a:pt x="19384" y="12762"/>
                    <a:pt x="19384" y="12762"/>
                  </a:cubicBezTo>
                  <a:cubicBezTo>
                    <a:pt x="19384" y="12762"/>
                    <a:pt x="21023" y="13919"/>
                    <a:pt x="21666" y="13919"/>
                  </a:cubicBezTo>
                  <a:cubicBezTo>
                    <a:pt x="22277" y="13887"/>
                    <a:pt x="24045" y="13855"/>
                    <a:pt x="24045" y="13855"/>
                  </a:cubicBezTo>
                  <a:cubicBezTo>
                    <a:pt x="24045" y="13855"/>
                    <a:pt x="24752" y="15012"/>
                    <a:pt x="24977" y="15012"/>
                  </a:cubicBezTo>
                  <a:cubicBezTo>
                    <a:pt x="25170" y="15012"/>
                    <a:pt x="25106" y="14465"/>
                    <a:pt x="25009" y="14048"/>
                  </a:cubicBezTo>
                  <a:cubicBezTo>
                    <a:pt x="24945" y="13630"/>
                    <a:pt x="24559" y="12569"/>
                    <a:pt x="24559" y="12569"/>
                  </a:cubicBezTo>
                  <a:cubicBezTo>
                    <a:pt x="24559" y="12569"/>
                    <a:pt x="22663" y="11444"/>
                    <a:pt x="21730" y="11251"/>
                  </a:cubicBezTo>
                  <a:cubicBezTo>
                    <a:pt x="20974" y="11089"/>
                    <a:pt x="20149" y="10836"/>
                    <a:pt x="19580" y="10836"/>
                  </a:cubicBezTo>
                  <a:cubicBezTo>
                    <a:pt x="19473" y="10836"/>
                    <a:pt x="19374" y="10845"/>
                    <a:pt x="19287" y="10865"/>
                  </a:cubicBezTo>
                  <a:cubicBezTo>
                    <a:pt x="18709" y="11026"/>
                    <a:pt x="7555" y="12826"/>
                    <a:pt x="7555" y="12826"/>
                  </a:cubicBezTo>
                  <a:cubicBezTo>
                    <a:pt x="7555" y="12826"/>
                    <a:pt x="7812" y="5304"/>
                    <a:pt x="7619" y="3697"/>
                  </a:cubicBezTo>
                  <a:cubicBezTo>
                    <a:pt x="7458" y="2090"/>
                    <a:pt x="6783" y="450"/>
                    <a:pt x="5530" y="193"/>
                  </a:cubicBezTo>
                  <a:lnTo>
                    <a:pt x="1737" y="0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4" name="Google Shape;4494;gcf486a7196_0_453"/>
            <p:cNvSpPr/>
            <p:nvPr/>
          </p:nvSpPr>
          <p:spPr>
            <a:xfrm>
              <a:off x="4848250" y="3127100"/>
              <a:ext cx="637275" cy="459700"/>
            </a:xfrm>
            <a:custGeom>
              <a:rect b="b" l="l" r="r" t="t"/>
              <a:pathLst>
                <a:path extrusionOk="0" h="18388" w="25491">
                  <a:moveTo>
                    <a:pt x="1768" y="0"/>
                  </a:moveTo>
                  <a:cubicBezTo>
                    <a:pt x="1768" y="33"/>
                    <a:pt x="1318" y="354"/>
                    <a:pt x="868" y="933"/>
                  </a:cubicBezTo>
                  <a:cubicBezTo>
                    <a:pt x="450" y="1511"/>
                    <a:pt x="0" y="2379"/>
                    <a:pt x="0" y="3440"/>
                  </a:cubicBezTo>
                  <a:lnTo>
                    <a:pt x="0" y="3536"/>
                  </a:lnTo>
                  <a:lnTo>
                    <a:pt x="2" y="3536"/>
                  </a:lnTo>
                  <a:lnTo>
                    <a:pt x="2" y="3536"/>
                  </a:lnTo>
                  <a:cubicBezTo>
                    <a:pt x="37" y="4090"/>
                    <a:pt x="166" y="5104"/>
                    <a:pt x="418" y="6365"/>
                  </a:cubicBezTo>
                  <a:cubicBezTo>
                    <a:pt x="772" y="8262"/>
                    <a:pt x="1318" y="10705"/>
                    <a:pt x="1800" y="12794"/>
                  </a:cubicBezTo>
                  <a:cubicBezTo>
                    <a:pt x="2025" y="13823"/>
                    <a:pt x="2250" y="14755"/>
                    <a:pt x="2443" y="15494"/>
                  </a:cubicBezTo>
                  <a:cubicBezTo>
                    <a:pt x="2636" y="16233"/>
                    <a:pt x="2764" y="16748"/>
                    <a:pt x="2829" y="16973"/>
                  </a:cubicBezTo>
                  <a:cubicBezTo>
                    <a:pt x="2957" y="17262"/>
                    <a:pt x="3150" y="17519"/>
                    <a:pt x="3375" y="17680"/>
                  </a:cubicBezTo>
                  <a:cubicBezTo>
                    <a:pt x="3729" y="17969"/>
                    <a:pt x="4147" y="18098"/>
                    <a:pt x="4532" y="18194"/>
                  </a:cubicBezTo>
                  <a:cubicBezTo>
                    <a:pt x="4725" y="18259"/>
                    <a:pt x="4886" y="18291"/>
                    <a:pt x="5015" y="18323"/>
                  </a:cubicBezTo>
                  <a:cubicBezTo>
                    <a:pt x="5143" y="18323"/>
                    <a:pt x="5272" y="18355"/>
                    <a:pt x="5304" y="18387"/>
                  </a:cubicBezTo>
                  <a:lnTo>
                    <a:pt x="5529" y="18387"/>
                  </a:lnTo>
                  <a:cubicBezTo>
                    <a:pt x="5722" y="18323"/>
                    <a:pt x="6075" y="18226"/>
                    <a:pt x="6557" y="18066"/>
                  </a:cubicBezTo>
                  <a:cubicBezTo>
                    <a:pt x="9694" y="16990"/>
                    <a:pt x="18272" y="13666"/>
                    <a:pt x="19495" y="13202"/>
                  </a:cubicBezTo>
                  <a:lnTo>
                    <a:pt x="19495" y="13202"/>
                  </a:lnTo>
                  <a:cubicBezTo>
                    <a:pt x="19638" y="13299"/>
                    <a:pt x="19959" y="13512"/>
                    <a:pt x="20315" y="13726"/>
                  </a:cubicBezTo>
                  <a:cubicBezTo>
                    <a:pt x="20572" y="13855"/>
                    <a:pt x="20830" y="14015"/>
                    <a:pt x="21087" y="14112"/>
                  </a:cubicBezTo>
                  <a:cubicBezTo>
                    <a:pt x="21344" y="14241"/>
                    <a:pt x="21601" y="14305"/>
                    <a:pt x="21826" y="14305"/>
                  </a:cubicBezTo>
                  <a:cubicBezTo>
                    <a:pt x="22344" y="14305"/>
                    <a:pt x="23692" y="14282"/>
                    <a:pt x="24091" y="14275"/>
                  </a:cubicBezTo>
                  <a:lnTo>
                    <a:pt x="24091" y="14275"/>
                  </a:lnTo>
                  <a:cubicBezTo>
                    <a:pt x="24166" y="14395"/>
                    <a:pt x="24282" y="14581"/>
                    <a:pt x="24398" y="14755"/>
                  </a:cubicBezTo>
                  <a:cubicBezTo>
                    <a:pt x="24526" y="14916"/>
                    <a:pt x="24623" y="15044"/>
                    <a:pt x="24751" y="15173"/>
                  </a:cubicBezTo>
                  <a:cubicBezTo>
                    <a:pt x="24783" y="15237"/>
                    <a:pt x="24848" y="15301"/>
                    <a:pt x="24912" y="15333"/>
                  </a:cubicBezTo>
                  <a:cubicBezTo>
                    <a:pt x="24944" y="15366"/>
                    <a:pt x="25008" y="15430"/>
                    <a:pt x="25137" y="15430"/>
                  </a:cubicBezTo>
                  <a:cubicBezTo>
                    <a:pt x="25201" y="15430"/>
                    <a:pt x="25266" y="15398"/>
                    <a:pt x="25330" y="15366"/>
                  </a:cubicBezTo>
                  <a:cubicBezTo>
                    <a:pt x="25426" y="15269"/>
                    <a:pt x="25426" y="15205"/>
                    <a:pt x="25458" y="15141"/>
                  </a:cubicBezTo>
                  <a:cubicBezTo>
                    <a:pt x="25458" y="15076"/>
                    <a:pt x="25491" y="14980"/>
                    <a:pt x="25491" y="14916"/>
                  </a:cubicBezTo>
                  <a:cubicBezTo>
                    <a:pt x="25491" y="14691"/>
                    <a:pt x="25426" y="14433"/>
                    <a:pt x="25394" y="14208"/>
                  </a:cubicBezTo>
                  <a:cubicBezTo>
                    <a:pt x="25330" y="13951"/>
                    <a:pt x="25233" y="13598"/>
                    <a:pt x="25137" y="13276"/>
                  </a:cubicBezTo>
                  <a:cubicBezTo>
                    <a:pt x="25008" y="12955"/>
                    <a:pt x="24912" y="12698"/>
                    <a:pt x="24912" y="12698"/>
                  </a:cubicBezTo>
                  <a:lnTo>
                    <a:pt x="24912" y="12633"/>
                  </a:lnTo>
                  <a:lnTo>
                    <a:pt x="24848" y="12601"/>
                  </a:lnTo>
                  <a:cubicBezTo>
                    <a:pt x="24848" y="12601"/>
                    <a:pt x="24365" y="12312"/>
                    <a:pt x="23755" y="11990"/>
                  </a:cubicBezTo>
                  <a:cubicBezTo>
                    <a:pt x="23144" y="11669"/>
                    <a:pt x="22437" y="11347"/>
                    <a:pt x="21923" y="11219"/>
                  </a:cubicBezTo>
                  <a:cubicBezTo>
                    <a:pt x="21183" y="11090"/>
                    <a:pt x="20412" y="10833"/>
                    <a:pt x="19769" y="10833"/>
                  </a:cubicBezTo>
                  <a:cubicBezTo>
                    <a:pt x="19640" y="10833"/>
                    <a:pt x="19512" y="10833"/>
                    <a:pt x="19383" y="10865"/>
                  </a:cubicBezTo>
                  <a:cubicBezTo>
                    <a:pt x="19319" y="10865"/>
                    <a:pt x="19094" y="10930"/>
                    <a:pt x="18740" y="10994"/>
                  </a:cubicBezTo>
                  <a:cubicBezTo>
                    <a:pt x="17487" y="11219"/>
                    <a:pt x="14722" y="11669"/>
                    <a:pt x="12279" y="12055"/>
                  </a:cubicBezTo>
                  <a:cubicBezTo>
                    <a:pt x="11026" y="12248"/>
                    <a:pt x="9901" y="12440"/>
                    <a:pt x="9065" y="12569"/>
                  </a:cubicBezTo>
                  <a:cubicBezTo>
                    <a:pt x="8565" y="12662"/>
                    <a:pt x="8182" y="12722"/>
                    <a:pt x="7948" y="12757"/>
                  </a:cubicBezTo>
                  <a:lnTo>
                    <a:pt x="7948" y="12757"/>
                  </a:lnTo>
                  <a:cubicBezTo>
                    <a:pt x="7976" y="11808"/>
                    <a:pt x="8068" y="8483"/>
                    <a:pt x="8068" y="6108"/>
                  </a:cubicBezTo>
                  <a:cubicBezTo>
                    <a:pt x="8068" y="5111"/>
                    <a:pt x="8036" y="4308"/>
                    <a:pt x="8004" y="3890"/>
                  </a:cubicBezTo>
                  <a:cubicBezTo>
                    <a:pt x="7908" y="3054"/>
                    <a:pt x="7683" y="2218"/>
                    <a:pt x="7329" y="1543"/>
                  </a:cubicBezTo>
                  <a:cubicBezTo>
                    <a:pt x="6975" y="868"/>
                    <a:pt x="6429" y="322"/>
                    <a:pt x="5722" y="161"/>
                  </a:cubicBezTo>
                  <a:lnTo>
                    <a:pt x="5625" y="579"/>
                  </a:lnTo>
                  <a:cubicBezTo>
                    <a:pt x="6172" y="708"/>
                    <a:pt x="6622" y="1126"/>
                    <a:pt x="6943" y="1736"/>
                  </a:cubicBezTo>
                  <a:cubicBezTo>
                    <a:pt x="7297" y="2347"/>
                    <a:pt x="7490" y="3151"/>
                    <a:pt x="7586" y="3922"/>
                  </a:cubicBezTo>
                  <a:cubicBezTo>
                    <a:pt x="7618" y="4308"/>
                    <a:pt x="7650" y="5144"/>
                    <a:pt x="7650" y="6108"/>
                  </a:cubicBezTo>
                  <a:cubicBezTo>
                    <a:pt x="7650" y="7490"/>
                    <a:pt x="7618" y="9226"/>
                    <a:pt x="7554" y="10608"/>
                  </a:cubicBezTo>
                  <a:cubicBezTo>
                    <a:pt x="7522" y="11958"/>
                    <a:pt x="7490" y="12987"/>
                    <a:pt x="7490" y="13019"/>
                  </a:cubicBezTo>
                  <a:lnTo>
                    <a:pt x="7490" y="13276"/>
                  </a:lnTo>
                  <a:lnTo>
                    <a:pt x="7747" y="13212"/>
                  </a:lnTo>
                  <a:cubicBezTo>
                    <a:pt x="7747" y="13212"/>
                    <a:pt x="10543" y="12762"/>
                    <a:pt x="13404" y="12312"/>
                  </a:cubicBezTo>
                  <a:cubicBezTo>
                    <a:pt x="14819" y="12087"/>
                    <a:pt x="16265" y="11830"/>
                    <a:pt x="17390" y="11637"/>
                  </a:cubicBezTo>
                  <a:cubicBezTo>
                    <a:pt x="17969" y="11540"/>
                    <a:pt x="18451" y="11476"/>
                    <a:pt x="18805" y="11412"/>
                  </a:cubicBezTo>
                  <a:cubicBezTo>
                    <a:pt x="19158" y="11347"/>
                    <a:pt x="19383" y="11315"/>
                    <a:pt x="19480" y="11283"/>
                  </a:cubicBezTo>
                  <a:cubicBezTo>
                    <a:pt x="19576" y="11251"/>
                    <a:pt x="19672" y="11251"/>
                    <a:pt x="19769" y="11251"/>
                  </a:cubicBezTo>
                  <a:cubicBezTo>
                    <a:pt x="20283" y="11251"/>
                    <a:pt x="21087" y="11476"/>
                    <a:pt x="21858" y="11637"/>
                  </a:cubicBezTo>
                  <a:cubicBezTo>
                    <a:pt x="22276" y="11733"/>
                    <a:pt x="22983" y="12055"/>
                    <a:pt x="23562" y="12376"/>
                  </a:cubicBezTo>
                  <a:cubicBezTo>
                    <a:pt x="23851" y="12505"/>
                    <a:pt x="24108" y="12665"/>
                    <a:pt x="24301" y="12762"/>
                  </a:cubicBezTo>
                  <a:cubicBezTo>
                    <a:pt x="24405" y="12831"/>
                    <a:pt x="24490" y="12882"/>
                    <a:pt x="24547" y="12914"/>
                  </a:cubicBezTo>
                  <a:lnTo>
                    <a:pt x="24547" y="12914"/>
                  </a:lnTo>
                  <a:cubicBezTo>
                    <a:pt x="24580" y="13004"/>
                    <a:pt x="24650" y="13196"/>
                    <a:pt x="24719" y="13405"/>
                  </a:cubicBezTo>
                  <a:cubicBezTo>
                    <a:pt x="24816" y="13726"/>
                    <a:pt x="24944" y="14080"/>
                    <a:pt x="24976" y="14273"/>
                  </a:cubicBezTo>
                  <a:cubicBezTo>
                    <a:pt x="25006" y="14479"/>
                    <a:pt x="25035" y="14712"/>
                    <a:pt x="25040" y="14873"/>
                  </a:cubicBezTo>
                  <a:lnTo>
                    <a:pt x="25040" y="14873"/>
                  </a:lnTo>
                  <a:cubicBezTo>
                    <a:pt x="25010" y="14838"/>
                    <a:pt x="24977" y="14799"/>
                    <a:pt x="24944" y="14755"/>
                  </a:cubicBezTo>
                  <a:cubicBezTo>
                    <a:pt x="24816" y="14594"/>
                    <a:pt x="24687" y="14401"/>
                    <a:pt x="24558" y="14241"/>
                  </a:cubicBezTo>
                  <a:cubicBezTo>
                    <a:pt x="24462" y="14048"/>
                    <a:pt x="24365" y="13919"/>
                    <a:pt x="24365" y="13919"/>
                  </a:cubicBezTo>
                  <a:lnTo>
                    <a:pt x="24301" y="13823"/>
                  </a:lnTo>
                  <a:lnTo>
                    <a:pt x="24205" y="13823"/>
                  </a:lnTo>
                  <a:cubicBezTo>
                    <a:pt x="24205" y="13823"/>
                    <a:pt x="22485" y="13885"/>
                    <a:pt x="21821" y="13887"/>
                  </a:cubicBezTo>
                  <a:lnTo>
                    <a:pt x="21821" y="13887"/>
                  </a:lnTo>
                  <a:cubicBezTo>
                    <a:pt x="21692" y="13885"/>
                    <a:pt x="21502" y="13821"/>
                    <a:pt x="21280" y="13726"/>
                  </a:cubicBezTo>
                  <a:cubicBezTo>
                    <a:pt x="20926" y="13565"/>
                    <a:pt x="20508" y="13340"/>
                    <a:pt x="20219" y="13148"/>
                  </a:cubicBezTo>
                  <a:cubicBezTo>
                    <a:pt x="20058" y="13051"/>
                    <a:pt x="19930" y="12955"/>
                    <a:pt x="19833" y="12890"/>
                  </a:cubicBezTo>
                  <a:cubicBezTo>
                    <a:pt x="19737" y="12826"/>
                    <a:pt x="19672" y="12794"/>
                    <a:pt x="19672" y="12794"/>
                  </a:cubicBezTo>
                  <a:lnTo>
                    <a:pt x="19576" y="12730"/>
                  </a:lnTo>
                  <a:lnTo>
                    <a:pt x="19480" y="12762"/>
                  </a:lnTo>
                  <a:cubicBezTo>
                    <a:pt x="19480" y="12762"/>
                    <a:pt x="18644" y="13083"/>
                    <a:pt x="17358" y="13565"/>
                  </a:cubicBezTo>
                  <a:cubicBezTo>
                    <a:pt x="15429" y="14305"/>
                    <a:pt x="12568" y="15398"/>
                    <a:pt x="10093" y="16330"/>
                  </a:cubicBezTo>
                  <a:cubicBezTo>
                    <a:pt x="8872" y="16780"/>
                    <a:pt x="7715" y="17198"/>
                    <a:pt x="6879" y="17487"/>
                  </a:cubicBezTo>
                  <a:cubicBezTo>
                    <a:pt x="6461" y="17648"/>
                    <a:pt x="6107" y="17776"/>
                    <a:pt x="5850" y="17841"/>
                  </a:cubicBezTo>
                  <a:cubicBezTo>
                    <a:pt x="5690" y="17873"/>
                    <a:pt x="5593" y="17905"/>
                    <a:pt x="5529" y="17937"/>
                  </a:cubicBezTo>
                  <a:lnTo>
                    <a:pt x="5446" y="17965"/>
                  </a:lnTo>
                  <a:lnTo>
                    <a:pt x="5446" y="17965"/>
                  </a:lnTo>
                  <a:cubicBezTo>
                    <a:pt x="5321" y="17934"/>
                    <a:pt x="5165" y="17903"/>
                    <a:pt x="4950" y="17873"/>
                  </a:cubicBezTo>
                  <a:cubicBezTo>
                    <a:pt x="4661" y="17809"/>
                    <a:pt x="4275" y="17712"/>
                    <a:pt x="3954" y="17551"/>
                  </a:cubicBezTo>
                  <a:cubicBezTo>
                    <a:pt x="3600" y="17359"/>
                    <a:pt x="3343" y="17134"/>
                    <a:pt x="3247" y="16812"/>
                  </a:cubicBezTo>
                  <a:cubicBezTo>
                    <a:pt x="3150" y="16587"/>
                    <a:pt x="2925" y="15751"/>
                    <a:pt x="2636" y="14594"/>
                  </a:cubicBezTo>
                  <a:cubicBezTo>
                    <a:pt x="2218" y="12890"/>
                    <a:pt x="1672" y="10480"/>
                    <a:pt x="1254" y="8326"/>
                  </a:cubicBezTo>
                  <a:cubicBezTo>
                    <a:pt x="804" y="6172"/>
                    <a:pt x="450" y="4244"/>
                    <a:pt x="418" y="3504"/>
                  </a:cubicBezTo>
                  <a:lnTo>
                    <a:pt x="418" y="3440"/>
                  </a:lnTo>
                  <a:cubicBezTo>
                    <a:pt x="418" y="2508"/>
                    <a:pt x="836" y="1736"/>
                    <a:pt x="1222" y="1190"/>
                  </a:cubicBezTo>
                  <a:cubicBezTo>
                    <a:pt x="1414" y="933"/>
                    <a:pt x="1639" y="708"/>
                    <a:pt x="1768" y="579"/>
                  </a:cubicBezTo>
                  <a:cubicBezTo>
                    <a:pt x="1864" y="483"/>
                    <a:pt x="1929" y="451"/>
                    <a:pt x="1961" y="418"/>
                  </a:cubicBezTo>
                  <a:lnTo>
                    <a:pt x="1993" y="354"/>
                  </a:lnTo>
                  <a:lnTo>
                    <a:pt x="2025" y="354"/>
                  </a:lnTo>
                  <a:lnTo>
                    <a:pt x="1768" y="0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5" name="Google Shape;4495;gcf486a7196_0_453"/>
            <p:cNvSpPr/>
            <p:nvPr/>
          </p:nvSpPr>
          <p:spPr>
            <a:xfrm>
              <a:off x="4853050" y="3111825"/>
              <a:ext cx="245950" cy="480600"/>
            </a:xfrm>
            <a:custGeom>
              <a:rect b="b" l="l" r="r" t="t"/>
              <a:pathLst>
                <a:path extrusionOk="0" h="19224" w="9838">
                  <a:moveTo>
                    <a:pt x="1962" y="1"/>
                  </a:moveTo>
                  <a:cubicBezTo>
                    <a:pt x="1962" y="1"/>
                    <a:pt x="1480" y="354"/>
                    <a:pt x="965" y="965"/>
                  </a:cubicBezTo>
                  <a:cubicBezTo>
                    <a:pt x="483" y="1576"/>
                    <a:pt x="1" y="2508"/>
                    <a:pt x="1" y="3633"/>
                  </a:cubicBezTo>
                  <a:cubicBezTo>
                    <a:pt x="1" y="4758"/>
                    <a:pt x="322" y="6944"/>
                    <a:pt x="644" y="9098"/>
                  </a:cubicBezTo>
                  <a:cubicBezTo>
                    <a:pt x="965" y="11251"/>
                    <a:pt x="1287" y="13405"/>
                    <a:pt x="1287" y="14369"/>
                  </a:cubicBezTo>
                  <a:cubicBezTo>
                    <a:pt x="1287" y="15430"/>
                    <a:pt x="1544" y="16587"/>
                    <a:pt x="1994" y="17552"/>
                  </a:cubicBezTo>
                  <a:cubicBezTo>
                    <a:pt x="2187" y="18002"/>
                    <a:pt x="2444" y="18420"/>
                    <a:pt x="2765" y="18709"/>
                  </a:cubicBezTo>
                  <a:cubicBezTo>
                    <a:pt x="3055" y="19030"/>
                    <a:pt x="3440" y="19223"/>
                    <a:pt x="3826" y="19223"/>
                  </a:cubicBezTo>
                  <a:cubicBezTo>
                    <a:pt x="4180" y="19223"/>
                    <a:pt x="4726" y="19127"/>
                    <a:pt x="5337" y="18966"/>
                  </a:cubicBezTo>
                  <a:cubicBezTo>
                    <a:pt x="7233" y="18516"/>
                    <a:pt x="9837" y="17616"/>
                    <a:pt x="9837" y="17616"/>
                  </a:cubicBezTo>
                  <a:lnTo>
                    <a:pt x="9709" y="17198"/>
                  </a:lnTo>
                  <a:cubicBezTo>
                    <a:pt x="9709" y="17198"/>
                    <a:pt x="9419" y="17294"/>
                    <a:pt x="8969" y="17455"/>
                  </a:cubicBezTo>
                  <a:cubicBezTo>
                    <a:pt x="8262" y="17680"/>
                    <a:pt x="7233" y="18002"/>
                    <a:pt x="6205" y="18291"/>
                  </a:cubicBezTo>
                  <a:cubicBezTo>
                    <a:pt x="5208" y="18580"/>
                    <a:pt x="4244" y="18805"/>
                    <a:pt x="3826" y="18805"/>
                  </a:cubicBezTo>
                  <a:cubicBezTo>
                    <a:pt x="3569" y="18805"/>
                    <a:pt x="3312" y="18677"/>
                    <a:pt x="3055" y="18420"/>
                  </a:cubicBezTo>
                  <a:cubicBezTo>
                    <a:pt x="2669" y="18034"/>
                    <a:pt x="2347" y="17391"/>
                    <a:pt x="2090" y="16652"/>
                  </a:cubicBezTo>
                  <a:cubicBezTo>
                    <a:pt x="1865" y="15912"/>
                    <a:pt x="1705" y="15109"/>
                    <a:pt x="1705" y="14369"/>
                  </a:cubicBezTo>
                  <a:cubicBezTo>
                    <a:pt x="1705" y="13309"/>
                    <a:pt x="1383" y="11187"/>
                    <a:pt x="1062" y="9033"/>
                  </a:cubicBezTo>
                  <a:cubicBezTo>
                    <a:pt x="740" y="6880"/>
                    <a:pt x="419" y="4694"/>
                    <a:pt x="419" y="3633"/>
                  </a:cubicBezTo>
                  <a:cubicBezTo>
                    <a:pt x="419" y="2637"/>
                    <a:pt x="869" y="1801"/>
                    <a:pt x="1319" y="1222"/>
                  </a:cubicBezTo>
                  <a:cubicBezTo>
                    <a:pt x="1544" y="933"/>
                    <a:pt x="1769" y="708"/>
                    <a:pt x="1930" y="579"/>
                  </a:cubicBezTo>
                  <a:cubicBezTo>
                    <a:pt x="2026" y="483"/>
                    <a:pt x="2090" y="419"/>
                    <a:pt x="2122" y="386"/>
                  </a:cubicBezTo>
                  <a:lnTo>
                    <a:pt x="2187" y="354"/>
                  </a:lnTo>
                  <a:lnTo>
                    <a:pt x="2219" y="354"/>
                  </a:lnTo>
                  <a:lnTo>
                    <a:pt x="1962" y="1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6" name="Google Shape;4496;gcf486a7196_0_453"/>
            <p:cNvSpPr/>
            <p:nvPr/>
          </p:nvSpPr>
          <p:spPr>
            <a:xfrm>
              <a:off x="5006550" y="3155225"/>
              <a:ext cx="124575" cy="303800"/>
            </a:xfrm>
            <a:custGeom>
              <a:rect b="b" l="l" r="r" t="t"/>
              <a:pathLst>
                <a:path extrusionOk="0" h="12152" w="4983">
                  <a:moveTo>
                    <a:pt x="290" y="1"/>
                  </a:moveTo>
                  <a:lnTo>
                    <a:pt x="0" y="322"/>
                  </a:lnTo>
                  <a:cubicBezTo>
                    <a:pt x="33" y="354"/>
                    <a:pt x="1126" y="1383"/>
                    <a:pt x="1126" y="3954"/>
                  </a:cubicBezTo>
                  <a:cubicBezTo>
                    <a:pt x="1126" y="4211"/>
                    <a:pt x="1126" y="4501"/>
                    <a:pt x="1093" y="4790"/>
                  </a:cubicBezTo>
                  <a:cubicBezTo>
                    <a:pt x="1061" y="5208"/>
                    <a:pt x="1061" y="5851"/>
                    <a:pt x="1061" y="6590"/>
                  </a:cubicBezTo>
                  <a:cubicBezTo>
                    <a:pt x="1061" y="8840"/>
                    <a:pt x="1158" y="11894"/>
                    <a:pt x="1158" y="11894"/>
                  </a:cubicBezTo>
                  <a:lnTo>
                    <a:pt x="1190" y="12151"/>
                  </a:lnTo>
                  <a:lnTo>
                    <a:pt x="4983" y="11251"/>
                  </a:lnTo>
                  <a:lnTo>
                    <a:pt x="4886" y="10833"/>
                  </a:lnTo>
                  <a:lnTo>
                    <a:pt x="1597" y="11604"/>
                  </a:lnTo>
                  <a:lnTo>
                    <a:pt x="1597" y="11604"/>
                  </a:lnTo>
                  <a:cubicBezTo>
                    <a:pt x="1585" y="11290"/>
                    <a:pt x="1564" y="10742"/>
                    <a:pt x="1543" y="10062"/>
                  </a:cubicBezTo>
                  <a:cubicBezTo>
                    <a:pt x="1511" y="9033"/>
                    <a:pt x="1479" y="7715"/>
                    <a:pt x="1479" y="6590"/>
                  </a:cubicBezTo>
                  <a:cubicBezTo>
                    <a:pt x="1479" y="5851"/>
                    <a:pt x="1479" y="5208"/>
                    <a:pt x="1511" y="4822"/>
                  </a:cubicBezTo>
                  <a:cubicBezTo>
                    <a:pt x="1543" y="4533"/>
                    <a:pt x="1543" y="4211"/>
                    <a:pt x="1543" y="3954"/>
                  </a:cubicBezTo>
                  <a:cubicBezTo>
                    <a:pt x="1543" y="1190"/>
                    <a:pt x="322" y="33"/>
                    <a:pt x="290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7" name="Google Shape;4497;gcf486a7196_0_453"/>
            <p:cNvSpPr/>
            <p:nvPr/>
          </p:nvSpPr>
          <p:spPr>
            <a:xfrm>
              <a:off x="5276575" y="3402800"/>
              <a:ext cx="204925" cy="104425"/>
            </a:xfrm>
            <a:custGeom>
              <a:rect b="b" l="l" r="r" t="t"/>
              <a:pathLst>
                <a:path extrusionOk="0" h="4177" w="8197">
                  <a:moveTo>
                    <a:pt x="2607" y="1"/>
                  </a:moveTo>
                  <a:cubicBezTo>
                    <a:pt x="2500" y="1"/>
                    <a:pt x="2401" y="10"/>
                    <a:pt x="2314" y="30"/>
                  </a:cubicBezTo>
                  <a:cubicBezTo>
                    <a:pt x="2154" y="94"/>
                    <a:pt x="1254" y="255"/>
                    <a:pt x="0" y="448"/>
                  </a:cubicBezTo>
                  <a:lnTo>
                    <a:pt x="482" y="2666"/>
                  </a:lnTo>
                  <a:cubicBezTo>
                    <a:pt x="1672" y="2216"/>
                    <a:pt x="2411" y="1927"/>
                    <a:pt x="2411" y="1927"/>
                  </a:cubicBezTo>
                  <a:cubicBezTo>
                    <a:pt x="2411" y="1927"/>
                    <a:pt x="4050" y="3084"/>
                    <a:pt x="4693" y="3084"/>
                  </a:cubicBezTo>
                  <a:cubicBezTo>
                    <a:pt x="5304" y="3052"/>
                    <a:pt x="7072" y="3020"/>
                    <a:pt x="7072" y="3020"/>
                  </a:cubicBezTo>
                  <a:cubicBezTo>
                    <a:pt x="7072" y="3020"/>
                    <a:pt x="7779" y="4177"/>
                    <a:pt x="8004" y="4177"/>
                  </a:cubicBezTo>
                  <a:cubicBezTo>
                    <a:pt x="8197" y="4177"/>
                    <a:pt x="8133" y="3630"/>
                    <a:pt x="8036" y="3213"/>
                  </a:cubicBezTo>
                  <a:cubicBezTo>
                    <a:pt x="7972" y="2795"/>
                    <a:pt x="7586" y="1734"/>
                    <a:pt x="7586" y="1734"/>
                  </a:cubicBezTo>
                  <a:cubicBezTo>
                    <a:pt x="7586" y="1734"/>
                    <a:pt x="5690" y="609"/>
                    <a:pt x="4757" y="416"/>
                  </a:cubicBezTo>
                  <a:cubicBezTo>
                    <a:pt x="4001" y="254"/>
                    <a:pt x="3176" y="1"/>
                    <a:pt x="260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8" name="Google Shape;4498;gcf486a7196_0_453"/>
            <p:cNvSpPr/>
            <p:nvPr/>
          </p:nvSpPr>
          <p:spPr>
            <a:xfrm>
              <a:off x="5270125" y="3397925"/>
              <a:ext cx="215400" cy="114925"/>
            </a:xfrm>
            <a:custGeom>
              <a:rect b="b" l="l" r="r" t="t"/>
              <a:pathLst>
                <a:path extrusionOk="0" h="4597" w="8616">
                  <a:moveTo>
                    <a:pt x="2894" y="418"/>
                  </a:moveTo>
                  <a:cubicBezTo>
                    <a:pt x="3408" y="418"/>
                    <a:pt x="4212" y="643"/>
                    <a:pt x="4983" y="804"/>
                  </a:cubicBezTo>
                  <a:cubicBezTo>
                    <a:pt x="5401" y="900"/>
                    <a:pt x="6108" y="1222"/>
                    <a:pt x="6687" y="1543"/>
                  </a:cubicBezTo>
                  <a:cubicBezTo>
                    <a:pt x="6976" y="1672"/>
                    <a:pt x="7233" y="1832"/>
                    <a:pt x="7426" y="1929"/>
                  </a:cubicBezTo>
                  <a:cubicBezTo>
                    <a:pt x="7530" y="1998"/>
                    <a:pt x="7615" y="2049"/>
                    <a:pt x="7672" y="2081"/>
                  </a:cubicBezTo>
                  <a:lnTo>
                    <a:pt x="7672" y="2081"/>
                  </a:lnTo>
                  <a:cubicBezTo>
                    <a:pt x="7705" y="2171"/>
                    <a:pt x="7775" y="2363"/>
                    <a:pt x="7844" y="2572"/>
                  </a:cubicBezTo>
                  <a:cubicBezTo>
                    <a:pt x="7941" y="2893"/>
                    <a:pt x="8069" y="3247"/>
                    <a:pt x="8101" y="3440"/>
                  </a:cubicBezTo>
                  <a:cubicBezTo>
                    <a:pt x="8131" y="3646"/>
                    <a:pt x="8160" y="3879"/>
                    <a:pt x="8165" y="4040"/>
                  </a:cubicBezTo>
                  <a:lnTo>
                    <a:pt x="8165" y="4040"/>
                  </a:lnTo>
                  <a:cubicBezTo>
                    <a:pt x="8135" y="4005"/>
                    <a:pt x="8102" y="3966"/>
                    <a:pt x="8069" y="3922"/>
                  </a:cubicBezTo>
                  <a:cubicBezTo>
                    <a:pt x="7941" y="3761"/>
                    <a:pt x="7812" y="3568"/>
                    <a:pt x="7683" y="3408"/>
                  </a:cubicBezTo>
                  <a:cubicBezTo>
                    <a:pt x="7587" y="3215"/>
                    <a:pt x="7490" y="3086"/>
                    <a:pt x="7490" y="3086"/>
                  </a:cubicBezTo>
                  <a:lnTo>
                    <a:pt x="7426" y="2990"/>
                  </a:lnTo>
                  <a:lnTo>
                    <a:pt x="7330" y="2990"/>
                  </a:lnTo>
                  <a:cubicBezTo>
                    <a:pt x="7330" y="2990"/>
                    <a:pt x="5610" y="3052"/>
                    <a:pt x="4946" y="3054"/>
                  </a:cubicBezTo>
                  <a:lnTo>
                    <a:pt x="4946" y="3054"/>
                  </a:lnTo>
                  <a:cubicBezTo>
                    <a:pt x="4817" y="3052"/>
                    <a:pt x="4627" y="2988"/>
                    <a:pt x="4405" y="2893"/>
                  </a:cubicBezTo>
                  <a:cubicBezTo>
                    <a:pt x="4051" y="2732"/>
                    <a:pt x="3633" y="2507"/>
                    <a:pt x="3344" y="2315"/>
                  </a:cubicBezTo>
                  <a:cubicBezTo>
                    <a:pt x="3183" y="2218"/>
                    <a:pt x="3055" y="2122"/>
                    <a:pt x="2958" y="2057"/>
                  </a:cubicBezTo>
                  <a:cubicBezTo>
                    <a:pt x="2862" y="1993"/>
                    <a:pt x="2797" y="1961"/>
                    <a:pt x="2797" y="1961"/>
                  </a:cubicBezTo>
                  <a:lnTo>
                    <a:pt x="2701" y="1897"/>
                  </a:lnTo>
                  <a:lnTo>
                    <a:pt x="2605" y="1929"/>
                  </a:lnTo>
                  <a:cubicBezTo>
                    <a:pt x="2605" y="1929"/>
                    <a:pt x="1936" y="2180"/>
                    <a:pt x="910" y="2577"/>
                  </a:cubicBezTo>
                  <a:lnTo>
                    <a:pt x="910" y="2577"/>
                  </a:lnTo>
                  <a:lnTo>
                    <a:pt x="529" y="821"/>
                  </a:lnTo>
                  <a:lnTo>
                    <a:pt x="529" y="821"/>
                  </a:lnTo>
                  <a:cubicBezTo>
                    <a:pt x="1062" y="716"/>
                    <a:pt x="1500" y="635"/>
                    <a:pt x="1865" y="579"/>
                  </a:cubicBezTo>
                  <a:cubicBezTo>
                    <a:pt x="2251" y="514"/>
                    <a:pt x="2508" y="482"/>
                    <a:pt x="2605" y="450"/>
                  </a:cubicBezTo>
                  <a:cubicBezTo>
                    <a:pt x="2701" y="418"/>
                    <a:pt x="2797" y="418"/>
                    <a:pt x="2894" y="418"/>
                  </a:cubicBezTo>
                  <a:close/>
                  <a:moveTo>
                    <a:pt x="2894" y="0"/>
                  </a:moveTo>
                  <a:cubicBezTo>
                    <a:pt x="2765" y="0"/>
                    <a:pt x="2637" y="0"/>
                    <a:pt x="2508" y="32"/>
                  </a:cubicBezTo>
                  <a:cubicBezTo>
                    <a:pt x="2444" y="32"/>
                    <a:pt x="2187" y="97"/>
                    <a:pt x="1801" y="161"/>
                  </a:cubicBezTo>
                  <a:cubicBezTo>
                    <a:pt x="1383" y="225"/>
                    <a:pt x="837" y="322"/>
                    <a:pt x="226" y="418"/>
                  </a:cubicBezTo>
                  <a:lnTo>
                    <a:pt x="1" y="482"/>
                  </a:lnTo>
                  <a:lnTo>
                    <a:pt x="612" y="3150"/>
                  </a:lnTo>
                  <a:lnTo>
                    <a:pt x="837" y="3054"/>
                  </a:lnTo>
                  <a:cubicBezTo>
                    <a:pt x="1707" y="2715"/>
                    <a:pt x="2341" y="2468"/>
                    <a:pt x="2615" y="2366"/>
                  </a:cubicBezTo>
                  <a:lnTo>
                    <a:pt x="2615" y="2366"/>
                  </a:lnTo>
                  <a:cubicBezTo>
                    <a:pt x="2757" y="2462"/>
                    <a:pt x="3081" y="2677"/>
                    <a:pt x="3440" y="2893"/>
                  </a:cubicBezTo>
                  <a:cubicBezTo>
                    <a:pt x="3697" y="3022"/>
                    <a:pt x="3955" y="3182"/>
                    <a:pt x="4212" y="3279"/>
                  </a:cubicBezTo>
                  <a:cubicBezTo>
                    <a:pt x="4469" y="3408"/>
                    <a:pt x="4726" y="3472"/>
                    <a:pt x="4951" y="3472"/>
                  </a:cubicBezTo>
                  <a:cubicBezTo>
                    <a:pt x="5469" y="3472"/>
                    <a:pt x="6817" y="3449"/>
                    <a:pt x="7216" y="3442"/>
                  </a:cubicBezTo>
                  <a:lnTo>
                    <a:pt x="7216" y="3442"/>
                  </a:lnTo>
                  <a:cubicBezTo>
                    <a:pt x="7291" y="3562"/>
                    <a:pt x="7407" y="3748"/>
                    <a:pt x="7523" y="3922"/>
                  </a:cubicBezTo>
                  <a:cubicBezTo>
                    <a:pt x="7651" y="4083"/>
                    <a:pt x="7748" y="4211"/>
                    <a:pt x="7876" y="4340"/>
                  </a:cubicBezTo>
                  <a:cubicBezTo>
                    <a:pt x="7908" y="4404"/>
                    <a:pt x="7973" y="4468"/>
                    <a:pt x="8037" y="4500"/>
                  </a:cubicBezTo>
                  <a:cubicBezTo>
                    <a:pt x="8069" y="4533"/>
                    <a:pt x="8133" y="4597"/>
                    <a:pt x="8262" y="4597"/>
                  </a:cubicBezTo>
                  <a:cubicBezTo>
                    <a:pt x="8326" y="4597"/>
                    <a:pt x="8391" y="4565"/>
                    <a:pt x="8455" y="4533"/>
                  </a:cubicBezTo>
                  <a:cubicBezTo>
                    <a:pt x="8551" y="4436"/>
                    <a:pt x="8551" y="4372"/>
                    <a:pt x="8583" y="4308"/>
                  </a:cubicBezTo>
                  <a:cubicBezTo>
                    <a:pt x="8583" y="4243"/>
                    <a:pt x="8616" y="4147"/>
                    <a:pt x="8616" y="4083"/>
                  </a:cubicBezTo>
                  <a:cubicBezTo>
                    <a:pt x="8616" y="3858"/>
                    <a:pt x="8551" y="3600"/>
                    <a:pt x="8519" y="3375"/>
                  </a:cubicBezTo>
                  <a:cubicBezTo>
                    <a:pt x="8455" y="3118"/>
                    <a:pt x="8358" y="2765"/>
                    <a:pt x="8262" y="2443"/>
                  </a:cubicBezTo>
                  <a:cubicBezTo>
                    <a:pt x="8133" y="2122"/>
                    <a:pt x="8037" y="1865"/>
                    <a:pt x="8037" y="1865"/>
                  </a:cubicBezTo>
                  <a:lnTo>
                    <a:pt x="8037" y="1800"/>
                  </a:lnTo>
                  <a:lnTo>
                    <a:pt x="7973" y="1768"/>
                  </a:lnTo>
                  <a:cubicBezTo>
                    <a:pt x="7973" y="1768"/>
                    <a:pt x="7490" y="1479"/>
                    <a:pt x="6880" y="1157"/>
                  </a:cubicBezTo>
                  <a:cubicBezTo>
                    <a:pt x="6269" y="836"/>
                    <a:pt x="5562" y="514"/>
                    <a:pt x="5048" y="386"/>
                  </a:cubicBezTo>
                  <a:cubicBezTo>
                    <a:pt x="4308" y="257"/>
                    <a:pt x="3537" y="0"/>
                    <a:pt x="2894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9" name="Google Shape;4499;gcf486a7196_0_453"/>
            <p:cNvSpPr/>
            <p:nvPr/>
          </p:nvSpPr>
          <p:spPr>
            <a:xfrm>
              <a:off x="5526475" y="3239600"/>
              <a:ext cx="90850" cy="322275"/>
            </a:xfrm>
            <a:custGeom>
              <a:rect b="b" l="l" r="r" t="t"/>
              <a:pathLst>
                <a:path extrusionOk="0" h="12891" w="3634">
                  <a:moveTo>
                    <a:pt x="2894" y="1"/>
                  </a:moveTo>
                  <a:lnTo>
                    <a:pt x="1" y="12698"/>
                  </a:lnTo>
                  <a:lnTo>
                    <a:pt x="740" y="12891"/>
                  </a:lnTo>
                  <a:lnTo>
                    <a:pt x="3633" y="194"/>
                  </a:lnTo>
                  <a:lnTo>
                    <a:pt x="2894" y="1"/>
                  </a:ln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0" name="Google Shape;4500;gcf486a7196_0_453"/>
            <p:cNvSpPr/>
            <p:nvPr/>
          </p:nvSpPr>
          <p:spPr>
            <a:xfrm>
              <a:off x="5520050" y="3233175"/>
              <a:ext cx="103700" cy="335125"/>
            </a:xfrm>
            <a:custGeom>
              <a:rect b="b" l="l" r="r" t="t"/>
              <a:pathLst>
                <a:path extrusionOk="0" h="13405" w="4148">
                  <a:moveTo>
                    <a:pt x="3312" y="515"/>
                  </a:moveTo>
                  <a:lnTo>
                    <a:pt x="3633" y="611"/>
                  </a:lnTo>
                  <a:lnTo>
                    <a:pt x="852" y="12873"/>
                  </a:lnTo>
                  <a:lnTo>
                    <a:pt x="852" y="12873"/>
                  </a:lnTo>
                  <a:lnTo>
                    <a:pt x="515" y="12794"/>
                  </a:lnTo>
                  <a:lnTo>
                    <a:pt x="3312" y="515"/>
                  </a:lnTo>
                  <a:close/>
                  <a:moveTo>
                    <a:pt x="2990" y="1"/>
                  </a:moveTo>
                  <a:lnTo>
                    <a:pt x="1" y="13116"/>
                  </a:lnTo>
                  <a:lnTo>
                    <a:pt x="1158" y="13405"/>
                  </a:lnTo>
                  <a:lnTo>
                    <a:pt x="1222" y="13180"/>
                  </a:lnTo>
                  <a:lnTo>
                    <a:pt x="4147" y="290"/>
                  </a:lnTo>
                  <a:lnTo>
                    <a:pt x="2990" y="1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1" name="Google Shape;4501;gcf486a7196_0_453"/>
            <p:cNvSpPr/>
            <p:nvPr/>
          </p:nvSpPr>
          <p:spPr>
            <a:xfrm>
              <a:off x="5156825" y="3548200"/>
              <a:ext cx="391375" cy="27350"/>
            </a:xfrm>
            <a:custGeom>
              <a:rect b="b" l="l" r="r" t="t"/>
              <a:pathLst>
                <a:path extrusionOk="0" h="1094" w="15655">
                  <a:moveTo>
                    <a:pt x="15623" y="0"/>
                  </a:moveTo>
                  <a:lnTo>
                    <a:pt x="0" y="322"/>
                  </a:lnTo>
                  <a:lnTo>
                    <a:pt x="33" y="1093"/>
                  </a:lnTo>
                  <a:lnTo>
                    <a:pt x="15655" y="772"/>
                  </a:lnTo>
                  <a:lnTo>
                    <a:pt x="15623" y="0"/>
                  </a:ln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2" name="Google Shape;4502;gcf486a7196_0_453"/>
            <p:cNvSpPr/>
            <p:nvPr/>
          </p:nvSpPr>
          <p:spPr>
            <a:xfrm>
              <a:off x="5152000" y="3542575"/>
              <a:ext cx="401025" cy="38600"/>
            </a:xfrm>
            <a:custGeom>
              <a:rect b="b" l="l" r="r" t="t"/>
              <a:pathLst>
                <a:path extrusionOk="0" h="1544" w="16041">
                  <a:moveTo>
                    <a:pt x="15623" y="418"/>
                  </a:moveTo>
                  <a:lnTo>
                    <a:pt x="15623" y="776"/>
                  </a:lnTo>
                  <a:lnTo>
                    <a:pt x="15623" y="776"/>
                  </a:lnTo>
                  <a:lnTo>
                    <a:pt x="418" y="1125"/>
                  </a:lnTo>
                  <a:lnTo>
                    <a:pt x="418" y="772"/>
                  </a:lnTo>
                  <a:lnTo>
                    <a:pt x="15623" y="418"/>
                  </a:lnTo>
                  <a:close/>
                  <a:moveTo>
                    <a:pt x="16041" y="0"/>
                  </a:moveTo>
                  <a:lnTo>
                    <a:pt x="1" y="354"/>
                  </a:lnTo>
                  <a:lnTo>
                    <a:pt x="1" y="1543"/>
                  </a:lnTo>
                  <a:lnTo>
                    <a:pt x="16041" y="1190"/>
                  </a:lnTo>
                  <a:lnTo>
                    <a:pt x="16041" y="965"/>
                  </a:lnTo>
                  <a:lnTo>
                    <a:pt x="16041" y="0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3" name="Google Shape;4503;gcf486a7196_0_453"/>
            <p:cNvSpPr/>
            <p:nvPr/>
          </p:nvSpPr>
          <p:spPr>
            <a:xfrm>
              <a:off x="5553000" y="2925400"/>
              <a:ext cx="167175" cy="190475"/>
            </a:xfrm>
            <a:custGeom>
              <a:rect b="b" l="l" r="r" t="t"/>
              <a:pathLst>
                <a:path extrusionOk="0" h="7619" w="6687">
                  <a:moveTo>
                    <a:pt x="1" y="0"/>
                  </a:moveTo>
                  <a:lnTo>
                    <a:pt x="3344" y="7618"/>
                  </a:lnTo>
                  <a:lnTo>
                    <a:pt x="6687" y="0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4" name="Google Shape;4504;gcf486a7196_0_453"/>
            <p:cNvSpPr/>
            <p:nvPr/>
          </p:nvSpPr>
          <p:spPr>
            <a:xfrm>
              <a:off x="2940475" y="4391175"/>
              <a:ext cx="989275" cy="520775"/>
            </a:xfrm>
            <a:custGeom>
              <a:rect b="b" l="l" r="r" t="t"/>
              <a:pathLst>
                <a:path extrusionOk="0" h="20831" w="39571">
                  <a:moveTo>
                    <a:pt x="4565" y="1"/>
                  </a:moveTo>
                  <a:lnTo>
                    <a:pt x="4565" y="10094"/>
                  </a:lnTo>
                  <a:cubicBezTo>
                    <a:pt x="4565" y="13405"/>
                    <a:pt x="3440" y="16619"/>
                    <a:pt x="1350" y="19191"/>
                  </a:cubicBezTo>
                  <a:lnTo>
                    <a:pt x="0" y="20830"/>
                  </a:lnTo>
                  <a:lnTo>
                    <a:pt x="39570" y="20830"/>
                  </a:lnTo>
                  <a:lnTo>
                    <a:pt x="38220" y="19191"/>
                  </a:lnTo>
                  <a:cubicBezTo>
                    <a:pt x="36131" y="16619"/>
                    <a:pt x="35006" y="13405"/>
                    <a:pt x="35006" y="10094"/>
                  </a:cubicBezTo>
                  <a:lnTo>
                    <a:pt x="3500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5" name="Google Shape;4505;gcf486a7196_0_453"/>
            <p:cNvSpPr/>
            <p:nvPr/>
          </p:nvSpPr>
          <p:spPr>
            <a:xfrm>
              <a:off x="3007975" y="4124375"/>
              <a:ext cx="854250" cy="429975"/>
            </a:xfrm>
            <a:custGeom>
              <a:rect b="b" l="l" r="r" t="t"/>
              <a:pathLst>
                <a:path extrusionOk="0" h="17199" w="34170">
                  <a:moveTo>
                    <a:pt x="1865" y="1"/>
                  </a:moveTo>
                  <a:lnTo>
                    <a:pt x="1865" y="8294"/>
                  </a:lnTo>
                  <a:lnTo>
                    <a:pt x="1865" y="10126"/>
                  </a:lnTo>
                  <a:cubicBezTo>
                    <a:pt x="1865" y="12601"/>
                    <a:pt x="1222" y="15044"/>
                    <a:pt x="0" y="17198"/>
                  </a:cubicBezTo>
                  <a:lnTo>
                    <a:pt x="34170" y="17198"/>
                  </a:lnTo>
                  <a:cubicBezTo>
                    <a:pt x="32948" y="15044"/>
                    <a:pt x="32306" y="12601"/>
                    <a:pt x="32306" y="10126"/>
                  </a:cubicBezTo>
                  <a:lnTo>
                    <a:pt x="32306" y="8294"/>
                  </a:lnTo>
                  <a:lnTo>
                    <a:pt x="32306" y="1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6" name="Google Shape;4506;gcf486a7196_0_453"/>
            <p:cNvSpPr/>
            <p:nvPr/>
          </p:nvSpPr>
          <p:spPr>
            <a:xfrm>
              <a:off x="2934850" y="4385550"/>
              <a:ext cx="1000525" cy="532025"/>
            </a:xfrm>
            <a:custGeom>
              <a:rect b="b" l="l" r="r" t="t"/>
              <a:pathLst>
                <a:path extrusionOk="0" h="21281" w="40021">
                  <a:moveTo>
                    <a:pt x="35006" y="419"/>
                  </a:moveTo>
                  <a:lnTo>
                    <a:pt x="35006" y="10319"/>
                  </a:lnTo>
                  <a:cubicBezTo>
                    <a:pt x="35006" y="13662"/>
                    <a:pt x="36163" y="16941"/>
                    <a:pt x="38284" y="19545"/>
                  </a:cubicBezTo>
                  <a:lnTo>
                    <a:pt x="39345" y="20863"/>
                  </a:lnTo>
                  <a:lnTo>
                    <a:pt x="675" y="20863"/>
                  </a:lnTo>
                  <a:lnTo>
                    <a:pt x="1736" y="19545"/>
                  </a:lnTo>
                  <a:cubicBezTo>
                    <a:pt x="3858" y="16941"/>
                    <a:pt x="5015" y="13662"/>
                    <a:pt x="5015" y="10319"/>
                  </a:cubicBezTo>
                  <a:lnTo>
                    <a:pt x="5015" y="419"/>
                  </a:lnTo>
                  <a:close/>
                  <a:moveTo>
                    <a:pt x="4790" y="1"/>
                  </a:moveTo>
                  <a:cubicBezTo>
                    <a:pt x="4725" y="1"/>
                    <a:pt x="4693" y="33"/>
                    <a:pt x="4661" y="65"/>
                  </a:cubicBezTo>
                  <a:cubicBezTo>
                    <a:pt x="4597" y="97"/>
                    <a:pt x="4597" y="161"/>
                    <a:pt x="4597" y="226"/>
                  </a:cubicBezTo>
                  <a:lnTo>
                    <a:pt x="4597" y="10319"/>
                  </a:lnTo>
                  <a:cubicBezTo>
                    <a:pt x="4597" y="13566"/>
                    <a:pt x="3472" y="16748"/>
                    <a:pt x="1415" y="19287"/>
                  </a:cubicBezTo>
                  <a:lnTo>
                    <a:pt x="65" y="20927"/>
                  </a:lnTo>
                  <a:cubicBezTo>
                    <a:pt x="0" y="20991"/>
                    <a:pt x="0" y="21088"/>
                    <a:pt x="32" y="21152"/>
                  </a:cubicBezTo>
                  <a:cubicBezTo>
                    <a:pt x="65" y="21216"/>
                    <a:pt x="161" y="21280"/>
                    <a:pt x="225" y="21280"/>
                  </a:cubicBezTo>
                  <a:lnTo>
                    <a:pt x="39795" y="21280"/>
                  </a:lnTo>
                  <a:cubicBezTo>
                    <a:pt x="39859" y="21280"/>
                    <a:pt x="39956" y="21216"/>
                    <a:pt x="39988" y="21152"/>
                  </a:cubicBezTo>
                  <a:cubicBezTo>
                    <a:pt x="40020" y="21088"/>
                    <a:pt x="39988" y="20991"/>
                    <a:pt x="39956" y="20927"/>
                  </a:cubicBezTo>
                  <a:lnTo>
                    <a:pt x="38606" y="19287"/>
                  </a:lnTo>
                  <a:cubicBezTo>
                    <a:pt x="36548" y="16748"/>
                    <a:pt x="35423" y="13566"/>
                    <a:pt x="35423" y="10319"/>
                  </a:cubicBezTo>
                  <a:lnTo>
                    <a:pt x="35423" y="226"/>
                  </a:lnTo>
                  <a:cubicBezTo>
                    <a:pt x="35423" y="161"/>
                    <a:pt x="35423" y="97"/>
                    <a:pt x="35359" y="65"/>
                  </a:cubicBezTo>
                  <a:cubicBezTo>
                    <a:pt x="35327" y="33"/>
                    <a:pt x="35263" y="1"/>
                    <a:pt x="35231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7" name="Google Shape;4507;gcf486a7196_0_453"/>
            <p:cNvSpPr/>
            <p:nvPr/>
          </p:nvSpPr>
          <p:spPr>
            <a:xfrm>
              <a:off x="1906225" y="2226250"/>
              <a:ext cx="3057750" cy="2244525"/>
            </a:xfrm>
            <a:custGeom>
              <a:rect b="b" l="l" r="r" t="t"/>
              <a:pathLst>
                <a:path extrusionOk="0" h="89781" w="122310">
                  <a:moveTo>
                    <a:pt x="4565" y="0"/>
                  </a:moveTo>
                  <a:cubicBezTo>
                    <a:pt x="2058" y="0"/>
                    <a:pt x="0" y="2026"/>
                    <a:pt x="0" y="4533"/>
                  </a:cubicBezTo>
                  <a:lnTo>
                    <a:pt x="0" y="85216"/>
                  </a:lnTo>
                  <a:cubicBezTo>
                    <a:pt x="0" y="87755"/>
                    <a:pt x="2058" y="89780"/>
                    <a:pt x="4565" y="89780"/>
                  </a:cubicBezTo>
                  <a:lnTo>
                    <a:pt x="117745" y="89780"/>
                  </a:lnTo>
                  <a:cubicBezTo>
                    <a:pt x="120253" y="89780"/>
                    <a:pt x="122310" y="87755"/>
                    <a:pt x="122310" y="85216"/>
                  </a:cubicBezTo>
                  <a:lnTo>
                    <a:pt x="122310" y="4533"/>
                  </a:lnTo>
                  <a:cubicBezTo>
                    <a:pt x="122310" y="2026"/>
                    <a:pt x="120253" y="0"/>
                    <a:pt x="117745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8" name="Google Shape;4508;gcf486a7196_0_453"/>
            <p:cNvSpPr/>
            <p:nvPr/>
          </p:nvSpPr>
          <p:spPr>
            <a:xfrm>
              <a:off x="1901400" y="2220625"/>
              <a:ext cx="3067400" cy="2254950"/>
            </a:xfrm>
            <a:custGeom>
              <a:rect b="b" l="l" r="r" t="t"/>
              <a:pathLst>
                <a:path extrusionOk="0" h="90198" w="122696">
                  <a:moveTo>
                    <a:pt x="117938" y="418"/>
                  </a:moveTo>
                  <a:cubicBezTo>
                    <a:pt x="119128" y="418"/>
                    <a:pt x="120221" y="901"/>
                    <a:pt x="120992" y="1704"/>
                  </a:cubicBezTo>
                  <a:cubicBezTo>
                    <a:pt x="121796" y="2476"/>
                    <a:pt x="122278" y="3569"/>
                    <a:pt x="122278" y="4758"/>
                  </a:cubicBezTo>
                  <a:lnTo>
                    <a:pt x="122278" y="85441"/>
                  </a:lnTo>
                  <a:cubicBezTo>
                    <a:pt x="122278" y="86662"/>
                    <a:pt x="121796" y="87723"/>
                    <a:pt x="120992" y="88526"/>
                  </a:cubicBezTo>
                  <a:cubicBezTo>
                    <a:pt x="120221" y="89298"/>
                    <a:pt x="119128" y="89780"/>
                    <a:pt x="117938" y="89780"/>
                  </a:cubicBezTo>
                  <a:lnTo>
                    <a:pt x="4758" y="89780"/>
                  </a:lnTo>
                  <a:cubicBezTo>
                    <a:pt x="3569" y="89780"/>
                    <a:pt x="2476" y="89298"/>
                    <a:pt x="1672" y="88526"/>
                  </a:cubicBezTo>
                  <a:cubicBezTo>
                    <a:pt x="901" y="87723"/>
                    <a:pt x="418" y="86662"/>
                    <a:pt x="418" y="85441"/>
                  </a:cubicBezTo>
                  <a:lnTo>
                    <a:pt x="418" y="4758"/>
                  </a:lnTo>
                  <a:cubicBezTo>
                    <a:pt x="418" y="3569"/>
                    <a:pt x="901" y="2476"/>
                    <a:pt x="1672" y="1704"/>
                  </a:cubicBezTo>
                  <a:cubicBezTo>
                    <a:pt x="2476" y="901"/>
                    <a:pt x="3569" y="418"/>
                    <a:pt x="4758" y="418"/>
                  </a:cubicBezTo>
                  <a:close/>
                  <a:moveTo>
                    <a:pt x="4758" y="0"/>
                  </a:moveTo>
                  <a:cubicBezTo>
                    <a:pt x="2122" y="0"/>
                    <a:pt x="1" y="2122"/>
                    <a:pt x="1" y="4758"/>
                  </a:cubicBezTo>
                  <a:lnTo>
                    <a:pt x="1" y="85441"/>
                  </a:lnTo>
                  <a:cubicBezTo>
                    <a:pt x="1" y="88076"/>
                    <a:pt x="2122" y="90198"/>
                    <a:pt x="4758" y="90198"/>
                  </a:cubicBezTo>
                  <a:lnTo>
                    <a:pt x="117938" y="90198"/>
                  </a:lnTo>
                  <a:cubicBezTo>
                    <a:pt x="120574" y="90198"/>
                    <a:pt x="122696" y="88076"/>
                    <a:pt x="122696" y="85441"/>
                  </a:cubicBezTo>
                  <a:lnTo>
                    <a:pt x="122696" y="4758"/>
                  </a:lnTo>
                  <a:cubicBezTo>
                    <a:pt x="122696" y="2122"/>
                    <a:pt x="120574" y="0"/>
                    <a:pt x="117938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9" name="Google Shape;4509;gcf486a7196_0_453"/>
            <p:cNvSpPr/>
            <p:nvPr/>
          </p:nvSpPr>
          <p:spPr>
            <a:xfrm>
              <a:off x="1906225" y="4121975"/>
              <a:ext cx="3057750" cy="348800"/>
            </a:xfrm>
            <a:custGeom>
              <a:rect b="b" l="l" r="r" t="t"/>
              <a:pathLst>
                <a:path extrusionOk="0" h="13952" w="122310">
                  <a:moveTo>
                    <a:pt x="0" y="0"/>
                  </a:moveTo>
                  <a:lnTo>
                    <a:pt x="0" y="9387"/>
                  </a:lnTo>
                  <a:cubicBezTo>
                    <a:pt x="0" y="11926"/>
                    <a:pt x="2058" y="13951"/>
                    <a:pt x="4565" y="13951"/>
                  </a:cubicBezTo>
                  <a:lnTo>
                    <a:pt x="117745" y="13951"/>
                  </a:lnTo>
                  <a:cubicBezTo>
                    <a:pt x="120253" y="13951"/>
                    <a:pt x="122310" y="11926"/>
                    <a:pt x="122310" y="9387"/>
                  </a:cubicBezTo>
                  <a:lnTo>
                    <a:pt x="12231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0" name="Google Shape;4510;gcf486a7196_0_453"/>
            <p:cNvSpPr/>
            <p:nvPr/>
          </p:nvSpPr>
          <p:spPr>
            <a:xfrm>
              <a:off x="1901400" y="4116350"/>
              <a:ext cx="3067400" cy="359225"/>
            </a:xfrm>
            <a:custGeom>
              <a:rect b="b" l="l" r="r" t="t"/>
              <a:pathLst>
                <a:path extrusionOk="0" h="14369" w="122696">
                  <a:moveTo>
                    <a:pt x="122278" y="418"/>
                  </a:moveTo>
                  <a:lnTo>
                    <a:pt x="122278" y="9612"/>
                  </a:lnTo>
                  <a:cubicBezTo>
                    <a:pt x="122278" y="10833"/>
                    <a:pt x="121796" y="11894"/>
                    <a:pt x="120992" y="12697"/>
                  </a:cubicBezTo>
                  <a:cubicBezTo>
                    <a:pt x="120221" y="13469"/>
                    <a:pt x="119128" y="13951"/>
                    <a:pt x="117938" y="13951"/>
                  </a:cubicBezTo>
                  <a:lnTo>
                    <a:pt x="4758" y="13951"/>
                  </a:lnTo>
                  <a:cubicBezTo>
                    <a:pt x="3569" y="13951"/>
                    <a:pt x="2476" y="13469"/>
                    <a:pt x="1672" y="12697"/>
                  </a:cubicBezTo>
                  <a:cubicBezTo>
                    <a:pt x="901" y="11894"/>
                    <a:pt x="418" y="10833"/>
                    <a:pt x="418" y="9612"/>
                  </a:cubicBezTo>
                  <a:lnTo>
                    <a:pt x="418" y="418"/>
                  </a:lnTo>
                  <a:close/>
                  <a:moveTo>
                    <a:pt x="193" y="0"/>
                  </a:moveTo>
                  <a:cubicBezTo>
                    <a:pt x="161" y="0"/>
                    <a:pt x="97" y="33"/>
                    <a:pt x="65" y="65"/>
                  </a:cubicBezTo>
                  <a:cubicBezTo>
                    <a:pt x="1" y="97"/>
                    <a:pt x="1" y="161"/>
                    <a:pt x="1" y="225"/>
                  </a:cubicBezTo>
                  <a:lnTo>
                    <a:pt x="1" y="9612"/>
                  </a:lnTo>
                  <a:cubicBezTo>
                    <a:pt x="1" y="12247"/>
                    <a:pt x="2122" y="14369"/>
                    <a:pt x="4758" y="14369"/>
                  </a:cubicBezTo>
                  <a:lnTo>
                    <a:pt x="117938" y="14369"/>
                  </a:lnTo>
                  <a:cubicBezTo>
                    <a:pt x="120574" y="14369"/>
                    <a:pt x="122696" y="12247"/>
                    <a:pt x="122696" y="9612"/>
                  </a:cubicBezTo>
                  <a:lnTo>
                    <a:pt x="122696" y="225"/>
                  </a:lnTo>
                  <a:cubicBezTo>
                    <a:pt x="122696" y="161"/>
                    <a:pt x="122664" y="97"/>
                    <a:pt x="122631" y="65"/>
                  </a:cubicBezTo>
                  <a:cubicBezTo>
                    <a:pt x="122599" y="33"/>
                    <a:pt x="122535" y="0"/>
                    <a:pt x="122503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1" name="Google Shape;4511;gcf486a7196_0_453"/>
            <p:cNvSpPr/>
            <p:nvPr/>
          </p:nvSpPr>
          <p:spPr>
            <a:xfrm>
              <a:off x="2060525" y="2365275"/>
              <a:ext cx="2749175" cy="1586350"/>
            </a:xfrm>
            <a:custGeom>
              <a:rect b="b" l="l" r="r" t="t"/>
              <a:pathLst>
                <a:path extrusionOk="0" h="63454" w="109967">
                  <a:moveTo>
                    <a:pt x="0" y="0"/>
                  </a:moveTo>
                  <a:lnTo>
                    <a:pt x="0" y="63454"/>
                  </a:lnTo>
                  <a:lnTo>
                    <a:pt x="109966" y="63454"/>
                  </a:lnTo>
                  <a:lnTo>
                    <a:pt x="109966" y="0"/>
                  </a:ln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2" name="Google Shape;4512;gcf486a7196_0_453"/>
            <p:cNvSpPr/>
            <p:nvPr/>
          </p:nvSpPr>
          <p:spPr>
            <a:xfrm>
              <a:off x="2054900" y="2360450"/>
              <a:ext cx="2760425" cy="1596000"/>
            </a:xfrm>
            <a:custGeom>
              <a:rect b="b" l="l" r="r" t="t"/>
              <a:pathLst>
                <a:path extrusionOk="0" h="63840" w="110417">
                  <a:moveTo>
                    <a:pt x="109998" y="419"/>
                  </a:moveTo>
                  <a:lnTo>
                    <a:pt x="109998" y="63422"/>
                  </a:lnTo>
                  <a:lnTo>
                    <a:pt x="418" y="63422"/>
                  </a:lnTo>
                  <a:lnTo>
                    <a:pt x="418" y="419"/>
                  </a:lnTo>
                  <a:close/>
                  <a:moveTo>
                    <a:pt x="225" y="1"/>
                  </a:moveTo>
                  <a:cubicBezTo>
                    <a:pt x="161" y="1"/>
                    <a:pt x="97" y="1"/>
                    <a:pt x="64" y="65"/>
                  </a:cubicBezTo>
                  <a:cubicBezTo>
                    <a:pt x="32" y="97"/>
                    <a:pt x="0" y="161"/>
                    <a:pt x="0" y="193"/>
                  </a:cubicBezTo>
                  <a:lnTo>
                    <a:pt x="0" y="63647"/>
                  </a:lnTo>
                  <a:cubicBezTo>
                    <a:pt x="0" y="63711"/>
                    <a:pt x="32" y="63743"/>
                    <a:pt x="64" y="63775"/>
                  </a:cubicBezTo>
                  <a:cubicBezTo>
                    <a:pt x="97" y="63840"/>
                    <a:pt x="161" y="63840"/>
                    <a:pt x="225" y="63840"/>
                  </a:cubicBezTo>
                  <a:lnTo>
                    <a:pt x="110191" y="63840"/>
                  </a:lnTo>
                  <a:cubicBezTo>
                    <a:pt x="110255" y="63840"/>
                    <a:pt x="110320" y="63840"/>
                    <a:pt x="110352" y="63775"/>
                  </a:cubicBezTo>
                  <a:cubicBezTo>
                    <a:pt x="110384" y="63743"/>
                    <a:pt x="110416" y="63711"/>
                    <a:pt x="110416" y="63647"/>
                  </a:cubicBezTo>
                  <a:lnTo>
                    <a:pt x="110416" y="193"/>
                  </a:lnTo>
                  <a:cubicBezTo>
                    <a:pt x="110416" y="161"/>
                    <a:pt x="110384" y="97"/>
                    <a:pt x="110352" y="65"/>
                  </a:cubicBezTo>
                  <a:cubicBezTo>
                    <a:pt x="110320" y="1"/>
                    <a:pt x="110255" y="1"/>
                    <a:pt x="11019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3" name="Google Shape;4513;gcf486a7196_0_453"/>
            <p:cNvSpPr/>
            <p:nvPr/>
          </p:nvSpPr>
          <p:spPr>
            <a:xfrm>
              <a:off x="2940475" y="4911925"/>
              <a:ext cx="989275" cy="45025"/>
            </a:xfrm>
            <a:custGeom>
              <a:rect b="b" l="l" r="r" t="t"/>
              <a:pathLst>
                <a:path extrusionOk="0" h="1801" w="39571">
                  <a:moveTo>
                    <a:pt x="0" y="0"/>
                  </a:moveTo>
                  <a:lnTo>
                    <a:pt x="0" y="1801"/>
                  </a:lnTo>
                  <a:lnTo>
                    <a:pt x="39570" y="1801"/>
                  </a:lnTo>
                  <a:lnTo>
                    <a:pt x="3957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4" name="Google Shape;4514;gcf486a7196_0_453"/>
            <p:cNvSpPr/>
            <p:nvPr/>
          </p:nvSpPr>
          <p:spPr>
            <a:xfrm>
              <a:off x="2935650" y="4907100"/>
              <a:ext cx="999725" cy="55475"/>
            </a:xfrm>
            <a:custGeom>
              <a:rect b="b" l="l" r="r" t="t"/>
              <a:pathLst>
                <a:path extrusionOk="0" h="2219" w="39989">
                  <a:moveTo>
                    <a:pt x="39538" y="418"/>
                  </a:moveTo>
                  <a:lnTo>
                    <a:pt x="39538" y="1801"/>
                  </a:lnTo>
                  <a:lnTo>
                    <a:pt x="418" y="1801"/>
                  </a:lnTo>
                  <a:lnTo>
                    <a:pt x="418" y="418"/>
                  </a:lnTo>
                  <a:close/>
                  <a:moveTo>
                    <a:pt x="193" y="1"/>
                  </a:moveTo>
                  <a:cubicBezTo>
                    <a:pt x="129" y="1"/>
                    <a:pt x="97" y="1"/>
                    <a:pt x="65" y="65"/>
                  </a:cubicBezTo>
                  <a:cubicBezTo>
                    <a:pt x="0" y="97"/>
                    <a:pt x="0" y="161"/>
                    <a:pt x="0" y="193"/>
                  </a:cubicBezTo>
                  <a:lnTo>
                    <a:pt x="0" y="1994"/>
                  </a:lnTo>
                  <a:cubicBezTo>
                    <a:pt x="0" y="2058"/>
                    <a:pt x="0" y="2122"/>
                    <a:pt x="65" y="2154"/>
                  </a:cubicBezTo>
                  <a:cubicBezTo>
                    <a:pt x="97" y="2186"/>
                    <a:pt x="129" y="2219"/>
                    <a:pt x="193" y="2219"/>
                  </a:cubicBezTo>
                  <a:lnTo>
                    <a:pt x="39763" y="2219"/>
                  </a:lnTo>
                  <a:cubicBezTo>
                    <a:pt x="39827" y="2219"/>
                    <a:pt x="39859" y="2186"/>
                    <a:pt x="39924" y="2154"/>
                  </a:cubicBezTo>
                  <a:cubicBezTo>
                    <a:pt x="39956" y="2122"/>
                    <a:pt x="39988" y="2058"/>
                    <a:pt x="39988" y="1994"/>
                  </a:cubicBezTo>
                  <a:lnTo>
                    <a:pt x="39988" y="193"/>
                  </a:lnTo>
                  <a:cubicBezTo>
                    <a:pt x="39988" y="161"/>
                    <a:pt x="39956" y="97"/>
                    <a:pt x="39924" y="65"/>
                  </a:cubicBezTo>
                  <a:cubicBezTo>
                    <a:pt x="39859" y="1"/>
                    <a:pt x="39827" y="1"/>
                    <a:pt x="39763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5" name="Google Shape;4515;gcf486a7196_0_453"/>
            <p:cNvSpPr/>
            <p:nvPr/>
          </p:nvSpPr>
          <p:spPr>
            <a:xfrm>
              <a:off x="2383575" y="2497075"/>
              <a:ext cx="147875" cy="199325"/>
            </a:xfrm>
            <a:custGeom>
              <a:rect b="b" l="l" r="r" t="t"/>
              <a:pathLst>
                <a:path extrusionOk="0" h="7973" w="5915">
                  <a:moveTo>
                    <a:pt x="0" y="0"/>
                  </a:moveTo>
                  <a:lnTo>
                    <a:pt x="3954" y="7972"/>
                  </a:lnTo>
                  <a:lnTo>
                    <a:pt x="591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6" name="Google Shape;4516;gcf486a7196_0_453"/>
            <p:cNvSpPr/>
            <p:nvPr/>
          </p:nvSpPr>
          <p:spPr>
            <a:xfrm>
              <a:off x="2377950" y="2491450"/>
              <a:ext cx="159125" cy="209975"/>
            </a:xfrm>
            <a:custGeom>
              <a:rect b="b" l="l" r="r" t="t"/>
              <a:pathLst>
                <a:path extrusionOk="0" h="8399" w="6365">
                  <a:moveTo>
                    <a:pt x="5883" y="418"/>
                  </a:moveTo>
                  <a:lnTo>
                    <a:pt x="4119" y="7593"/>
                  </a:lnTo>
                  <a:lnTo>
                    <a:pt x="4119" y="7593"/>
                  </a:lnTo>
                  <a:lnTo>
                    <a:pt x="547" y="418"/>
                  </a:lnTo>
                  <a:close/>
                  <a:moveTo>
                    <a:pt x="225" y="0"/>
                  </a:moveTo>
                  <a:cubicBezTo>
                    <a:pt x="129" y="0"/>
                    <a:pt x="65" y="32"/>
                    <a:pt x="32" y="97"/>
                  </a:cubicBezTo>
                  <a:cubicBezTo>
                    <a:pt x="0" y="161"/>
                    <a:pt x="0" y="257"/>
                    <a:pt x="32" y="322"/>
                  </a:cubicBezTo>
                  <a:lnTo>
                    <a:pt x="4018" y="8293"/>
                  </a:lnTo>
                  <a:cubicBezTo>
                    <a:pt x="4045" y="8346"/>
                    <a:pt x="4092" y="8398"/>
                    <a:pt x="4161" y="8398"/>
                  </a:cubicBezTo>
                  <a:cubicBezTo>
                    <a:pt x="4177" y="8398"/>
                    <a:pt x="4193" y="8396"/>
                    <a:pt x="4211" y="8390"/>
                  </a:cubicBezTo>
                  <a:cubicBezTo>
                    <a:pt x="4308" y="8390"/>
                    <a:pt x="4372" y="8326"/>
                    <a:pt x="4404" y="8229"/>
                  </a:cubicBezTo>
                  <a:lnTo>
                    <a:pt x="6365" y="257"/>
                  </a:lnTo>
                  <a:cubicBezTo>
                    <a:pt x="6365" y="193"/>
                    <a:pt x="6365" y="129"/>
                    <a:pt x="6333" y="97"/>
                  </a:cubicBezTo>
                  <a:cubicBezTo>
                    <a:pt x="6268" y="32"/>
                    <a:pt x="6204" y="0"/>
                    <a:pt x="6140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7" name="Google Shape;4517;gcf486a7196_0_453"/>
            <p:cNvSpPr/>
            <p:nvPr/>
          </p:nvSpPr>
          <p:spPr>
            <a:xfrm>
              <a:off x="2398825" y="2504300"/>
              <a:ext cx="94875" cy="192100"/>
            </a:xfrm>
            <a:custGeom>
              <a:rect b="b" l="l" r="r" t="t"/>
              <a:pathLst>
                <a:path extrusionOk="0" h="7684" w="3795">
                  <a:moveTo>
                    <a:pt x="1" y="0"/>
                  </a:moveTo>
                  <a:lnTo>
                    <a:pt x="3344" y="7683"/>
                  </a:lnTo>
                  <a:lnTo>
                    <a:pt x="3794" y="0"/>
                  </a:ln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8" name="Google Shape;4518;gcf486a7196_0_453"/>
            <p:cNvSpPr/>
            <p:nvPr/>
          </p:nvSpPr>
          <p:spPr>
            <a:xfrm>
              <a:off x="2393200" y="2499475"/>
              <a:ext cx="106125" cy="201950"/>
            </a:xfrm>
            <a:custGeom>
              <a:rect b="b" l="l" r="r" t="t"/>
              <a:pathLst>
                <a:path extrusionOk="0" h="8078" w="4245">
                  <a:moveTo>
                    <a:pt x="3794" y="419"/>
                  </a:moveTo>
                  <a:lnTo>
                    <a:pt x="3427" y="6947"/>
                  </a:lnTo>
                  <a:lnTo>
                    <a:pt x="547" y="419"/>
                  </a:lnTo>
                  <a:close/>
                  <a:moveTo>
                    <a:pt x="226" y="1"/>
                  </a:moveTo>
                  <a:cubicBezTo>
                    <a:pt x="162" y="1"/>
                    <a:pt x="97" y="33"/>
                    <a:pt x="65" y="97"/>
                  </a:cubicBezTo>
                  <a:cubicBezTo>
                    <a:pt x="33" y="129"/>
                    <a:pt x="1" y="226"/>
                    <a:pt x="33" y="290"/>
                  </a:cubicBezTo>
                  <a:lnTo>
                    <a:pt x="3376" y="7940"/>
                  </a:lnTo>
                  <a:cubicBezTo>
                    <a:pt x="3429" y="8020"/>
                    <a:pt x="3504" y="8077"/>
                    <a:pt x="3582" y="8077"/>
                  </a:cubicBezTo>
                  <a:cubicBezTo>
                    <a:pt x="3599" y="8077"/>
                    <a:pt x="3616" y="8075"/>
                    <a:pt x="3633" y="8069"/>
                  </a:cubicBezTo>
                  <a:cubicBezTo>
                    <a:pt x="3730" y="8069"/>
                    <a:pt x="3794" y="7972"/>
                    <a:pt x="3794" y="7876"/>
                  </a:cubicBezTo>
                  <a:lnTo>
                    <a:pt x="4244" y="226"/>
                  </a:lnTo>
                  <a:cubicBezTo>
                    <a:pt x="4244" y="161"/>
                    <a:pt x="4212" y="97"/>
                    <a:pt x="4180" y="65"/>
                  </a:cubicBezTo>
                  <a:cubicBezTo>
                    <a:pt x="4148" y="1"/>
                    <a:pt x="4083" y="1"/>
                    <a:pt x="4019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9" name="Google Shape;4519;gcf486a7196_0_453"/>
            <p:cNvSpPr/>
            <p:nvPr/>
          </p:nvSpPr>
          <p:spPr>
            <a:xfrm>
              <a:off x="2377950" y="2489825"/>
              <a:ext cx="104475" cy="206575"/>
            </a:xfrm>
            <a:custGeom>
              <a:rect b="b" l="l" r="r" t="t"/>
              <a:pathLst>
                <a:path extrusionOk="0" h="8263" w="4179">
                  <a:moveTo>
                    <a:pt x="0" y="1"/>
                  </a:moveTo>
                  <a:lnTo>
                    <a:pt x="4179" y="8262"/>
                  </a:lnTo>
                  <a:lnTo>
                    <a:pt x="3793" y="1"/>
                  </a:ln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0" name="Google Shape;4520;gcf486a7196_0_453"/>
            <p:cNvSpPr/>
            <p:nvPr/>
          </p:nvSpPr>
          <p:spPr>
            <a:xfrm>
              <a:off x="2372325" y="2484200"/>
              <a:ext cx="115725" cy="217225"/>
            </a:xfrm>
            <a:custGeom>
              <a:rect b="b" l="l" r="r" t="t"/>
              <a:pathLst>
                <a:path extrusionOk="0" h="8689" w="4629">
                  <a:moveTo>
                    <a:pt x="3825" y="419"/>
                  </a:moveTo>
                  <a:lnTo>
                    <a:pt x="4166" y="7535"/>
                  </a:lnTo>
                  <a:lnTo>
                    <a:pt x="579" y="419"/>
                  </a:lnTo>
                  <a:close/>
                  <a:moveTo>
                    <a:pt x="225" y="1"/>
                  </a:moveTo>
                  <a:cubicBezTo>
                    <a:pt x="161" y="1"/>
                    <a:pt x="97" y="33"/>
                    <a:pt x="64" y="97"/>
                  </a:cubicBezTo>
                  <a:cubicBezTo>
                    <a:pt x="0" y="162"/>
                    <a:pt x="0" y="258"/>
                    <a:pt x="32" y="322"/>
                  </a:cubicBezTo>
                  <a:lnTo>
                    <a:pt x="4243" y="8583"/>
                  </a:lnTo>
                  <a:cubicBezTo>
                    <a:pt x="4270" y="8636"/>
                    <a:pt x="4339" y="8688"/>
                    <a:pt x="4416" y="8688"/>
                  </a:cubicBezTo>
                  <a:cubicBezTo>
                    <a:pt x="4433" y="8688"/>
                    <a:pt x="4451" y="8686"/>
                    <a:pt x="4468" y="8680"/>
                  </a:cubicBezTo>
                  <a:cubicBezTo>
                    <a:pt x="4565" y="8648"/>
                    <a:pt x="4629" y="8551"/>
                    <a:pt x="4629" y="8455"/>
                  </a:cubicBezTo>
                  <a:lnTo>
                    <a:pt x="4211" y="194"/>
                  </a:lnTo>
                  <a:cubicBezTo>
                    <a:pt x="4211" y="97"/>
                    <a:pt x="4115" y="1"/>
                    <a:pt x="4018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1" name="Google Shape;4521;gcf486a7196_0_453"/>
            <p:cNvSpPr/>
            <p:nvPr/>
          </p:nvSpPr>
          <p:spPr>
            <a:xfrm>
              <a:off x="2153725" y="2452075"/>
              <a:ext cx="328700" cy="244325"/>
            </a:xfrm>
            <a:custGeom>
              <a:rect b="b" l="l" r="r" t="t"/>
              <a:pathLst>
                <a:path extrusionOk="0" h="9773" w="13148">
                  <a:moveTo>
                    <a:pt x="1" y="0"/>
                  </a:moveTo>
                  <a:lnTo>
                    <a:pt x="2412" y="9772"/>
                  </a:lnTo>
                  <a:lnTo>
                    <a:pt x="13148" y="9772"/>
                  </a:lnTo>
                  <a:lnTo>
                    <a:pt x="11444" y="1125"/>
                  </a:lnTo>
                  <a:lnTo>
                    <a:pt x="6108" y="1125"/>
                  </a:lnTo>
                  <a:lnTo>
                    <a:pt x="51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2" name="Google Shape;4522;gcf486a7196_0_453"/>
            <p:cNvSpPr/>
            <p:nvPr/>
          </p:nvSpPr>
          <p:spPr>
            <a:xfrm>
              <a:off x="2148100" y="2447250"/>
              <a:ext cx="339950" cy="253950"/>
            </a:xfrm>
            <a:custGeom>
              <a:rect b="b" l="l" r="r" t="t"/>
              <a:pathLst>
                <a:path extrusionOk="0" h="10158" w="13598">
                  <a:moveTo>
                    <a:pt x="5240" y="418"/>
                  </a:moveTo>
                  <a:lnTo>
                    <a:pt x="6173" y="1447"/>
                  </a:lnTo>
                  <a:cubicBezTo>
                    <a:pt x="6205" y="1511"/>
                    <a:pt x="6269" y="1511"/>
                    <a:pt x="6333" y="1511"/>
                  </a:cubicBezTo>
                  <a:lnTo>
                    <a:pt x="11509" y="1511"/>
                  </a:lnTo>
                  <a:lnTo>
                    <a:pt x="13116" y="9740"/>
                  </a:lnTo>
                  <a:lnTo>
                    <a:pt x="2797" y="9740"/>
                  </a:lnTo>
                  <a:lnTo>
                    <a:pt x="483" y="418"/>
                  </a:lnTo>
                  <a:close/>
                  <a:moveTo>
                    <a:pt x="226" y="0"/>
                  </a:moveTo>
                  <a:cubicBezTo>
                    <a:pt x="162" y="0"/>
                    <a:pt x="97" y="32"/>
                    <a:pt x="65" y="65"/>
                  </a:cubicBezTo>
                  <a:cubicBezTo>
                    <a:pt x="1" y="129"/>
                    <a:pt x="1" y="193"/>
                    <a:pt x="1" y="257"/>
                  </a:cubicBezTo>
                  <a:lnTo>
                    <a:pt x="2412" y="9997"/>
                  </a:lnTo>
                  <a:cubicBezTo>
                    <a:pt x="2444" y="10094"/>
                    <a:pt x="2540" y="10158"/>
                    <a:pt x="2637" y="10158"/>
                  </a:cubicBezTo>
                  <a:lnTo>
                    <a:pt x="13373" y="10158"/>
                  </a:lnTo>
                  <a:cubicBezTo>
                    <a:pt x="13437" y="10158"/>
                    <a:pt x="13502" y="10126"/>
                    <a:pt x="13566" y="10094"/>
                  </a:cubicBezTo>
                  <a:cubicBezTo>
                    <a:pt x="13598" y="10029"/>
                    <a:pt x="13598" y="9965"/>
                    <a:pt x="13598" y="9901"/>
                  </a:cubicBezTo>
                  <a:lnTo>
                    <a:pt x="11894" y="1254"/>
                  </a:lnTo>
                  <a:cubicBezTo>
                    <a:pt x="11862" y="1157"/>
                    <a:pt x="11798" y="1093"/>
                    <a:pt x="11669" y="1093"/>
                  </a:cubicBezTo>
                  <a:lnTo>
                    <a:pt x="6435" y="1093"/>
                  </a:lnTo>
                  <a:lnTo>
                    <a:pt x="5498" y="65"/>
                  </a:lnTo>
                  <a:cubicBezTo>
                    <a:pt x="5465" y="32"/>
                    <a:pt x="5401" y="0"/>
                    <a:pt x="5337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3" name="Google Shape;4523;gcf486a7196_0_453"/>
            <p:cNvSpPr/>
            <p:nvPr/>
          </p:nvSpPr>
          <p:spPr>
            <a:xfrm>
              <a:off x="2383575" y="2857075"/>
              <a:ext cx="147875" cy="199325"/>
            </a:xfrm>
            <a:custGeom>
              <a:rect b="b" l="l" r="r" t="t"/>
              <a:pathLst>
                <a:path extrusionOk="0" h="7973" w="5915">
                  <a:moveTo>
                    <a:pt x="0" y="1"/>
                  </a:moveTo>
                  <a:lnTo>
                    <a:pt x="3954" y="7973"/>
                  </a:lnTo>
                  <a:lnTo>
                    <a:pt x="591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4" name="Google Shape;4524;gcf486a7196_0_453"/>
            <p:cNvSpPr/>
            <p:nvPr/>
          </p:nvSpPr>
          <p:spPr>
            <a:xfrm>
              <a:off x="2377950" y="2852275"/>
              <a:ext cx="159125" cy="209750"/>
            </a:xfrm>
            <a:custGeom>
              <a:rect b="b" l="l" r="r" t="t"/>
              <a:pathLst>
                <a:path extrusionOk="0" h="8390" w="6365">
                  <a:moveTo>
                    <a:pt x="5883" y="418"/>
                  </a:moveTo>
                  <a:lnTo>
                    <a:pt x="4124" y="7572"/>
                  </a:lnTo>
                  <a:lnTo>
                    <a:pt x="547" y="418"/>
                  </a:lnTo>
                  <a:close/>
                  <a:moveTo>
                    <a:pt x="225" y="0"/>
                  </a:moveTo>
                  <a:cubicBezTo>
                    <a:pt x="129" y="0"/>
                    <a:pt x="65" y="32"/>
                    <a:pt x="32" y="96"/>
                  </a:cubicBezTo>
                  <a:cubicBezTo>
                    <a:pt x="0" y="161"/>
                    <a:pt x="0" y="225"/>
                    <a:pt x="32" y="289"/>
                  </a:cubicBezTo>
                  <a:lnTo>
                    <a:pt x="4018" y="8261"/>
                  </a:lnTo>
                  <a:cubicBezTo>
                    <a:pt x="4050" y="8358"/>
                    <a:pt x="4115" y="8390"/>
                    <a:pt x="4211" y="8390"/>
                  </a:cubicBezTo>
                  <a:cubicBezTo>
                    <a:pt x="4308" y="8358"/>
                    <a:pt x="4372" y="8293"/>
                    <a:pt x="4404" y="8229"/>
                  </a:cubicBezTo>
                  <a:lnTo>
                    <a:pt x="6365" y="257"/>
                  </a:lnTo>
                  <a:cubicBezTo>
                    <a:pt x="6365" y="193"/>
                    <a:pt x="6365" y="129"/>
                    <a:pt x="6333" y="64"/>
                  </a:cubicBezTo>
                  <a:cubicBezTo>
                    <a:pt x="6268" y="32"/>
                    <a:pt x="6204" y="0"/>
                    <a:pt x="6140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5" name="Google Shape;4525;gcf486a7196_0_453"/>
            <p:cNvSpPr/>
            <p:nvPr/>
          </p:nvSpPr>
          <p:spPr>
            <a:xfrm>
              <a:off x="2398825" y="2865125"/>
              <a:ext cx="94875" cy="191275"/>
            </a:xfrm>
            <a:custGeom>
              <a:rect b="b" l="l" r="r" t="t"/>
              <a:pathLst>
                <a:path extrusionOk="0" h="7651" w="3795">
                  <a:moveTo>
                    <a:pt x="1" y="0"/>
                  </a:moveTo>
                  <a:lnTo>
                    <a:pt x="3344" y="7651"/>
                  </a:lnTo>
                  <a:lnTo>
                    <a:pt x="3794" y="0"/>
                  </a:ln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6" name="Google Shape;4526;gcf486a7196_0_453"/>
            <p:cNvSpPr/>
            <p:nvPr/>
          </p:nvSpPr>
          <p:spPr>
            <a:xfrm>
              <a:off x="2393200" y="2859500"/>
              <a:ext cx="106125" cy="202525"/>
            </a:xfrm>
            <a:custGeom>
              <a:rect b="b" l="l" r="r" t="t"/>
              <a:pathLst>
                <a:path extrusionOk="0" h="8101" w="4245">
                  <a:moveTo>
                    <a:pt x="3794" y="418"/>
                  </a:moveTo>
                  <a:lnTo>
                    <a:pt x="3428" y="6950"/>
                  </a:lnTo>
                  <a:lnTo>
                    <a:pt x="3428" y="6950"/>
                  </a:lnTo>
                  <a:lnTo>
                    <a:pt x="547" y="418"/>
                  </a:lnTo>
                  <a:close/>
                  <a:moveTo>
                    <a:pt x="226" y="0"/>
                  </a:moveTo>
                  <a:cubicBezTo>
                    <a:pt x="162" y="0"/>
                    <a:pt x="97" y="33"/>
                    <a:pt x="65" y="97"/>
                  </a:cubicBezTo>
                  <a:cubicBezTo>
                    <a:pt x="33" y="161"/>
                    <a:pt x="1" y="225"/>
                    <a:pt x="33" y="290"/>
                  </a:cubicBezTo>
                  <a:lnTo>
                    <a:pt x="3376" y="7972"/>
                  </a:lnTo>
                  <a:cubicBezTo>
                    <a:pt x="3440" y="8069"/>
                    <a:pt x="3537" y="8101"/>
                    <a:pt x="3633" y="8101"/>
                  </a:cubicBezTo>
                  <a:cubicBezTo>
                    <a:pt x="3730" y="8069"/>
                    <a:pt x="3794" y="8004"/>
                    <a:pt x="3794" y="7876"/>
                  </a:cubicBezTo>
                  <a:lnTo>
                    <a:pt x="4244" y="225"/>
                  </a:lnTo>
                  <a:cubicBezTo>
                    <a:pt x="4244" y="161"/>
                    <a:pt x="4212" y="97"/>
                    <a:pt x="4180" y="65"/>
                  </a:cubicBezTo>
                  <a:cubicBezTo>
                    <a:pt x="4148" y="33"/>
                    <a:pt x="4083" y="0"/>
                    <a:pt x="4019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7" name="Google Shape;4527;gcf486a7196_0_453"/>
            <p:cNvSpPr/>
            <p:nvPr/>
          </p:nvSpPr>
          <p:spPr>
            <a:xfrm>
              <a:off x="2377950" y="2849850"/>
              <a:ext cx="104475" cy="206550"/>
            </a:xfrm>
            <a:custGeom>
              <a:rect b="b" l="l" r="r" t="t"/>
              <a:pathLst>
                <a:path extrusionOk="0" h="8262" w="4179">
                  <a:moveTo>
                    <a:pt x="0" y="1"/>
                  </a:moveTo>
                  <a:lnTo>
                    <a:pt x="4179" y="8262"/>
                  </a:lnTo>
                  <a:lnTo>
                    <a:pt x="3793" y="1"/>
                  </a:ln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8" name="Google Shape;4528;gcf486a7196_0_453"/>
            <p:cNvSpPr/>
            <p:nvPr/>
          </p:nvSpPr>
          <p:spPr>
            <a:xfrm>
              <a:off x="2372325" y="2844225"/>
              <a:ext cx="115725" cy="217300"/>
            </a:xfrm>
            <a:custGeom>
              <a:rect b="b" l="l" r="r" t="t"/>
              <a:pathLst>
                <a:path extrusionOk="0" h="8692" w="4629">
                  <a:moveTo>
                    <a:pt x="3825" y="451"/>
                  </a:moveTo>
                  <a:lnTo>
                    <a:pt x="4166" y="7538"/>
                  </a:lnTo>
                  <a:lnTo>
                    <a:pt x="579" y="451"/>
                  </a:lnTo>
                  <a:close/>
                  <a:moveTo>
                    <a:pt x="225" y="1"/>
                  </a:moveTo>
                  <a:cubicBezTo>
                    <a:pt x="161" y="1"/>
                    <a:pt x="97" y="65"/>
                    <a:pt x="64" y="129"/>
                  </a:cubicBezTo>
                  <a:cubicBezTo>
                    <a:pt x="0" y="193"/>
                    <a:pt x="0" y="258"/>
                    <a:pt x="32" y="322"/>
                  </a:cubicBezTo>
                  <a:lnTo>
                    <a:pt x="4243" y="8583"/>
                  </a:lnTo>
                  <a:cubicBezTo>
                    <a:pt x="4267" y="8656"/>
                    <a:pt x="4328" y="8692"/>
                    <a:pt x="4397" y="8692"/>
                  </a:cubicBezTo>
                  <a:cubicBezTo>
                    <a:pt x="4420" y="8692"/>
                    <a:pt x="4444" y="8688"/>
                    <a:pt x="4468" y="8680"/>
                  </a:cubicBezTo>
                  <a:cubicBezTo>
                    <a:pt x="4565" y="8680"/>
                    <a:pt x="4629" y="8583"/>
                    <a:pt x="4629" y="8487"/>
                  </a:cubicBezTo>
                  <a:lnTo>
                    <a:pt x="4211" y="226"/>
                  </a:lnTo>
                  <a:cubicBezTo>
                    <a:pt x="4211" y="97"/>
                    <a:pt x="4115" y="1"/>
                    <a:pt x="4018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9" name="Google Shape;4529;gcf486a7196_0_453"/>
            <p:cNvSpPr/>
            <p:nvPr/>
          </p:nvSpPr>
          <p:spPr>
            <a:xfrm>
              <a:off x="2153725" y="2812875"/>
              <a:ext cx="328700" cy="243525"/>
            </a:xfrm>
            <a:custGeom>
              <a:rect b="b" l="l" r="r" t="t"/>
              <a:pathLst>
                <a:path extrusionOk="0" h="9741" w="13148">
                  <a:moveTo>
                    <a:pt x="1" y="1"/>
                  </a:moveTo>
                  <a:lnTo>
                    <a:pt x="2412" y="9741"/>
                  </a:lnTo>
                  <a:lnTo>
                    <a:pt x="13148" y="9741"/>
                  </a:lnTo>
                  <a:lnTo>
                    <a:pt x="11444" y="1094"/>
                  </a:lnTo>
                  <a:lnTo>
                    <a:pt x="6108" y="1094"/>
                  </a:lnTo>
                  <a:lnTo>
                    <a:pt x="511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0" name="Google Shape;4530;gcf486a7196_0_453"/>
            <p:cNvSpPr/>
            <p:nvPr/>
          </p:nvSpPr>
          <p:spPr>
            <a:xfrm>
              <a:off x="2148100" y="2807250"/>
              <a:ext cx="339950" cy="254775"/>
            </a:xfrm>
            <a:custGeom>
              <a:rect b="b" l="l" r="r" t="t"/>
              <a:pathLst>
                <a:path extrusionOk="0" h="10191" w="13598">
                  <a:moveTo>
                    <a:pt x="5240" y="419"/>
                  </a:moveTo>
                  <a:lnTo>
                    <a:pt x="6173" y="1480"/>
                  </a:lnTo>
                  <a:cubicBezTo>
                    <a:pt x="6205" y="1512"/>
                    <a:pt x="6269" y="1544"/>
                    <a:pt x="6333" y="1544"/>
                  </a:cubicBezTo>
                  <a:lnTo>
                    <a:pt x="11509" y="1544"/>
                  </a:lnTo>
                  <a:lnTo>
                    <a:pt x="13116" y="9741"/>
                  </a:lnTo>
                  <a:lnTo>
                    <a:pt x="2797" y="9741"/>
                  </a:lnTo>
                  <a:lnTo>
                    <a:pt x="483" y="419"/>
                  </a:lnTo>
                  <a:close/>
                  <a:moveTo>
                    <a:pt x="226" y="1"/>
                  </a:moveTo>
                  <a:cubicBezTo>
                    <a:pt x="162" y="1"/>
                    <a:pt x="97" y="33"/>
                    <a:pt x="65" y="97"/>
                  </a:cubicBezTo>
                  <a:cubicBezTo>
                    <a:pt x="1" y="130"/>
                    <a:pt x="1" y="194"/>
                    <a:pt x="1" y="258"/>
                  </a:cubicBezTo>
                  <a:lnTo>
                    <a:pt x="2412" y="10030"/>
                  </a:lnTo>
                  <a:cubicBezTo>
                    <a:pt x="2444" y="10126"/>
                    <a:pt x="2540" y="10191"/>
                    <a:pt x="2637" y="10191"/>
                  </a:cubicBezTo>
                  <a:lnTo>
                    <a:pt x="13373" y="10191"/>
                  </a:lnTo>
                  <a:cubicBezTo>
                    <a:pt x="13437" y="10191"/>
                    <a:pt x="13502" y="10159"/>
                    <a:pt x="13566" y="10094"/>
                  </a:cubicBezTo>
                  <a:cubicBezTo>
                    <a:pt x="13598" y="10062"/>
                    <a:pt x="13598" y="9998"/>
                    <a:pt x="13598" y="9934"/>
                  </a:cubicBezTo>
                  <a:lnTo>
                    <a:pt x="11894" y="1287"/>
                  </a:lnTo>
                  <a:cubicBezTo>
                    <a:pt x="11862" y="1190"/>
                    <a:pt x="11798" y="1126"/>
                    <a:pt x="11669" y="1126"/>
                  </a:cubicBezTo>
                  <a:lnTo>
                    <a:pt x="6437" y="1126"/>
                  </a:lnTo>
                  <a:lnTo>
                    <a:pt x="5498" y="65"/>
                  </a:lnTo>
                  <a:cubicBezTo>
                    <a:pt x="5465" y="33"/>
                    <a:pt x="5401" y="1"/>
                    <a:pt x="5337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1" name="Google Shape;4531;gcf486a7196_0_453"/>
            <p:cNvSpPr/>
            <p:nvPr/>
          </p:nvSpPr>
          <p:spPr>
            <a:xfrm>
              <a:off x="2383575" y="3217900"/>
              <a:ext cx="147875" cy="199325"/>
            </a:xfrm>
            <a:custGeom>
              <a:rect b="b" l="l" r="r" t="t"/>
              <a:pathLst>
                <a:path extrusionOk="0" h="7973" w="5915">
                  <a:moveTo>
                    <a:pt x="0" y="1"/>
                  </a:moveTo>
                  <a:lnTo>
                    <a:pt x="3954" y="7973"/>
                  </a:lnTo>
                  <a:lnTo>
                    <a:pt x="591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2" name="Google Shape;4532;gcf486a7196_0_453"/>
            <p:cNvSpPr/>
            <p:nvPr/>
          </p:nvSpPr>
          <p:spPr>
            <a:xfrm>
              <a:off x="2377950" y="3212275"/>
              <a:ext cx="159125" cy="209775"/>
            </a:xfrm>
            <a:custGeom>
              <a:rect b="b" l="l" r="r" t="t"/>
              <a:pathLst>
                <a:path extrusionOk="0" h="8391" w="6365">
                  <a:moveTo>
                    <a:pt x="5883" y="419"/>
                  </a:moveTo>
                  <a:lnTo>
                    <a:pt x="4119" y="7593"/>
                  </a:lnTo>
                  <a:lnTo>
                    <a:pt x="4119" y="7593"/>
                  </a:lnTo>
                  <a:lnTo>
                    <a:pt x="547" y="419"/>
                  </a:lnTo>
                  <a:close/>
                  <a:moveTo>
                    <a:pt x="225" y="1"/>
                  </a:moveTo>
                  <a:cubicBezTo>
                    <a:pt x="129" y="1"/>
                    <a:pt x="65" y="33"/>
                    <a:pt x="32" y="97"/>
                  </a:cubicBezTo>
                  <a:cubicBezTo>
                    <a:pt x="0" y="162"/>
                    <a:pt x="0" y="258"/>
                    <a:pt x="32" y="322"/>
                  </a:cubicBezTo>
                  <a:lnTo>
                    <a:pt x="4018" y="8294"/>
                  </a:lnTo>
                  <a:cubicBezTo>
                    <a:pt x="4050" y="8358"/>
                    <a:pt x="4115" y="8391"/>
                    <a:pt x="4211" y="8391"/>
                  </a:cubicBezTo>
                  <a:cubicBezTo>
                    <a:pt x="4308" y="8391"/>
                    <a:pt x="4372" y="8326"/>
                    <a:pt x="4404" y="8230"/>
                  </a:cubicBezTo>
                  <a:lnTo>
                    <a:pt x="6365" y="258"/>
                  </a:lnTo>
                  <a:cubicBezTo>
                    <a:pt x="6365" y="194"/>
                    <a:pt x="6365" y="129"/>
                    <a:pt x="6333" y="97"/>
                  </a:cubicBezTo>
                  <a:cubicBezTo>
                    <a:pt x="6268" y="33"/>
                    <a:pt x="6204" y="1"/>
                    <a:pt x="6140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3" name="Google Shape;4533;gcf486a7196_0_453"/>
            <p:cNvSpPr/>
            <p:nvPr/>
          </p:nvSpPr>
          <p:spPr>
            <a:xfrm>
              <a:off x="2398825" y="3225150"/>
              <a:ext cx="94875" cy="192075"/>
            </a:xfrm>
            <a:custGeom>
              <a:rect b="b" l="l" r="r" t="t"/>
              <a:pathLst>
                <a:path extrusionOk="0" h="7683" w="3795">
                  <a:moveTo>
                    <a:pt x="1" y="0"/>
                  </a:moveTo>
                  <a:lnTo>
                    <a:pt x="3344" y="7683"/>
                  </a:lnTo>
                  <a:lnTo>
                    <a:pt x="3794" y="0"/>
                  </a:ln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4" name="Google Shape;4534;gcf486a7196_0_453"/>
            <p:cNvSpPr/>
            <p:nvPr/>
          </p:nvSpPr>
          <p:spPr>
            <a:xfrm>
              <a:off x="2393200" y="3219525"/>
              <a:ext cx="106125" cy="202725"/>
            </a:xfrm>
            <a:custGeom>
              <a:rect b="b" l="l" r="r" t="t"/>
              <a:pathLst>
                <a:path extrusionOk="0" h="8109" w="4245">
                  <a:moveTo>
                    <a:pt x="3794" y="450"/>
                  </a:moveTo>
                  <a:lnTo>
                    <a:pt x="3427" y="6978"/>
                  </a:lnTo>
                  <a:lnTo>
                    <a:pt x="547" y="450"/>
                  </a:lnTo>
                  <a:close/>
                  <a:moveTo>
                    <a:pt x="226" y="0"/>
                  </a:moveTo>
                  <a:cubicBezTo>
                    <a:pt x="162" y="0"/>
                    <a:pt x="97" y="64"/>
                    <a:pt x="65" y="97"/>
                  </a:cubicBezTo>
                  <a:cubicBezTo>
                    <a:pt x="33" y="161"/>
                    <a:pt x="1" y="257"/>
                    <a:pt x="33" y="322"/>
                  </a:cubicBezTo>
                  <a:lnTo>
                    <a:pt x="3376" y="7972"/>
                  </a:lnTo>
                  <a:cubicBezTo>
                    <a:pt x="3429" y="8051"/>
                    <a:pt x="3504" y="8109"/>
                    <a:pt x="3582" y="8109"/>
                  </a:cubicBezTo>
                  <a:cubicBezTo>
                    <a:pt x="3599" y="8109"/>
                    <a:pt x="3616" y="8106"/>
                    <a:pt x="3633" y="8101"/>
                  </a:cubicBezTo>
                  <a:cubicBezTo>
                    <a:pt x="3730" y="8101"/>
                    <a:pt x="3794" y="8004"/>
                    <a:pt x="3794" y="7908"/>
                  </a:cubicBezTo>
                  <a:lnTo>
                    <a:pt x="4244" y="225"/>
                  </a:lnTo>
                  <a:cubicBezTo>
                    <a:pt x="4244" y="193"/>
                    <a:pt x="4212" y="129"/>
                    <a:pt x="4180" y="97"/>
                  </a:cubicBezTo>
                  <a:cubicBezTo>
                    <a:pt x="4148" y="32"/>
                    <a:pt x="4083" y="0"/>
                    <a:pt x="4019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5" name="Google Shape;4535;gcf486a7196_0_453"/>
            <p:cNvSpPr/>
            <p:nvPr/>
          </p:nvSpPr>
          <p:spPr>
            <a:xfrm>
              <a:off x="2377950" y="3209875"/>
              <a:ext cx="104475" cy="207350"/>
            </a:xfrm>
            <a:custGeom>
              <a:rect b="b" l="l" r="r" t="t"/>
              <a:pathLst>
                <a:path extrusionOk="0" h="8294" w="4179">
                  <a:moveTo>
                    <a:pt x="0" y="0"/>
                  </a:moveTo>
                  <a:lnTo>
                    <a:pt x="4179" y="8294"/>
                  </a:lnTo>
                  <a:lnTo>
                    <a:pt x="3793" y="0"/>
                  </a:ln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6" name="Google Shape;4536;gcf486a7196_0_453"/>
            <p:cNvSpPr/>
            <p:nvPr/>
          </p:nvSpPr>
          <p:spPr>
            <a:xfrm>
              <a:off x="2372325" y="3205050"/>
              <a:ext cx="115725" cy="217225"/>
            </a:xfrm>
            <a:custGeom>
              <a:rect b="b" l="l" r="r" t="t"/>
              <a:pathLst>
                <a:path extrusionOk="0" h="8689" w="4629">
                  <a:moveTo>
                    <a:pt x="3825" y="418"/>
                  </a:moveTo>
                  <a:lnTo>
                    <a:pt x="4166" y="7535"/>
                  </a:lnTo>
                  <a:lnTo>
                    <a:pt x="4166" y="7535"/>
                  </a:lnTo>
                  <a:lnTo>
                    <a:pt x="579" y="418"/>
                  </a:lnTo>
                  <a:close/>
                  <a:moveTo>
                    <a:pt x="225" y="1"/>
                  </a:moveTo>
                  <a:cubicBezTo>
                    <a:pt x="161" y="1"/>
                    <a:pt x="97" y="33"/>
                    <a:pt x="64" y="97"/>
                  </a:cubicBezTo>
                  <a:cubicBezTo>
                    <a:pt x="0" y="161"/>
                    <a:pt x="0" y="226"/>
                    <a:pt x="32" y="290"/>
                  </a:cubicBezTo>
                  <a:lnTo>
                    <a:pt x="4243" y="8583"/>
                  </a:lnTo>
                  <a:cubicBezTo>
                    <a:pt x="4270" y="8636"/>
                    <a:pt x="4339" y="8688"/>
                    <a:pt x="4416" y="8688"/>
                  </a:cubicBezTo>
                  <a:cubicBezTo>
                    <a:pt x="4433" y="8688"/>
                    <a:pt x="4451" y="8685"/>
                    <a:pt x="4468" y="8680"/>
                  </a:cubicBezTo>
                  <a:cubicBezTo>
                    <a:pt x="4565" y="8647"/>
                    <a:pt x="4629" y="8551"/>
                    <a:pt x="4629" y="8455"/>
                  </a:cubicBezTo>
                  <a:lnTo>
                    <a:pt x="4211" y="193"/>
                  </a:lnTo>
                  <a:cubicBezTo>
                    <a:pt x="4211" y="97"/>
                    <a:pt x="4115" y="1"/>
                    <a:pt x="4018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7" name="Google Shape;4537;gcf486a7196_0_453"/>
            <p:cNvSpPr/>
            <p:nvPr/>
          </p:nvSpPr>
          <p:spPr>
            <a:xfrm>
              <a:off x="2153725" y="3172900"/>
              <a:ext cx="328700" cy="244325"/>
            </a:xfrm>
            <a:custGeom>
              <a:rect b="b" l="l" r="r" t="t"/>
              <a:pathLst>
                <a:path extrusionOk="0" h="9773" w="13148">
                  <a:moveTo>
                    <a:pt x="1" y="1"/>
                  </a:moveTo>
                  <a:lnTo>
                    <a:pt x="2412" y="9773"/>
                  </a:lnTo>
                  <a:lnTo>
                    <a:pt x="13148" y="9773"/>
                  </a:lnTo>
                  <a:lnTo>
                    <a:pt x="11444" y="1126"/>
                  </a:lnTo>
                  <a:lnTo>
                    <a:pt x="6108" y="1126"/>
                  </a:lnTo>
                  <a:lnTo>
                    <a:pt x="511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8" name="Google Shape;4538;gcf486a7196_0_453"/>
            <p:cNvSpPr/>
            <p:nvPr/>
          </p:nvSpPr>
          <p:spPr>
            <a:xfrm>
              <a:off x="2148100" y="3168075"/>
              <a:ext cx="339950" cy="253975"/>
            </a:xfrm>
            <a:custGeom>
              <a:rect b="b" l="l" r="r" t="t"/>
              <a:pathLst>
                <a:path extrusionOk="0" h="10159" w="13598">
                  <a:moveTo>
                    <a:pt x="5240" y="419"/>
                  </a:moveTo>
                  <a:lnTo>
                    <a:pt x="6173" y="1447"/>
                  </a:lnTo>
                  <a:cubicBezTo>
                    <a:pt x="6205" y="1480"/>
                    <a:pt x="6269" y="1512"/>
                    <a:pt x="6333" y="1512"/>
                  </a:cubicBezTo>
                  <a:lnTo>
                    <a:pt x="11509" y="1512"/>
                  </a:lnTo>
                  <a:lnTo>
                    <a:pt x="13116" y="9741"/>
                  </a:lnTo>
                  <a:lnTo>
                    <a:pt x="2797" y="9741"/>
                  </a:lnTo>
                  <a:lnTo>
                    <a:pt x="483" y="419"/>
                  </a:lnTo>
                  <a:close/>
                  <a:moveTo>
                    <a:pt x="226" y="1"/>
                  </a:moveTo>
                  <a:cubicBezTo>
                    <a:pt x="162" y="1"/>
                    <a:pt x="97" y="33"/>
                    <a:pt x="65" y="65"/>
                  </a:cubicBezTo>
                  <a:cubicBezTo>
                    <a:pt x="1" y="129"/>
                    <a:pt x="1" y="194"/>
                    <a:pt x="1" y="258"/>
                  </a:cubicBezTo>
                  <a:lnTo>
                    <a:pt x="2412" y="9998"/>
                  </a:lnTo>
                  <a:cubicBezTo>
                    <a:pt x="2444" y="10094"/>
                    <a:pt x="2540" y="10159"/>
                    <a:pt x="2637" y="10159"/>
                  </a:cubicBezTo>
                  <a:lnTo>
                    <a:pt x="13373" y="10159"/>
                  </a:lnTo>
                  <a:cubicBezTo>
                    <a:pt x="13437" y="10159"/>
                    <a:pt x="13502" y="10126"/>
                    <a:pt x="13566" y="10094"/>
                  </a:cubicBezTo>
                  <a:cubicBezTo>
                    <a:pt x="13598" y="10030"/>
                    <a:pt x="13598" y="9966"/>
                    <a:pt x="13598" y="9901"/>
                  </a:cubicBezTo>
                  <a:lnTo>
                    <a:pt x="11894" y="1254"/>
                  </a:lnTo>
                  <a:cubicBezTo>
                    <a:pt x="11862" y="1158"/>
                    <a:pt x="11798" y="1094"/>
                    <a:pt x="11669" y="1094"/>
                  </a:cubicBezTo>
                  <a:lnTo>
                    <a:pt x="6435" y="1094"/>
                  </a:lnTo>
                  <a:lnTo>
                    <a:pt x="5498" y="65"/>
                  </a:lnTo>
                  <a:cubicBezTo>
                    <a:pt x="5465" y="1"/>
                    <a:pt x="5401" y="1"/>
                    <a:pt x="5337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9" name="Google Shape;4539;gcf486a7196_0_453"/>
            <p:cNvSpPr/>
            <p:nvPr/>
          </p:nvSpPr>
          <p:spPr>
            <a:xfrm>
              <a:off x="4591075" y="3348900"/>
              <a:ext cx="148700" cy="199325"/>
            </a:xfrm>
            <a:custGeom>
              <a:rect b="b" l="l" r="r" t="t"/>
              <a:pathLst>
                <a:path extrusionOk="0" h="7973" w="5948">
                  <a:moveTo>
                    <a:pt x="1" y="0"/>
                  </a:moveTo>
                  <a:lnTo>
                    <a:pt x="3987" y="7972"/>
                  </a:lnTo>
                  <a:lnTo>
                    <a:pt x="59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0" name="Google Shape;4540;gcf486a7196_0_453"/>
            <p:cNvSpPr/>
            <p:nvPr/>
          </p:nvSpPr>
          <p:spPr>
            <a:xfrm>
              <a:off x="4585450" y="3344075"/>
              <a:ext cx="159950" cy="209775"/>
            </a:xfrm>
            <a:custGeom>
              <a:rect b="b" l="l" r="r" t="t"/>
              <a:pathLst>
                <a:path extrusionOk="0" h="8391" w="6398">
                  <a:moveTo>
                    <a:pt x="5883" y="418"/>
                  </a:moveTo>
                  <a:lnTo>
                    <a:pt x="4135" y="7530"/>
                  </a:lnTo>
                  <a:lnTo>
                    <a:pt x="4135" y="7530"/>
                  </a:lnTo>
                  <a:lnTo>
                    <a:pt x="579" y="418"/>
                  </a:lnTo>
                  <a:close/>
                  <a:moveTo>
                    <a:pt x="226" y="1"/>
                  </a:moveTo>
                  <a:cubicBezTo>
                    <a:pt x="162" y="1"/>
                    <a:pt x="65" y="33"/>
                    <a:pt x="33" y="97"/>
                  </a:cubicBezTo>
                  <a:cubicBezTo>
                    <a:pt x="1" y="161"/>
                    <a:pt x="1" y="226"/>
                    <a:pt x="33" y="290"/>
                  </a:cubicBezTo>
                  <a:lnTo>
                    <a:pt x="4019" y="8262"/>
                  </a:lnTo>
                  <a:cubicBezTo>
                    <a:pt x="4051" y="8358"/>
                    <a:pt x="4147" y="8390"/>
                    <a:pt x="4244" y="8390"/>
                  </a:cubicBezTo>
                  <a:cubicBezTo>
                    <a:pt x="4308" y="8358"/>
                    <a:pt x="4405" y="8294"/>
                    <a:pt x="4405" y="8229"/>
                  </a:cubicBezTo>
                  <a:lnTo>
                    <a:pt x="6365" y="258"/>
                  </a:lnTo>
                  <a:cubicBezTo>
                    <a:pt x="6398" y="193"/>
                    <a:pt x="6365" y="129"/>
                    <a:pt x="6333" y="65"/>
                  </a:cubicBezTo>
                  <a:cubicBezTo>
                    <a:pt x="6301" y="33"/>
                    <a:pt x="6237" y="1"/>
                    <a:pt x="6173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1" name="Google Shape;4541;gcf486a7196_0_453"/>
            <p:cNvSpPr/>
            <p:nvPr/>
          </p:nvSpPr>
          <p:spPr>
            <a:xfrm>
              <a:off x="4607150" y="3356925"/>
              <a:ext cx="94050" cy="191300"/>
            </a:xfrm>
            <a:custGeom>
              <a:rect b="b" l="l" r="r" t="t"/>
              <a:pathLst>
                <a:path extrusionOk="0" h="7652" w="3762">
                  <a:moveTo>
                    <a:pt x="1" y="1"/>
                  </a:moveTo>
                  <a:lnTo>
                    <a:pt x="3344" y="7651"/>
                  </a:lnTo>
                  <a:lnTo>
                    <a:pt x="3762" y="1"/>
                  </a:ln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2" name="Google Shape;4542;gcf486a7196_0_453"/>
            <p:cNvSpPr/>
            <p:nvPr/>
          </p:nvSpPr>
          <p:spPr>
            <a:xfrm>
              <a:off x="4601525" y="3351300"/>
              <a:ext cx="105300" cy="202550"/>
            </a:xfrm>
            <a:custGeom>
              <a:rect b="b" l="l" r="r" t="t"/>
              <a:pathLst>
                <a:path extrusionOk="0" h="8102" w="4212">
                  <a:moveTo>
                    <a:pt x="3762" y="419"/>
                  </a:moveTo>
                  <a:lnTo>
                    <a:pt x="3395" y="6968"/>
                  </a:lnTo>
                  <a:lnTo>
                    <a:pt x="547" y="419"/>
                  </a:lnTo>
                  <a:close/>
                  <a:moveTo>
                    <a:pt x="226" y="1"/>
                  </a:moveTo>
                  <a:cubicBezTo>
                    <a:pt x="129" y="1"/>
                    <a:pt x="65" y="33"/>
                    <a:pt x="33" y="97"/>
                  </a:cubicBezTo>
                  <a:cubicBezTo>
                    <a:pt x="1" y="162"/>
                    <a:pt x="1" y="226"/>
                    <a:pt x="33" y="290"/>
                  </a:cubicBezTo>
                  <a:lnTo>
                    <a:pt x="3376" y="7973"/>
                  </a:lnTo>
                  <a:cubicBezTo>
                    <a:pt x="3408" y="8069"/>
                    <a:pt x="3504" y="8101"/>
                    <a:pt x="3601" y="8101"/>
                  </a:cubicBezTo>
                  <a:cubicBezTo>
                    <a:pt x="3697" y="8069"/>
                    <a:pt x="3762" y="8005"/>
                    <a:pt x="3762" y="7908"/>
                  </a:cubicBezTo>
                  <a:lnTo>
                    <a:pt x="4212" y="226"/>
                  </a:lnTo>
                  <a:cubicBezTo>
                    <a:pt x="4212" y="162"/>
                    <a:pt x="4179" y="97"/>
                    <a:pt x="4147" y="65"/>
                  </a:cubicBezTo>
                  <a:cubicBezTo>
                    <a:pt x="4115" y="33"/>
                    <a:pt x="4051" y="1"/>
                    <a:pt x="3987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3" name="Google Shape;4543;gcf486a7196_0_453"/>
            <p:cNvSpPr/>
            <p:nvPr/>
          </p:nvSpPr>
          <p:spPr>
            <a:xfrm>
              <a:off x="4586250" y="3341675"/>
              <a:ext cx="104500" cy="206550"/>
            </a:xfrm>
            <a:custGeom>
              <a:rect b="b" l="l" r="r" t="t"/>
              <a:pathLst>
                <a:path extrusionOk="0" h="8262" w="4180">
                  <a:moveTo>
                    <a:pt x="1" y="0"/>
                  </a:moveTo>
                  <a:lnTo>
                    <a:pt x="4180" y="8261"/>
                  </a:lnTo>
                  <a:lnTo>
                    <a:pt x="3762" y="0"/>
                  </a:ln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4" name="Google Shape;4544;gcf486a7196_0_453"/>
            <p:cNvSpPr/>
            <p:nvPr/>
          </p:nvSpPr>
          <p:spPr>
            <a:xfrm>
              <a:off x="4580625" y="3336050"/>
              <a:ext cx="115750" cy="217800"/>
            </a:xfrm>
            <a:custGeom>
              <a:rect b="b" l="l" r="r" t="t"/>
              <a:pathLst>
                <a:path extrusionOk="0" h="8712" w="4630">
                  <a:moveTo>
                    <a:pt x="3794" y="450"/>
                  </a:moveTo>
                  <a:lnTo>
                    <a:pt x="4131" y="7475"/>
                  </a:lnTo>
                  <a:lnTo>
                    <a:pt x="547" y="450"/>
                  </a:lnTo>
                  <a:close/>
                  <a:moveTo>
                    <a:pt x="226" y="0"/>
                  </a:moveTo>
                  <a:cubicBezTo>
                    <a:pt x="130" y="0"/>
                    <a:pt x="65" y="64"/>
                    <a:pt x="33" y="129"/>
                  </a:cubicBezTo>
                  <a:cubicBezTo>
                    <a:pt x="1" y="193"/>
                    <a:pt x="1" y="257"/>
                    <a:pt x="33" y="322"/>
                  </a:cubicBezTo>
                  <a:lnTo>
                    <a:pt x="4212" y="8583"/>
                  </a:lnTo>
                  <a:cubicBezTo>
                    <a:pt x="4244" y="8679"/>
                    <a:pt x="4340" y="8711"/>
                    <a:pt x="4437" y="8711"/>
                  </a:cubicBezTo>
                  <a:cubicBezTo>
                    <a:pt x="4533" y="8679"/>
                    <a:pt x="4630" y="8583"/>
                    <a:pt x="4598" y="8486"/>
                  </a:cubicBezTo>
                  <a:lnTo>
                    <a:pt x="4593" y="8392"/>
                  </a:lnTo>
                  <a:lnTo>
                    <a:pt x="4593" y="8392"/>
                  </a:lnTo>
                  <a:lnTo>
                    <a:pt x="4598" y="8390"/>
                  </a:lnTo>
                  <a:lnTo>
                    <a:pt x="4593" y="8380"/>
                  </a:lnTo>
                  <a:lnTo>
                    <a:pt x="4212" y="225"/>
                  </a:lnTo>
                  <a:cubicBezTo>
                    <a:pt x="4212" y="96"/>
                    <a:pt x="4115" y="0"/>
                    <a:pt x="3987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5" name="Google Shape;4545;gcf486a7196_0_453"/>
            <p:cNvSpPr/>
            <p:nvPr/>
          </p:nvSpPr>
          <p:spPr>
            <a:xfrm>
              <a:off x="4361250" y="3304700"/>
              <a:ext cx="329500" cy="243525"/>
            </a:xfrm>
            <a:custGeom>
              <a:rect b="b" l="l" r="r" t="t"/>
              <a:pathLst>
                <a:path extrusionOk="0" h="9741" w="13180">
                  <a:moveTo>
                    <a:pt x="1" y="0"/>
                  </a:moveTo>
                  <a:lnTo>
                    <a:pt x="2411" y="9740"/>
                  </a:lnTo>
                  <a:lnTo>
                    <a:pt x="13180" y="9740"/>
                  </a:lnTo>
                  <a:lnTo>
                    <a:pt x="11476" y="1093"/>
                  </a:lnTo>
                  <a:lnTo>
                    <a:pt x="6108" y="1093"/>
                  </a:lnTo>
                  <a:lnTo>
                    <a:pt x="5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6" name="Google Shape;4546;gcf486a7196_0_453"/>
            <p:cNvSpPr/>
            <p:nvPr/>
          </p:nvSpPr>
          <p:spPr>
            <a:xfrm>
              <a:off x="4355625" y="3299075"/>
              <a:ext cx="340750" cy="254775"/>
            </a:xfrm>
            <a:custGeom>
              <a:rect b="b" l="l" r="r" t="t"/>
              <a:pathLst>
                <a:path extrusionOk="0" h="10191" w="13630">
                  <a:moveTo>
                    <a:pt x="5272" y="418"/>
                  </a:moveTo>
                  <a:lnTo>
                    <a:pt x="6172" y="1479"/>
                  </a:lnTo>
                  <a:cubicBezTo>
                    <a:pt x="6204" y="1511"/>
                    <a:pt x="6269" y="1543"/>
                    <a:pt x="6333" y="1543"/>
                  </a:cubicBezTo>
                  <a:lnTo>
                    <a:pt x="11508" y="1543"/>
                  </a:lnTo>
                  <a:lnTo>
                    <a:pt x="13148" y="9772"/>
                  </a:lnTo>
                  <a:lnTo>
                    <a:pt x="2797" y="9772"/>
                  </a:lnTo>
                  <a:lnTo>
                    <a:pt x="515" y="418"/>
                  </a:lnTo>
                  <a:close/>
                  <a:moveTo>
                    <a:pt x="226" y="0"/>
                  </a:moveTo>
                  <a:cubicBezTo>
                    <a:pt x="161" y="0"/>
                    <a:pt x="97" y="33"/>
                    <a:pt x="65" y="97"/>
                  </a:cubicBezTo>
                  <a:cubicBezTo>
                    <a:pt x="33" y="129"/>
                    <a:pt x="1" y="193"/>
                    <a:pt x="33" y="258"/>
                  </a:cubicBezTo>
                  <a:lnTo>
                    <a:pt x="2444" y="10029"/>
                  </a:lnTo>
                  <a:cubicBezTo>
                    <a:pt x="2444" y="10126"/>
                    <a:pt x="2540" y="10190"/>
                    <a:pt x="2636" y="10190"/>
                  </a:cubicBezTo>
                  <a:lnTo>
                    <a:pt x="13405" y="10190"/>
                  </a:lnTo>
                  <a:cubicBezTo>
                    <a:pt x="13469" y="10190"/>
                    <a:pt x="13533" y="10158"/>
                    <a:pt x="13565" y="10094"/>
                  </a:cubicBezTo>
                  <a:cubicBezTo>
                    <a:pt x="13598" y="10062"/>
                    <a:pt x="13630" y="9997"/>
                    <a:pt x="13598" y="9933"/>
                  </a:cubicBezTo>
                  <a:lnTo>
                    <a:pt x="11894" y="1286"/>
                  </a:lnTo>
                  <a:cubicBezTo>
                    <a:pt x="11894" y="1190"/>
                    <a:pt x="11798" y="1125"/>
                    <a:pt x="11701" y="1125"/>
                  </a:cubicBezTo>
                  <a:lnTo>
                    <a:pt x="6439" y="1125"/>
                  </a:lnTo>
                  <a:lnTo>
                    <a:pt x="5529" y="65"/>
                  </a:lnTo>
                  <a:cubicBezTo>
                    <a:pt x="5465" y="33"/>
                    <a:pt x="5433" y="0"/>
                    <a:pt x="5369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7" name="Google Shape;4547;gcf486a7196_0_453"/>
            <p:cNvSpPr/>
            <p:nvPr/>
          </p:nvSpPr>
          <p:spPr>
            <a:xfrm>
              <a:off x="4591075" y="2493850"/>
              <a:ext cx="148700" cy="199325"/>
            </a:xfrm>
            <a:custGeom>
              <a:rect b="b" l="l" r="r" t="t"/>
              <a:pathLst>
                <a:path extrusionOk="0" h="7973" w="5948">
                  <a:moveTo>
                    <a:pt x="1" y="1"/>
                  </a:moveTo>
                  <a:lnTo>
                    <a:pt x="3987" y="7972"/>
                  </a:lnTo>
                  <a:lnTo>
                    <a:pt x="594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8" name="Google Shape;4548;gcf486a7196_0_453"/>
            <p:cNvSpPr/>
            <p:nvPr/>
          </p:nvSpPr>
          <p:spPr>
            <a:xfrm>
              <a:off x="4585450" y="2489025"/>
              <a:ext cx="159950" cy="209775"/>
            </a:xfrm>
            <a:custGeom>
              <a:rect b="b" l="l" r="r" t="t"/>
              <a:pathLst>
                <a:path extrusionOk="0" h="8391" w="6398">
                  <a:moveTo>
                    <a:pt x="5883" y="419"/>
                  </a:moveTo>
                  <a:lnTo>
                    <a:pt x="4135" y="7530"/>
                  </a:lnTo>
                  <a:lnTo>
                    <a:pt x="579" y="419"/>
                  </a:lnTo>
                  <a:close/>
                  <a:moveTo>
                    <a:pt x="226" y="1"/>
                  </a:moveTo>
                  <a:cubicBezTo>
                    <a:pt x="162" y="1"/>
                    <a:pt x="65" y="33"/>
                    <a:pt x="33" y="97"/>
                  </a:cubicBezTo>
                  <a:cubicBezTo>
                    <a:pt x="1" y="161"/>
                    <a:pt x="1" y="226"/>
                    <a:pt x="33" y="290"/>
                  </a:cubicBezTo>
                  <a:lnTo>
                    <a:pt x="4019" y="8262"/>
                  </a:lnTo>
                  <a:cubicBezTo>
                    <a:pt x="4051" y="8358"/>
                    <a:pt x="4147" y="8390"/>
                    <a:pt x="4244" y="8390"/>
                  </a:cubicBezTo>
                  <a:cubicBezTo>
                    <a:pt x="4308" y="8390"/>
                    <a:pt x="4405" y="8326"/>
                    <a:pt x="4405" y="8230"/>
                  </a:cubicBezTo>
                  <a:lnTo>
                    <a:pt x="6365" y="258"/>
                  </a:lnTo>
                  <a:cubicBezTo>
                    <a:pt x="6398" y="194"/>
                    <a:pt x="6365" y="129"/>
                    <a:pt x="6333" y="65"/>
                  </a:cubicBezTo>
                  <a:cubicBezTo>
                    <a:pt x="6301" y="33"/>
                    <a:pt x="6237" y="1"/>
                    <a:pt x="6173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9" name="Google Shape;4549;gcf486a7196_0_453"/>
            <p:cNvSpPr/>
            <p:nvPr/>
          </p:nvSpPr>
          <p:spPr>
            <a:xfrm>
              <a:off x="4607150" y="2501900"/>
              <a:ext cx="94050" cy="191275"/>
            </a:xfrm>
            <a:custGeom>
              <a:rect b="b" l="l" r="r" t="t"/>
              <a:pathLst>
                <a:path extrusionOk="0" h="7651" w="3762">
                  <a:moveTo>
                    <a:pt x="1" y="0"/>
                  </a:moveTo>
                  <a:lnTo>
                    <a:pt x="3344" y="7650"/>
                  </a:lnTo>
                  <a:lnTo>
                    <a:pt x="3762" y="0"/>
                  </a:ln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0" name="Google Shape;4550;gcf486a7196_0_453"/>
            <p:cNvSpPr/>
            <p:nvPr/>
          </p:nvSpPr>
          <p:spPr>
            <a:xfrm>
              <a:off x="4601525" y="2496275"/>
              <a:ext cx="105300" cy="202525"/>
            </a:xfrm>
            <a:custGeom>
              <a:rect b="b" l="l" r="r" t="t"/>
              <a:pathLst>
                <a:path extrusionOk="0" h="8101" w="4212">
                  <a:moveTo>
                    <a:pt x="3762" y="418"/>
                  </a:moveTo>
                  <a:lnTo>
                    <a:pt x="3395" y="6967"/>
                  </a:lnTo>
                  <a:lnTo>
                    <a:pt x="547" y="418"/>
                  </a:lnTo>
                  <a:close/>
                  <a:moveTo>
                    <a:pt x="226" y="0"/>
                  </a:moveTo>
                  <a:cubicBezTo>
                    <a:pt x="129" y="0"/>
                    <a:pt x="65" y="32"/>
                    <a:pt x="33" y="96"/>
                  </a:cubicBezTo>
                  <a:cubicBezTo>
                    <a:pt x="1" y="161"/>
                    <a:pt x="1" y="225"/>
                    <a:pt x="33" y="321"/>
                  </a:cubicBezTo>
                  <a:lnTo>
                    <a:pt x="3376" y="7972"/>
                  </a:lnTo>
                  <a:cubicBezTo>
                    <a:pt x="3408" y="8068"/>
                    <a:pt x="3504" y="8100"/>
                    <a:pt x="3601" y="8100"/>
                  </a:cubicBezTo>
                  <a:cubicBezTo>
                    <a:pt x="3697" y="8068"/>
                    <a:pt x="3762" y="8004"/>
                    <a:pt x="3762" y="7908"/>
                  </a:cubicBezTo>
                  <a:lnTo>
                    <a:pt x="4212" y="225"/>
                  </a:lnTo>
                  <a:cubicBezTo>
                    <a:pt x="4212" y="161"/>
                    <a:pt x="4179" y="129"/>
                    <a:pt x="4147" y="64"/>
                  </a:cubicBezTo>
                  <a:cubicBezTo>
                    <a:pt x="4115" y="32"/>
                    <a:pt x="4051" y="0"/>
                    <a:pt x="3987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1" name="Google Shape;4551;gcf486a7196_0_453"/>
            <p:cNvSpPr/>
            <p:nvPr/>
          </p:nvSpPr>
          <p:spPr>
            <a:xfrm>
              <a:off x="4586250" y="2486625"/>
              <a:ext cx="104500" cy="206550"/>
            </a:xfrm>
            <a:custGeom>
              <a:rect b="b" l="l" r="r" t="t"/>
              <a:pathLst>
                <a:path extrusionOk="0" h="8262" w="4180">
                  <a:moveTo>
                    <a:pt x="1" y="0"/>
                  </a:moveTo>
                  <a:lnTo>
                    <a:pt x="4180" y="8261"/>
                  </a:lnTo>
                  <a:lnTo>
                    <a:pt x="3762" y="0"/>
                  </a:ln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2" name="Google Shape;4552;gcf486a7196_0_453"/>
            <p:cNvSpPr/>
            <p:nvPr/>
          </p:nvSpPr>
          <p:spPr>
            <a:xfrm>
              <a:off x="4580625" y="2481800"/>
              <a:ext cx="115750" cy="217200"/>
            </a:xfrm>
            <a:custGeom>
              <a:rect b="b" l="l" r="r" t="t"/>
              <a:pathLst>
                <a:path extrusionOk="0" h="8688" w="4630">
                  <a:moveTo>
                    <a:pt x="3794" y="418"/>
                  </a:moveTo>
                  <a:lnTo>
                    <a:pt x="4130" y="7441"/>
                  </a:lnTo>
                  <a:lnTo>
                    <a:pt x="547" y="418"/>
                  </a:lnTo>
                  <a:close/>
                  <a:moveTo>
                    <a:pt x="226" y="0"/>
                  </a:moveTo>
                  <a:cubicBezTo>
                    <a:pt x="130" y="0"/>
                    <a:pt x="65" y="33"/>
                    <a:pt x="33" y="97"/>
                  </a:cubicBezTo>
                  <a:cubicBezTo>
                    <a:pt x="1" y="161"/>
                    <a:pt x="1" y="225"/>
                    <a:pt x="33" y="290"/>
                  </a:cubicBezTo>
                  <a:lnTo>
                    <a:pt x="4212" y="8551"/>
                  </a:lnTo>
                  <a:cubicBezTo>
                    <a:pt x="4238" y="8630"/>
                    <a:pt x="4308" y="8688"/>
                    <a:pt x="4386" y="8688"/>
                  </a:cubicBezTo>
                  <a:cubicBezTo>
                    <a:pt x="4403" y="8688"/>
                    <a:pt x="4420" y="8685"/>
                    <a:pt x="4437" y="8679"/>
                  </a:cubicBezTo>
                  <a:cubicBezTo>
                    <a:pt x="4533" y="8647"/>
                    <a:pt x="4630" y="8551"/>
                    <a:pt x="4598" y="8454"/>
                  </a:cubicBezTo>
                  <a:lnTo>
                    <a:pt x="4593" y="8360"/>
                  </a:lnTo>
                  <a:lnTo>
                    <a:pt x="4598" y="8358"/>
                  </a:lnTo>
                  <a:lnTo>
                    <a:pt x="4593" y="8348"/>
                  </a:lnTo>
                  <a:lnTo>
                    <a:pt x="4212" y="193"/>
                  </a:lnTo>
                  <a:cubicBezTo>
                    <a:pt x="4212" y="65"/>
                    <a:pt x="4115" y="0"/>
                    <a:pt x="3987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3" name="Google Shape;4553;gcf486a7196_0_453"/>
            <p:cNvSpPr/>
            <p:nvPr/>
          </p:nvSpPr>
          <p:spPr>
            <a:xfrm>
              <a:off x="4361250" y="2449650"/>
              <a:ext cx="329500" cy="243525"/>
            </a:xfrm>
            <a:custGeom>
              <a:rect b="b" l="l" r="r" t="t"/>
              <a:pathLst>
                <a:path extrusionOk="0" h="9741" w="13180">
                  <a:moveTo>
                    <a:pt x="1" y="1"/>
                  </a:moveTo>
                  <a:lnTo>
                    <a:pt x="2411" y="9740"/>
                  </a:lnTo>
                  <a:lnTo>
                    <a:pt x="13180" y="9740"/>
                  </a:lnTo>
                  <a:lnTo>
                    <a:pt x="11476" y="1094"/>
                  </a:lnTo>
                  <a:lnTo>
                    <a:pt x="6108" y="1094"/>
                  </a:lnTo>
                  <a:lnTo>
                    <a:pt x="51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4" name="Google Shape;4554;gcf486a7196_0_453"/>
            <p:cNvSpPr/>
            <p:nvPr/>
          </p:nvSpPr>
          <p:spPr>
            <a:xfrm>
              <a:off x="4355625" y="2444025"/>
              <a:ext cx="340750" cy="254775"/>
            </a:xfrm>
            <a:custGeom>
              <a:rect b="b" l="l" r="r" t="t"/>
              <a:pathLst>
                <a:path extrusionOk="0" h="10191" w="13630">
                  <a:moveTo>
                    <a:pt x="5272" y="451"/>
                  </a:moveTo>
                  <a:lnTo>
                    <a:pt x="6172" y="1479"/>
                  </a:lnTo>
                  <a:cubicBezTo>
                    <a:pt x="6204" y="1511"/>
                    <a:pt x="6269" y="1544"/>
                    <a:pt x="6333" y="1544"/>
                  </a:cubicBezTo>
                  <a:lnTo>
                    <a:pt x="11508" y="1544"/>
                  </a:lnTo>
                  <a:lnTo>
                    <a:pt x="13148" y="9773"/>
                  </a:lnTo>
                  <a:lnTo>
                    <a:pt x="2797" y="9773"/>
                  </a:lnTo>
                  <a:lnTo>
                    <a:pt x="515" y="451"/>
                  </a:lnTo>
                  <a:close/>
                  <a:moveTo>
                    <a:pt x="226" y="1"/>
                  </a:moveTo>
                  <a:cubicBezTo>
                    <a:pt x="161" y="1"/>
                    <a:pt x="97" y="33"/>
                    <a:pt x="65" y="97"/>
                  </a:cubicBezTo>
                  <a:cubicBezTo>
                    <a:pt x="33" y="161"/>
                    <a:pt x="1" y="226"/>
                    <a:pt x="33" y="290"/>
                  </a:cubicBezTo>
                  <a:lnTo>
                    <a:pt x="2444" y="10030"/>
                  </a:lnTo>
                  <a:cubicBezTo>
                    <a:pt x="2444" y="10126"/>
                    <a:pt x="2540" y="10190"/>
                    <a:pt x="2636" y="10190"/>
                  </a:cubicBezTo>
                  <a:lnTo>
                    <a:pt x="13405" y="10190"/>
                  </a:lnTo>
                  <a:cubicBezTo>
                    <a:pt x="13469" y="10190"/>
                    <a:pt x="13533" y="10158"/>
                    <a:pt x="13565" y="10126"/>
                  </a:cubicBezTo>
                  <a:cubicBezTo>
                    <a:pt x="13598" y="10062"/>
                    <a:pt x="13630" y="9998"/>
                    <a:pt x="13598" y="9933"/>
                  </a:cubicBezTo>
                  <a:lnTo>
                    <a:pt x="11894" y="1286"/>
                  </a:lnTo>
                  <a:cubicBezTo>
                    <a:pt x="11894" y="1190"/>
                    <a:pt x="11798" y="1126"/>
                    <a:pt x="11701" y="1126"/>
                  </a:cubicBezTo>
                  <a:lnTo>
                    <a:pt x="6437" y="1126"/>
                  </a:lnTo>
                  <a:lnTo>
                    <a:pt x="5529" y="97"/>
                  </a:lnTo>
                  <a:cubicBezTo>
                    <a:pt x="5465" y="33"/>
                    <a:pt x="5433" y="1"/>
                    <a:pt x="5369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5" name="Google Shape;4555;gcf486a7196_0_453"/>
            <p:cNvSpPr/>
            <p:nvPr/>
          </p:nvSpPr>
          <p:spPr>
            <a:xfrm>
              <a:off x="4591075" y="3692850"/>
              <a:ext cx="148700" cy="199325"/>
            </a:xfrm>
            <a:custGeom>
              <a:rect b="b" l="l" r="r" t="t"/>
              <a:pathLst>
                <a:path extrusionOk="0" h="7973" w="5948">
                  <a:moveTo>
                    <a:pt x="1" y="0"/>
                  </a:moveTo>
                  <a:lnTo>
                    <a:pt x="3987" y="7972"/>
                  </a:lnTo>
                  <a:lnTo>
                    <a:pt x="59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6" name="Google Shape;4556;gcf486a7196_0_453"/>
            <p:cNvSpPr/>
            <p:nvPr/>
          </p:nvSpPr>
          <p:spPr>
            <a:xfrm>
              <a:off x="4585450" y="3687225"/>
              <a:ext cx="159950" cy="209975"/>
            </a:xfrm>
            <a:custGeom>
              <a:rect b="b" l="l" r="r" t="t"/>
              <a:pathLst>
                <a:path extrusionOk="0" h="8399" w="6398">
                  <a:moveTo>
                    <a:pt x="5883" y="418"/>
                  </a:moveTo>
                  <a:lnTo>
                    <a:pt x="4130" y="7549"/>
                  </a:lnTo>
                  <a:lnTo>
                    <a:pt x="579" y="418"/>
                  </a:lnTo>
                  <a:close/>
                  <a:moveTo>
                    <a:pt x="226" y="0"/>
                  </a:moveTo>
                  <a:cubicBezTo>
                    <a:pt x="162" y="0"/>
                    <a:pt x="65" y="32"/>
                    <a:pt x="33" y="97"/>
                  </a:cubicBezTo>
                  <a:cubicBezTo>
                    <a:pt x="1" y="161"/>
                    <a:pt x="1" y="257"/>
                    <a:pt x="33" y="322"/>
                  </a:cubicBezTo>
                  <a:lnTo>
                    <a:pt x="4019" y="8293"/>
                  </a:lnTo>
                  <a:cubicBezTo>
                    <a:pt x="4045" y="8346"/>
                    <a:pt x="4114" y="8398"/>
                    <a:pt x="4191" y="8398"/>
                  </a:cubicBezTo>
                  <a:cubicBezTo>
                    <a:pt x="4209" y="8398"/>
                    <a:pt x="4226" y="8396"/>
                    <a:pt x="4244" y="8390"/>
                  </a:cubicBezTo>
                  <a:cubicBezTo>
                    <a:pt x="4308" y="8390"/>
                    <a:pt x="4405" y="8326"/>
                    <a:pt x="4405" y="8229"/>
                  </a:cubicBezTo>
                  <a:lnTo>
                    <a:pt x="6365" y="257"/>
                  </a:lnTo>
                  <a:cubicBezTo>
                    <a:pt x="6398" y="193"/>
                    <a:pt x="6365" y="129"/>
                    <a:pt x="6333" y="97"/>
                  </a:cubicBezTo>
                  <a:cubicBezTo>
                    <a:pt x="6301" y="32"/>
                    <a:pt x="6237" y="0"/>
                    <a:pt x="6173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7" name="Google Shape;4557;gcf486a7196_0_453"/>
            <p:cNvSpPr/>
            <p:nvPr/>
          </p:nvSpPr>
          <p:spPr>
            <a:xfrm>
              <a:off x="4607150" y="3700075"/>
              <a:ext cx="94050" cy="192100"/>
            </a:xfrm>
            <a:custGeom>
              <a:rect b="b" l="l" r="r" t="t"/>
              <a:pathLst>
                <a:path extrusionOk="0" h="7684" w="3762">
                  <a:moveTo>
                    <a:pt x="1" y="1"/>
                  </a:moveTo>
                  <a:lnTo>
                    <a:pt x="3344" y="7683"/>
                  </a:lnTo>
                  <a:lnTo>
                    <a:pt x="3762" y="1"/>
                  </a:ln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8" name="Google Shape;4558;gcf486a7196_0_453"/>
            <p:cNvSpPr/>
            <p:nvPr/>
          </p:nvSpPr>
          <p:spPr>
            <a:xfrm>
              <a:off x="4601525" y="3695250"/>
              <a:ext cx="105300" cy="201950"/>
            </a:xfrm>
            <a:custGeom>
              <a:rect b="b" l="l" r="r" t="t"/>
              <a:pathLst>
                <a:path extrusionOk="0" h="8078" w="4212">
                  <a:moveTo>
                    <a:pt x="3762" y="419"/>
                  </a:moveTo>
                  <a:lnTo>
                    <a:pt x="3395" y="6939"/>
                  </a:lnTo>
                  <a:lnTo>
                    <a:pt x="547" y="419"/>
                  </a:lnTo>
                  <a:close/>
                  <a:moveTo>
                    <a:pt x="226" y="1"/>
                  </a:moveTo>
                  <a:cubicBezTo>
                    <a:pt x="129" y="1"/>
                    <a:pt x="65" y="33"/>
                    <a:pt x="33" y="97"/>
                  </a:cubicBezTo>
                  <a:cubicBezTo>
                    <a:pt x="1" y="129"/>
                    <a:pt x="1" y="226"/>
                    <a:pt x="33" y="290"/>
                  </a:cubicBezTo>
                  <a:lnTo>
                    <a:pt x="3376" y="7940"/>
                  </a:lnTo>
                  <a:cubicBezTo>
                    <a:pt x="3402" y="8020"/>
                    <a:pt x="3472" y="8077"/>
                    <a:pt x="3550" y="8077"/>
                  </a:cubicBezTo>
                  <a:cubicBezTo>
                    <a:pt x="3567" y="8077"/>
                    <a:pt x="3584" y="8075"/>
                    <a:pt x="3601" y="8069"/>
                  </a:cubicBezTo>
                  <a:cubicBezTo>
                    <a:pt x="3697" y="8069"/>
                    <a:pt x="3762" y="7972"/>
                    <a:pt x="3762" y="7876"/>
                  </a:cubicBezTo>
                  <a:lnTo>
                    <a:pt x="4212" y="226"/>
                  </a:lnTo>
                  <a:cubicBezTo>
                    <a:pt x="4212" y="161"/>
                    <a:pt x="4179" y="97"/>
                    <a:pt x="4147" y="65"/>
                  </a:cubicBezTo>
                  <a:cubicBezTo>
                    <a:pt x="4115" y="1"/>
                    <a:pt x="4051" y="1"/>
                    <a:pt x="3987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9" name="Google Shape;4559;gcf486a7196_0_453"/>
            <p:cNvSpPr/>
            <p:nvPr/>
          </p:nvSpPr>
          <p:spPr>
            <a:xfrm>
              <a:off x="4586250" y="3685600"/>
              <a:ext cx="104500" cy="206575"/>
            </a:xfrm>
            <a:custGeom>
              <a:rect b="b" l="l" r="r" t="t"/>
              <a:pathLst>
                <a:path extrusionOk="0" h="8263" w="4180">
                  <a:moveTo>
                    <a:pt x="1" y="1"/>
                  </a:moveTo>
                  <a:lnTo>
                    <a:pt x="4180" y="8262"/>
                  </a:lnTo>
                  <a:lnTo>
                    <a:pt x="3762" y="1"/>
                  </a:ln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0" name="Google Shape;4560;gcf486a7196_0_453"/>
            <p:cNvSpPr/>
            <p:nvPr/>
          </p:nvSpPr>
          <p:spPr>
            <a:xfrm>
              <a:off x="4580625" y="3679975"/>
              <a:ext cx="115750" cy="217300"/>
            </a:xfrm>
            <a:custGeom>
              <a:rect b="b" l="l" r="r" t="t"/>
              <a:pathLst>
                <a:path extrusionOk="0" h="8692" w="4630">
                  <a:moveTo>
                    <a:pt x="3794" y="419"/>
                  </a:moveTo>
                  <a:lnTo>
                    <a:pt x="4131" y="7473"/>
                  </a:lnTo>
                  <a:lnTo>
                    <a:pt x="547" y="419"/>
                  </a:lnTo>
                  <a:close/>
                  <a:moveTo>
                    <a:pt x="226" y="1"/>
                  </a:moveTo>
                  <a:cubicBezTo>
                    <a:pt x="130" y="1"/>
                    <a:pt x="65" y="33"/>
                    <a:pt x="33" y="97"/>
                  </a:cubicBezTo>
                  <a:cubicBezTo>
                    <a:pt x="1" y="162"/>
                    <a:pt x="1" y="258"/>
                    <a:pt x="33" y="322"/>
                  </a:cubicBezTo>
                  <a:lnTo>
                    <a:pt x="4212" y="8583"/>
                  </a:lnTo>
                  <a:cubicBezTo>
                    <a:pt x="4236" y="8656"/>
                    <a:pt x="4296" y="8692"/>
                    <a:pt x="4366" y="8692"/>
                  </a:cubicBezTo>
                  <a:cubicBezTo>
                    <a:pt x="4389" y="8692"/>
                    <a:pt x="4413" y="8688"/>
                    <a:pt x="4437" y="8680"/>
                  </a:cubicBezTo>
                  <a:cubicBezTo>
                    <a:pt x="4533" y="8648"/>
                    <a:pt x="4630" y="8583"/>
                    <a:pt x="4598" y="8455"/>
                  </a:cubicBezTo>
                  <a:lnTo>
                    <a:pt x="4595" y="8392"/>
                  </a:lnTo>
                  <a:lnTo>
                    <a:pt x="4595" y="8392"/>
                  </a:lnTo>
                  <a:lnTo>
                    <a:pt x="4598" y="8391"/>
                  </a:lnTo>
                  <a:lnTo>
                    <a:pt x="4594" y="8384"/>
                  </a:lnTo>
                  <a:lnTo>
                    <a:pt x="4594" y="8384"/>
                  </a:lnTo>
                  <a:lnTo>
                    <a:pt x="4212" y="194"/>
                  </a:lnTo>
                  <a:cubicBezTo>
                    <a:pt x="4212" y="97"/>
                    <a:pt x="4115" y="1"/>
                    <a:pt x="3987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1" name="Google Shape;4561;gcf486a7196_0_453"/>
            <p:cNvSpPr/>
            <p:nvPr/>
          </p:nvSpPr>
          <p:spPr>
            <a:xfrm>
              <a:off x="4361250" y="3647850"/>
              <a:ext cx="329500" cy="244325"/>
            </a:xfrm>
            <a:custGeom>
              <a:rect b="b" l="l" r="r" t="t"/>
              <a:pathLst>
                <a:path extrusionOk="0" h="9773" w="13180">
                  <a:moveTo>
                    <a:pt x="1" y="0"/>
                  </a:moveTo>
                  <a:lnTo>
                    <a:pt x="2411" y="9772"/>
                  </a:lnTo>
                  <a:lnTo>
                    <a:pt x="13180" y="9772"/>
                  </a:lnTo>
                  <a:lnTo>
                    <a:pt x="11476" y="1125"/>
                  </a:lnTo>
                  <a:lnTo>
                    <a:pt x="6108" y="1125"/>
                  </a:lnTo>
                  <a:lnTo>
                    <a:pt x="5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2" name="Google Shape;4562;gcf486a7196_0_453"/>
            <p:cNvSpPr/>
            <p:nvPr/>
          </p:nvSpPr>
          <p:spPr>
            <a:xfrm>
              <a:off x="4355625" y="3643025"/>
              <a:ext cx="340750" cy="253950"/>
            </a:xfrm>
            <a:custGeom>
              <a:rect b="b" l="l" r="r" t="t"/>
              <a:pathLst>
                <a:path extrusionOk="0" h="10158" w="13630">
                  <a:moveTo>
                    <a:pt x="5272" y="418"/>
                  </a:moveTo>
                  <a:lnTo>
                    <a:pt x="6172" y="1447"/>
                  </a:lnTo>
                  <a:cubicBezTo>
                    <a:pt x="6204" y="1511"/>
                    <a:pt x="6269" y="1511"/>
                    <a:pt x="6333" y="1511"/>
                  </a:cubicBezTo>
                  <a:lnTo>
                    <a:pt x="11508" y="1511"/>
                  </a:lnTo>
                  <a:lnTo>
                    <a:pt x="13148" y="9740"/>
                  </a:lnTo>
                  <a:lnTo>
                    <a:pt x="2797" y="9740"/>
                  </a:lnTo>
                  <a:lnTo>
                    <a:pt x="515" y="418"/>
                  </a:lnTo>
                  <a:close/>
                  <a:moveTo>
                    <a:pt x="226" y="0"/>
                  </a:moveTo>
                  <a:cubicBezTo>
                    <a:pt x="161" y="0"/>
                    <a:pt x="97" y="32"/>
                    <a:pt x="65" y="65"/>
                  </a:cubicBezTo>
                  <a:cubicBezTo>
                    <a:pt x="33" y="129"/>
                    <a:pt x="1" y="193"/>
                    <a:pt x="33" y="257"/>
                  </a:cubicBezTo>
                  <a:lnTo>
                    <a:pt x="2444" y="9997"/>
                  </a:lnTo>
                  <a:cubicBezTo>
                    <a:pt x="2444" y="10094"/>
                    <a:pt x="2540" y="10158"/>
                    <a:pt x="2636" y="10158"/>
                  </a:cubicBezTo>
                  <a:lnTo>
                    <a:pt x="13405" y="10158"/>
                  </a:lnTo>
                  <a:cubicBezTo>
                    <a:pt x="13469" y="10158"/>
                    <a:pt x="13533" y="10126"/>
                    <a:pt x="13565" y="10094"/>
                  </a:cubicBezTo>
                  <a:cubicBezTo>
                    <a:pt x="13598" y="10029"/>
                    <a:pt x="13630" y="9965"/>
                    <a:pt x="13598" y="9901"/>
                  </a:cubicBezTo>
                  <a:lnTo>
                    <a:pt x="11894" y="1286"/>
                  </a:lnTo>
                  <a:cubicBezTo>
                    <a:pt x="11894" y="1157"/>
                    <a:pt x="11798" y="1093"/>
                    <a:pt x="11701" y="1093"/>
                  </a:cubicBezTo>
                  <a:lnTo>
                    <a:pt x="6437" y="1093"/>
                  </a:lnTo>
                  <a:lnTo>
                    <a:pt x="5529" y="65"/>
                  </a:lnTo>
                  <a:cubicBezTo>
                    <a:pt x="5465" y="32"/>
                    <a:pt x="5433" y="0"/>
                    <a:pt x="5369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3" name="Google Shape;4563;gcf486a7196_0_453"/>
            <p:cNvSpPr/>
            <p:nvPr/>
          </p:nvSpPr>
          <p:spPr>
            <a:xfrm>
              <a:off x="3617100" y="2493050"/>
              <a:ext cx="253975" cy="908100"/>
            </a:xfrm>
            <a:custGeom>
              <a:rect b="b" l="l" r="r" t="t"/>
              <a:pathLst>
                <a:path extrusionOk="0" h="36324" w="10159">
                  <a:moveTo>
                    <a:pt x="9741" y="0"/>
                  </a:moveTo>
                  <a:lnTo>
                    <a:pt x="9741" y="10544"/>
                  </a:lnTo>
                  <a:lnTo>
                    <a:pt x="1" y="10544"/>
                  </a:lnTo>
                  <a:lnTo>
                    <a:pt x="1" y="36324"/>
                  </a:lnTo>
                  <a:lnTo>
                    <a:pt x="419" y="36324"/>
                  </a:lnTo>
                  <a:lnTo>
                    <a:pt x="419" y="10962"/>
                  </a:lnTo>
                  <a:lnTo>
                    <a:pt x="10158" y="10962"/>
                  </a:lnTo>
                  <a:lnTo>
                    <a:pt x="1015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4" name="Google Shape;4564;gcf486a7196_0_453"/>
            <p:cNvSpPr/>
            <p:nvPr/>
          </p:nvSpPr>
          <p:spPr>
            <a:xfrm>
              <a:off x="3711925" y="2493050"/>
              <a:ext cx="11275" cy="266025"/>
            </a:xfrm>
            <a:custGeom>
              <a:rect b="b" l="l" r="r" t="t"/>
              <a:pathLst>
                <a:path extrusionOk="0" h="10641" w="451">
                  <a:moveTo>
                    <a:pt x="1" y="0"/>
                  </a:moveTo>
                  <a:lnTo>
                    <a:pt x="1" y="10640"/>
                  </a:lnTo>
                  <a:lnTo>
                    <a:pt x="451" y="10640"/>
                  </a:lnTo>
                  <a:lnTo>
                    <a:pt x="4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5" name="Google Shape;4565;gcf486a7196_0_453"/>
            <p:cNvSpPr/>
            <p:nvPr/>
          </p:nvSpPr>
          <p:spPr>
            <a:xfrm>
              <a:off x="3850150" y="2476975"/>
              <a:ext cx="31375" cy="31375"/>
            </a:xfrm>
            <a:custGeom>
              <a:rect b="b" l="l" r="r" t="t"/>
              <a:pathLst>
                <a:path extrusionOk="0" h="1255" w="1255">
                  <a:moveTo>
                    <a:pt x="644" y="1"/>
                  </a:moveTo>
                  <a:cubicBezTo>
                    <a:pt x="290" y="1"/>
                    <a:pt x="1" y="290"/>
                    <a:pt x="1" y="643"/>
                  </a:cubicBezTo>
                  <a:cubicBezTo>
                    <a:pt x="1" y="997"/>
                    <a:pt x="290" y="1254"/>
                    <a:pt x="644" y="1254"/>
                  </a:cubicBezTo>
                  <a:cubicBezTo>
                    <a:pt x="965" y="1254"/>
                    <a:pt x="1254" y="997"/>
                    <a:pt x="1254" y="643"/>
                  </a:cubicBezTo>
                  <a:cubicBezTo>
                    <a:pt x="1254" y="290"/>
                    <a:pt x="965" y="1"/>
                    <a:pt x="6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6" name="Google Shape;4566;gcf486a7196_0_453"/>
            <p:cNvSpPr/>
            <p:nvPr/>
          </p:nvSpPr>
          <p:spPr>
            <a:xfrm>
              <a:off x="3844525" y="2472150"/>
              <a:ext cx="42625" cy="41825"/>
            </a:xfrm>
            <a:custGeom>
              <a:rect b="b" l="l" r="r" t="t"/>
              <a:pathLst>
                <a:path extrusionOk="0" h="1673" w="1705">
                  <a:moveTo>
                    <a:pt x="869" y="419"/>
                  </a:moveTo>
                  <a:cubicBezTo>
                    <a:pt x="1094" y="419"/>
                    <a:pt x="1254" y="611"/>
                    <a:pt x="1254" y="836"/>
                  </a:cubicBezTo>
                  <a:cubicBezTo>
                    <a:pt x="1254" y="1061"/>
                    <a:pt x="1094" y="1254"/>
                    <a:pt x="869" y="1254"/>
                  </a:cubicBezTo>
                  <a:cubicBezTo>
                    <a:pt x="611" y="1254"/>
                    <a:pt x="451" y="1061"/>
                    <a:pt x="451" y="836"/>
                  </a:cubicBezTo>
                  <a:cubicBezTo>
                    <a:pt x="451" y="611"/>
                    <a:pt x="611" y="419"/>
                    <a:pt x="869" y="419"/>
                  </a:cubicBezTo>
                  <a:close/>
                  <a:moveTo>
                    <a:pt x="869" y="1"/>
                  </a:moveTo>
                  <a:cubicBezTo>
                    <a:pt x="386" y="1"/>
                    <a:pt x="1" y="354"/>
                    <a:pt x="1" y="836"/>
                  </a:cubicBezTo>
                  <a:cubicBezTo>
                    <a:pt x="1" y="1286"/>
                    <a:pt x="386" y="1672"/>
                    <a:pt x="869" y="1672"/>
                  </a:cubicBezTo>
                  <a:cubicBezTo>
                    <a:pt x="1319" y="1672"/>
                    <a:pt x="1704" y="1286"/>
                    <a:pt x="1704" y="836"/>
                  </a:cubicBezTo>
                  <a:cubicBezTo>
                    <a:pt x="1704" y="354"/>
                    <a:pt x="1319" y="1"/>
                    <a:pt x="8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7" name="Google Shape;4567;gcf486a7196_0_453"/>
            <p:cNvSpPr/>
            <p:nvPr/>
          </p:nvSpPr>
          <p:spPr>
            <a:xfrm>
              <a:off x="3702300" y="2476975"/>
              <a:ext cx="31350" cy="31375"/>
            </a:xfrm>
            <a:custGeom>
              <a:rect b="b" l="l" r="r" t="t"/>
              <a:pathLst>
                <a:path extrusionOk="0" h="1255" w="1254">
                  <a:moveTo>
                    <a:pt x="643" y="1"/>
                  </a:moveTo>
                  <a:cubicBezTo>
                    <a:pt x="289" y="1"/>
                    <a:pt x="0" y="290"/>
                    <a:pt x="0" y="643"/>
                  </a:cubicBezTo>
                  <a:cubicBezTo>
                    <a:pt x="0" y="997"/>
                    <a:pt x="289" y="1254"/>
                    <a:pt x="643" y="1254"/>
                  </a:cubicBezTo>
                  <a:cubicBezTo>
                    <a:pt x="997" y="1254"/>
                    <a:pt x="1254" y="997"/>
                    <a:pt x="1254" y="643"/>
                  </a:cubicBezTo>
                  <a:cubicBezTo>
                    <a:pt x="1254" y="290"/>
                    <a:pt x="997" y="1"/>
                    <a:pt x="6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8" name="Google Shape;4568;gcf486a7196_0_453"/>
            <p:cNvSpPr/>
            <p:nvPr/>
          </p:nvSpPr>
          <p:spPr>
            <a:xfrm>
              <a:off x="3697475" y="2472150"/>
              <a:ext cx="41800" cy="41825"/>
            </a:xfrm>
            <a:custGeom>
              <a:rect b="b" l="l" r="r" t="t"/>
              <a:pathLst>
                <a:path extrusionOk="0" h="1673" w="1672">
                  <a:moveTo>
                    <a:pt x="836" y="419"/>
                  </a:moveTo>
                  <a:cubicBezTo>
                    <a:pt x="1061" y="419"/>
                    <a:pt x="1254" y="611"/>
                    <a:pt x="1254" y="836"/>
                  </a:cubicBezTo>
                  <a:cubicBezTo>
                    <a:pt x="1254" y="1061"/>
                    <a:pt x="1061" y="1254"/>
                    <a:pt x="836" y="1254"/>
                  </a:cubicBezTo>
                  <a:cubicBezTo>
                    <a:pt x="611" y="1254"/>
                    <a:pt x="418" y="1061"/>
                    <a:pt x="418" y="836"/>
                  </a:cubicBezTo>
                  <a:cubicBezTo>
                    <a:pt x="418" y="611"/>
                    <a:pt x="611" y="419"/>
                    <a:pt x="836" y="419"/>
                  </a:cubicBezTo>
                  <a:close/>
                  <a:moveTo>
                    <a:pt x="836" y="1"/>
                  </a:moveTo>
                  <a:cubicBezTo>
                    <a:pt x="354" y="1"/>
                    <a:pt x="0" y="354"/>
                    <a:pt x="0" y="836"/>
                  </a:cubicBezTo>
                  <a:cubicBezTo>
                    <a:pt x="0" y="1286"/>
                    <a:pt x="354" y="1672"/>
                    <a:pt x="836" y="1672"/>
                  </a:cubicBezTo>
                  <a:cubicBezTo>
                    <a:pt x="1286" y="1672"/>
                    <a:pt x="1672" y="1286"/>
                    <a:pt x="1672" y="836"/>
                  </a:cubicBezTo>
                  <a:cubicBezTo>
                    <a:pt x="1672" y="354"/>
                    <a:pt x="1286" y="1"/>
                    <a:pt x="8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9" name="Google Shape;4569;gcf486a7196_0_453"/>
            <p:cNvSpPr/>
            <p:nvPr/>
          </p:nvSpPr>
          <p:spPr>
            <a:xfrm>
              <a:off x="3163075" y="2504300"/>
              <a:ext cx="87625" cy="532825"/>
            </a:xfrm>
            <a:custGeom>
              <a:rect b="b" l="l" r="r" t="t"/>
              <a:pathLst>
                <a:path extrusionOk="0" h="21313" w="3505">
                  <a:moveTo>
                    <a:pt x="0" y="0"/>
                  </a:moveTo>
                  <a:lnTo>
                    <a:pt x="0" y="7779"/>
                  </a:lnTo>
                  <a:lnTo>
                    <a:pt x="3086" y="10865"/>
                  </a:lnTo>
                  <a:lnTo>
                    <a:pt x="3086" y="21312"/>
                  </a:lnTo>
                  <a:lnTo>
                    <a:pt x="3504" y="21312"/>
                  </a:lnTo>
                  <a:lnTo>
                    <a:pt x="3504" y="10672"/>
                  </a:lnTo>
                  <a:lnTo>
                    <a:pt x="450" y="7619"/>
                  </a:lnTo>
                  <a:lnTo>
                    <a:pt x="4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0" name="Google Shape;4570;gcf486a7196_0_453"/>
            <p:cNvSpPr/>
            <p:nvPr/>
          </p:nvSpPr>
          <p:spPr>
            <a:xfrm>
              <a:off x="3153425" y="2481000"/>
              <a:ext cx="31375" cy="31350"/>
            </a:xfrm>
            <a:custGeom>
              <a:rect b="b" l="l" r="r" t="t"/>
              <a:pathLst>
                <a:path extrusionOk="0" h="1254" w="1255">
                  <a:moveTo>
                    <a:pt x="611" y="0"/>
                  </a:moveTo>
                  <a:cubicBezTo>
                    <a:pt x="258" y="0"/>
                    <a:pt x="1" y="290"/>
                    <a:pt x="1" y="611"/>
                  </a:cubicBezTo>
                  <a:cubicBezTo>
                    <a:pt x="1" y="965"/>
                    <a:pt x="258" y="1254"/>
                    <a:pt x="611" y="1254"/>
                  </a:cubicBezTo>
                  <a:cubicBezTo>
                    <a:pt x="965" y="1254"/>
                    <a:pt x="1254" y="965"/>
                    <a:pt x="1254" y="611"/>
                  </a:cubicBezTo>
                  <a:cubicBezTo>
                    <a:pt x="1254" y="290"/>
                    <a:pt x="965" y="0"/>
                    <a:pt x="61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1" name="Google Shape;4571;gcf486a7196_0_453"/>
            <p:cNvSpPr/>
            <p:nvPr/>
          </p:nvSpPr>
          <p:spPr>
            <a:xfrm>
              <a:off x="3147800" y="2475375"/>
              <a:ext cx="41825" cy="41800"/>
            </a:xfrm>
            <a:custGeom>
              <a:rect b="b" l="l" r="r" t="t"/>
              <a:pathLst>
                <a:path extrusionOk="0" h="1672" w="1673">
                  <a:moveTo>
                    <a:pt x="836" y="418"/>
                  </a:moveTo>
                  <a:cubicBezTo>
                    <a:pt x="1061" y="418"/>
                    <a:pt x="1254" y="611"/>
                    <a:pt x="1254" y="836"/>
                  </a:cubicBezTo>
                  <a:cubicBezTo>
                    <a:pt x="1254" y="1061"/>
                    <a:pt x="1061" y="1254"/>
                    <a:pt x="836" y="1254"/>
                  </a:cubicBezTo>
                  <a:cubicBezTo>
                    <a:pt x="611" y="1254"/>
                    <a:pt x="418" y="1061"/>
                    <a:pt x="418" y="836"/>
                  </a:cubicBezTo>
                  <a:cubicBezTo>
                    <a:pt x="418" y="611"/>
                    <a:pt x="611" y="418"/>
                    <a:pt x="836" y="418"/>
                  </a:cubicBezTo>
                  <a:close/>
                  <a:moveTo>
                    <a:pt x="836" y="0"/>
                  </a:moveTo>
                  <a:cubicBezTo>
                    <a:pt x="386" y="0"/>
                    <a:pt x="1" y="386"/>
                    <a:pt x="1" y="836"/>
                  </a:cubicBezTo>
                  <a:cubicBezTo>
                    <a:pt x="1" y="1318"/>
                    <a:pt x="386" y="1672"/>
                    <a:pt x="836" y="1672"/>
                  </a:cubicBezTo>
                  <a:cubicBezTo>
                    <a:pt x="1286" y="1672"/>
                    <a:pt x="1672" y="1318"/>
                    <a:pt x="1672" y="836"/>
                  </a:cubicBezTo>
                  <a:cubicBezTo>
                    <a:pt x="1672" y="386"/>
                    <a:pt x="1286" y="0"/>
                    <a:pt x="8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2" name="Google Shape;4572;gcf486a7196_0_453"/>
            <p:cNvSpPr/>
            <p:nvPr/>
          </p:nvSpPr>
          <p:spPr>
            <a:xfrm>
              <a:off x="2753225" y="2987275"/>
              <a:ext cx="488625" cy="170375"/>
            </a:xfrm>
            <a:custGeom>
              <a:rect b="b" l="l" r="r" t="t"/>
              <a:pathLst>
                <a:path extrusionOk="0" h="6815" w="19545">
                  <a:moveTo>
                    <a:pt x="1" y="0"/>
                  </a:moveTo>
                  <a:lnTo>
                    <a:pt x="1" y="418"/>
                  </a:lnTo>
                  <a:lnTo>
                    <a:pt x="11219" y="418"/>
                  </a:lnTo>
                  <a:lnTo>
                    <a:pt x="11219" y="6815"/>
                  </a:lnTo>
                  <a:lnTo>
                    <a:pt x="19544" y="6815"/>
                  </a:lnTo>
                  <a:lnTo>
                    <a:pt x="19544" y="6365"/>
                  </a:lnTo>
                  <a:lnTo>
                    <a:pt x="11637" y="6365"/>
                  </a:lnTo>
                  <a:lnTo>
                    <a:pt x="1163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3" name="Google Shape;4573;gcf486a7196_0_453"/>
            <p:cNvSpPr/>
            <p:nvPr/>
          </p:nvSpPr>
          <p:spPr>
            <a:xfrm>
              <a:off x="2737150" y="2976825"/>
              <a:ext cx="31375" cy="31375"/>
            </a:xfrm>
            <a:custGeom>
              <a:rect b="b" l="l" r="r" t="t"/>
              <a:pathLst>
                <a:path extrusionOk="0" h="1255" w="1255">
                  <a:moveTo>
                    <a:pt x="644" y="0"/>
                  </a:moveTo>
                  <a:cubicBezTo>
                    <a:pt x="290" y="0"/>
                    <a:pt x="1" y="290"/>
                    <a:pt x="1" y="643"/>
                  </a:cubicBezTo>
                  <a:cubicBezTo>
                    <a:pt x="1" y="997"/>
                    <a:pt x="290" y="1254"/>
                    <a:pt x="644" y="1254"/>
                  </a:cubicBezTo>
                  <a:cubicBezTo>
                    <a:pt x="965" y="1254"/>
                    <a:pt x="1254" y="997"/>
                    <a:pt x="1254" y="643"/>
                  </a:cubicBezTo>
                  <a:cubicBezTo>
                    <a:pt x="1254" y="290"/>
                    <a:pt x="965" y="0"/>
                    <a:pt x="64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4" name="Google Shape;4574;gcf486a7196_0_453"/>
            <p:cNvSpPr/>
            <p:nvPr/>
          </p:nvSpPr>
          <p:spPr>
            <a:xfrm>
              <a:off x="2732325" y="2972000"/>
              <a:ext cx="41825" cy="41825"/>
            </a:xfrm>
            <a:custGeom>
              <a:rect b="b" l="l" r="r" t="t"/>
              <a:pathLst>
                <a:path extrusionOk="0" h="1673" w="1673">
                  <a:moveTo>
                    <a:pt x="837" y="418"/>
                  </a:moveTo>
                  <a:cubicBezTo>
                    <a:pt x="1062" y="418"/>
                    <a:pt x="1255" y="611"/>
                    <a:pt x="1255" y="836"/>
                  </a:cubicBezTo>
                  <a:cubicBezTo>
                    <a:pt x="1255" y="1061"/>
                    <a:pt x="1062" y="1254"/>
                    <a:pt x="837" y="1254"/>
                  </a:cubicBezTo>
                  <a:cubicBezTo>
                    <a:pt x="612" y="1254"/>
                    <a:pt x="419" y="1061"/>
                    <a:pt x="419" y="836"/>
                  </a:cubicBezTo>
                  <a:cubicBezTo>
                    <a:pt x="419" y="611"/>
                    <a:pt x="612" y="418"/>
                    <a:pt x="837" y="418"/>
                  </a:cubicBezTo>
                  <a:close/>
                  <a:moveTo>
                    <a:pt x="837" y="1"/>
                  </a:moveTo>
                  <a:cubicBezTo>
                    <a:pt x="354" y="1"/>
                    <a:pt x="1" y="354"/>
                    <a:pt x="1" y="836"/>
                  </a:cubicBezTo>
                  <a:cubicBezTo>
                    <a:pt x="1" y="1286"/>
                    <a:pt x="354" y="1672"/>
                    <a:pt x="837" y="1672"/>
                  </a:cubicBezTo>
                  <a:cubicBezTo>
                    <a:pt x="1287" y="1672"/>
                    <a:pt x="1672" y="1286"/>
                    <a:pt x="1672" y="836"/>
                  </a:cubicBezTo>
                  <a:cubicBezTo>
                    <a:pt x="1672" y="354"/>
                    <a:pt x="1287" y="1"/>
                    <a:pt x="8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5" name="Google Shape;4575;gcf486a7196_0_453"/>
            <p:cNvSpPr/>
            <p:nvPr/>
          </p:nvSpPr>
          <p:spPr>
            <a:xfrm>
              <a:off x="2463125" y="3198625"/>
              <a:ext cx="1296250" cy="180825"/>
            </a:xfrm>
            <a:custGeom>
              <a:rect b="b" l="l" r="r" t="t"/>
              <a:pathLst>
                <a:path extrusionOk="0" h="7233" w="51850">
                  <a:moveTo>
                    <a:pt x="1" y="0"/>
                  </a:moveTo>
                  <a:lnTo>
                    <a:pt x="1" y="418"/>
                  </a:lnTo>
                  <a:lnTo>
                    <a:pt x="9033" y="418"/>
                  </a:lnTo>
                  <a:lnTo>
                    <a:pt x="9033" y="7233"/>
                  </a:lnTo>
                  <a:lnTo>
                    <a:pt x="51849" y="7233"/>
                  </a:lnTo>
                  <a:lnTo>
                    <a:pt x="51849" y="6815"/>
                  </a:lnTo>
                  <a:lnTo>
                    <a:pt x="9451" y="6815"/>
                  </a:lnTo>
                  <a:lnTo>
                    <a:pt x="94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6" name="Google Shape;4576;gcf486a7196_0_453"/>
            <p:cNvSpPr/>
            <p:nvPr/>
          </p:nvSpPr>
          <p:spPr>
            <a:xfrm>
              <a:off x="2447850" y="3188175"/>
              <a:ext cx="31375" cy="31375"/>
            </a:xfrm>
            <a:custGeom>
              <a:rect b="b" l="l" r="r" t="t"/>
              <a:pathLst>
                <a:path extrusionOk="0" h="1255" w="1255">
                  <a:moveTo>
                    <a:pt x="644" y="0"/>
                  </a:moveTo>
                  <a:cubicBezTo>
                    <a:pt x="290" y="0"/>
                    <a:pt x="1" y="258"/>
                    <a:pt x="1" y="611"/>
                  </a:cubicBezTo>
                  <a:cubicBezTo>
                    <a:pt x="1" y="965"/>
                    <a:pt x="290" y="1254"/>
                    <a:pt x="644" y="1254"/>
                  </a:cubicBezTo>
                  <a:cubicBezTo>
                    <a:pt x="997" y="1254"/>
                    <a:pt x="1254" y="965"/>
                    <a:pt x="1254" y="611"/>
                  </a:cubicBezTo>
                  <a:cubicBezTo>
                    <a:pt x="1254" y="258"/>
                    <a:pt x="997" y="0"/>
                    <a:pt x="64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7" name="Google Shape;4577;gcf486a7196_0_453"/>
            <p:cNvSpPr/>
            <p:nvPr/>
          </p:nvSpPr>
          <p:spPr>
            <a:xfrm>
              <a:off x="2443025" y="3182550"/>
              <a:ext cx="41825" cy="41800"/>
            </a:xfrm>
            <a:custGeom>
              <a:rect b="b" l="l" r="r" t="t"/>
              <a:pathLst>
                <a:path extrusionOk="0" h="1672" w="1673">
                  <a:moveTo>
                    <a:pt x="837" y="418"/>
                  </a:moveTo>
                  <a:cubicBezTo>
                    <a:pt x="1062" y="418"/>
                    <a:pt x="1255" y="611"/>
                    <a:pt x="1255" y="836"/>
                  </a:cubicBezTo>
                  <a:cubicBezTo>
                    <a:pt x="1255" y="1061"/>
                    <a:pt x="1062" y="1254"/>
                    <a:pt x="837" y="1254"/>
                  </a:cubicBezTo>
                  <a:cubicBezTo>
                    <a:pt x="612" y="1254"/>
                    <a:pt x="419" y="1061"/>
                    <a:pt x="419" y="836"/>
                  </a:cubicBezTo>
                  <a:cubicBezTo>
                    <a:pt x="419" y="611"/>
                    <a:pt x="612" y="418"/>
                    <a:pt x="837" y="418"/>
                  </a:cubicBezTo>
                  <a:close/>
                  <a:moveTo>
                    <a:pt x="837" y="0"/>
                  </a:moveTo>
                  <a:cubicBezTo>
                    <a:pt x="355" y="0"/>
                    <a:pt x="1" y="386"/>
                    <a:pt x="1" y="836"/>
                  </a:cubicBezTo>
                  <a:cubicBezTo>
                    <a:pt x="1" y="1318"/>
                    <a:pt x="355" y="1672"/>
                    <a:pt x="837" y="1672"/>
                  </a:cubicBezTo>
                  <a:cubicBezTo>
                    <a:pt x="1287" y="1672"/>
                    <a:pt x="1672" y="1318"/>
                    <a:pt x="1672" y="836"/>
                  </a:cubicBezTo>
                  <a:cubicBezTo>
                    <a:pt x="1672" y="386"/>
                    <a:pt x="1287" y="0"/>
                    <a:pt x="83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8" name="Google Shape;4578;gcf486a7196_0_453"/>
            <p:cNvSpPr/>
            <p:nvPr/>
          </p:nvSpPr>
          <p:spPr>
            <a:xfrm>
              <a:off x="2906725" y="3472650"/>
              <a:ext cx="368075" cy="307000"/>
            </a:xfrm>
            <a:custGeom>
              <a:rect b="b" l="l" r="r" t="t"/>
              <a:pathLst>
                <a:path extrusionOk="0" h="12280" w="14723">
                  <a:moveTo>
                    <a:pt x="14272" y="1"/>
                  </a:moveTo>
                  <a:lnTo>
                    <a:pt x="14272" y="5497"/>
                  </a:lnTo>
                  <a:lnTo>
                    <a:pt x="10544" y="5497"/>
                  </a:lnTo>
                  <a:lnTo>
                    <a:pt x="10544" y="11862"/>
                  </a:lnTo>
                  <a:lnTo>
                    <a:pt x="0" y="11862"/>
                  </a:lnTo>
                  <a:lnTo>
                    <a:pt x="0" y="12280"/>
                  </a:lnTo>
                  <a:lnTo>
                    <a:pt x="10961" y="12280"/>
                  </a:lnTo>
                  <a:lnTo>
                    <a:pt x="10961" y="5915"/>
                  </a:lnTo>
                  <a:lnTo>
                    <a:pt x="14722" y="5915"/>
                  </a:lnTo>
                  <a:lnTo>
                    <a:pt x="1472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9" name="Google Shape;4579;gcf486a7196_0_453"/>
            <p:cNvSpPr/>
            <p:nvPr/>
          </p:nvSpPr>
          <p:spPr>
            <a:xfrm>
              <a:off x="2892250" y="3755525"/>
              <a:ext cx="31375" cy="31375"/>
            </a:xfrm>
            <a:custGeom>
              <a:rect b="b" l="l" r="r" t="t"/>
              <a:pathLst>
                <a:path extrusionOk="0" h="1255" w="1255">
                  <a:moveTo>
                    <a:pt x="644" y="0"/>
                  </a:moveTo>
                  <a:cubicBezTo>
                    <a:pt x="290" y="0"/>
                    <a:pt x="1" y="290"/>
                    <a:pt x="1" y="643"/>
                  </a:cubicBezTo>
                  <a:cubicBezTo>
                    <a:pt x="1" y="997"/>
                    <a:pt x="290" y="1254"/>
                    <a:pt x="644" y="1254"/>
                  </a:cubicBezTo>
                  <a:cubicBezTo>
                    <a:pt x="965" y="1254"/>
                    <a:pt x="1254" y="997"/>
                    <a:pt x="1254" y="643"/>
                  </a:cubicBezTo>
                  <a:cubicBezTo>
                    <a:pt x="1254" y="290"/>
                    <a:pt x="965" y="0"/>
                    <a:pt x="64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0" name="Google Shape;4580;gcf486a7196_0_453"/>
            <p:cNvSpPr/>
            <p:nvPr/>
          </p:nvSpPr>
          <p:spPr>
            <a:xfrm>
              <a:off x="2887425" y="3750700"/>
              <a:ext cx="41825" cy="41825"/>
            </a:xfrm>
            <a:custGeom>
              <a:rect b="b" l="l" r="r" t="t"/>
              <a:pathLst>
                <a:path extrusionOk="0" h="1673" w="1673">
                  <a:moveTo>
                    <a:pt x="837" y="418"/>
                  </a:moveTo>
                  <a:cubicBezTo>
                    <a:pt x="1062" y="418"/>
                    <a:pt x="1254" y="611"/>
                    <a:pt x="1254" y="836"/>
                  </a:cubicBezTo>
                  <a:cubicBezTo>
                    <a:pt x="1254" y="1061"/>
                    <a:pt x="1062" y="1254"/>
                    <a:pt x="837" y="1254"/>
                  </a:cubicBezTo>
                  <a:cubicBezTo>
                    <a:pt x="579" y="1254"/>
                    <a:pt x="419" y="1061"/>
                    <a:pt x="419" y="836"/>
                  </a:cubicBezTo>
                  <a:cubicBezTo>
                    <a:pt x="419" y="611"/>
                    <a:pt x="579" y="418"/>
                    <a:pt x="837" y="418"/>
                  </a:cubicBezTo>
                  <a:close/>
                  <a:moveTo>
                    <a:pt x="837" y="1"/>
                  </a:moveTo>
                  <a:cubicBezTo>
                    <a:pt x="354" y="1"/>
                    <a:pt x="1" y="354"/>
                    <a:pt x="1" y="836"/>
                  </a:cubicBezTo>
                  <a:cubicBezTo>
                    <a:pt x="1" y="1286"/>
                    <a:pt x="354" y="1672"/>
                    <a:pt x="837" y="1672"/>
                  </a:cubicBezTo>
                  <a:cubicBezTo>
                    <a:pt x="1287" y="1672"/>
                    <a:pt x="1672" y="1286"/>
                    <a:pt x="1672" y="836"/>
                  </a:cubicBezTo>
                  <a:cubicBezTo>
                    <a:pt x="1672" y="354"/>
                    <a:pt x="1287" y="1"/>
                    <a:pt x="8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1" name="Google Shape;4581;gcf486a7196_0_453"/>
            <p:cNvSpPr/>
            <p:nvPr/>
          </p:nvSpPr>
          <p:spPr>
            <a:xfrm>
              <a:off x="3579350" y="3472650"/>
              <a:ext cx="368075" cy="307000"/>
            </a:xfrm>
            <a:custGeom>
              <a:rect b="b" l="l" r="r" t="t"/>
              <a:pathLst>
                <a:path extrusionOk="0" h="12280" w="14723">
                  <a:moveTo>
                    <a:pt x="0" y="1"/>
                  </a:moveTo>
                  <a:lnTo>
                    <a:pt x="0" y="5915"/>
                  </a:lnTo>
                  <a:lnTo>
                    <a:pt x="3729" y="5915"/>
                  </a:lnTo>
                  <a:lnTo>
                    <a:pt x="3729" y="12280"/>
                  </a:lnTo>
                  <a:lnTo>
                    <a:pt x="14722" y="12280"/>
                  </a:lnTo>
                  <a:lnTo>
                    <a:pt x="14722" y="11862"/>
                  </a:lnTo>
                  <a:lnTo>
                    <a:pt x="4147" y="11862"/>
                  </a:lnTo>
                  <a:lnTo>
                    <a:pt x="4147" y="5497"/>
                  </a:lnTo>
                  <a:lnTo>
                    <a:pt x="418" y="5497"/>
                  </a:lnTo>
                  <a:lnTo>
                    <a:pt x="4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2" name="Google Shape;4582;gcf486a7196_0_453"/>
            <p:cNvSpPr/>
            <p:nvPr/>
          </p:nvSpPr>
          <p:spPr>
            <a:xfrm>
              <a:off x="3930525" y="3755525"/>
              <a:ext cx="31350" cy="31375"/>
            </a:xfrm>
            <a:custGeom>
              <a:rect b="b" l="l" r="r" t="t"/>
              <a:pathLst>
                <a:path extrusionOk="0" h="1255" w="1254">
                  <a:moveTo>
                    <a:pt x="611" y="0"/>
                  </a:moveTo>
                  <a:cubicBezTo>
                    <a:pt x="257" y="0"/>
                    <a:pt x="0" y="290"/>
                    <a:pt x="0" y="643"/>
                  </a:cubicBezTo>
                  <a:cubicBezTo>
                    <a:pt x="0" y="997"/>
                    <a:pt x="257" y="1254"/>
                    <a:pt x="611" y="1254"/>
                  </a:cubicBezTo>
                  <a:cubicBezTo>
                    <a:pt x="964" y="1254"/>
                    <a:pt x="1254" y="997"/>
                    <a:pt x="1254" y="643"/>
                  </a:cubicBezTo>
                  <a:cubicBezTo>
                    <a:pt x="1254" y="290"/>
                    <a:pt x="964" y="0"/>
                    <a:pt x="61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3" name="Google Shape;4583;gcf486a7196_0_453"/>
            <p:cNvSpPr/>
            <p:nvPr/>
          </p:nvSpPr>
          <p:spPr>
            <a:xfrm>
              <a:off x="3924900" y="3750700"/>
              <a:ext cx="41800" cy="41825"/>
            </a:xfrm>
            <a:custGeom>
              <a:rect b="b" l="l" r="r" t="t"/>
              <a:pathLst>
                <a:path extrusionOk="0" h="1673" w="1672">
                  <a:moveTo>
                    <a:pt x="836" y="418"/>
                  </a:moveTo>
                  <a:cubicBezTo>
                    <a:pt x="1061" y="418"/>
                    <a:pt x="1254" y="611"/>
                    <a:pt x="1254" y="836"/>
                  </a:cubicBezTo>
                  <a:cubicBezTo>
                    <a:pt x="1254" y="1061"/>
                    <a:pt x="1061" y="1254"/>
                    <a:pt x="836" y="1254"/>
                  </a:cubicBezTo>
                  <a:cubicBezTo>
                    <a:pt x="611" y="1254"/>
                    <a:pt x="418" y="1061"/>
                    <a:pt x="418" y="836"/>
                  </a:cubicBezTo>
                  <a:cubicBezTo>
                    <a:pt x="418" y="611"/>
                    <a:pt x="611" y="418"/>
                    <a:pt x="836" y="418"/>
                  </a:cubicBezTo>
                  <a:close/>
                  <a:moveTo>
                    <a:pt x="836" y="1"/>
                  </a:moveTo>
                  <a:cubicBezTo>
                    <a:pt x="386" y="1"/>
                    <a:pt x="0" y="354"/>
                    <a:pt x="0" y="836"/>
                  </a:cubicBezTo>
                  <a:cubicBezTo>
                    <a:pt x="0" y="1286"/>
                    <a:pt x="386" y="1672"/>
                    <a:pt x="836" y="1672"/>
                  </a:cubicBezTo>
                  <a:cubicBezTo>
                    <a:pt x="1286" y="1672"/>
                    <a:pt x="1672" y="1286"/>
                    <a:pt x="1672" y="836"/>
                  </a:cubicBezTo>
                  <a:cubicBezTo>
                    <a:pt x="1672" y="354"/>
                    <a:pt x="1286" y="1"/>
                    <a:pt x="8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4" name="Google Shape;4584;gcf486a7196_0_453"/>
            <p:cNvSpPr/>
            <p:nvPr/>
          </p:nvSpPr>
          <p:spPr>
            <a:xfrm>
              <a:off x="3717550" y="3065225"/>
              <a:ext cx="429150" cy="208150"/>
            </a:xfrm>
            <a:custGeom>
              <a:rect b="b" l="l" r="r" t="t"/>
              <a:pathLst>
                <a:path extrusionOk="0" h="8326" w="17166">
                  <a:moveTo>
                    <a:pt x="12537" y="0"/>
                  </a:moveTo>
                  <a:lnTo>
                    <a:pt x="12537" y="2829"/>
                  </a:lnTo>
                  <a:lnTo>
                    <a:pt x="7491" y="2829"/>
                  </a:lnTo>
                  <a:lnTo>
                    <a:pt x="7491" y="7908"/>
                  </a:lnTo>
                  <a:lnTo>
                    <a:pt x="1" y="7908"/>
                  </a:lnTo>
                  <a:lnTo>
                    <a:pt x="1" y="8326"/>
                  </a:lnTo>
                  <a:lnTo>
                    <a:pt x="7908" y="8326"/>
                  </a:lnTo>
                  <a:lnTo>
                    <a:pt x="7908" y="3279"/>
                  </a:lnTo>
                  <a:lnTo>
                    <a:pt x="12955" y="3279"/>
                  </a:lnTo>
                  <a:lnTo>
                    <a:pt x="12955" y="418"/>
                  </a:lnTo>
                  <a:lnTo>
                    <a:pt x="17166" y="418"/>
                  </a:lnTo>
                  <a:lnTo>
                    <a:pt x="1716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5" name="Google Shape;4585;gcf486a7196_0_453"/>
            <p:cNvSpPr/>
            <p:nvPr/>
          </p:nvSpPr>
          <p:spPr>
            <a:xfrm>
              <a:off x="4137850" y="3050750"/>
              <a:ext cx="31375" cy="31375"/>
            </a:xfrm>
            <a:custGeom>
              <a:rect b="b" l="l" r="r" t="t"/>
              <a:pathLst>
                <a:path extrusionOk="0" h="1255" w="1255">
                  <a:moveTo>
                    <a:pt x="643" y="1"/>
                  </a:moveTo>
                  <a:cubicBezTo>
                    <a:pt x="290" y="1"/>
                    <a:pt x="0" y="290"/>
                    <a:pt x="0" y="644"/>
                  </a:cubicBezTo>
                  <a:cubicBezTo>
                    <a:pt x="0" y="997"/>
                    <a:pt x="290" y="1254"/>
                    <a:pt x="643" y="1254"/>
                  </a:cubicBezTo>
                  <a:cubicBezTo>
                    <a:pt x="965" y="1254"/>
                    <a:pt x="1254" y="997"/>
                    <a:pt x="1254" y="644"/>
                  </a:cubicBezTo>
                  <a:cubicBezTo>
                    <a:pt x="1254" y="290"/>
                    <a:pt x="965" y="1"/>
                    <a:pt x="6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6" name="Google Shape;4586;gcf486a7196_0_453"/>
            <p:cNvSpPr/>
            <p:nvPr/>
          </p:nvSpPr>
          <p:spPr>
            <a:xfrm>
              <a:off x="4133025" y="3045925"/>
              <a:ext cx="41825" cy="41825"/>
            </a:xfrm>
            <a:custGeom>
              <a:rect b="b" l="l" r="r" t="t"/>
              <a:pathLst>
                <a:path extrusionOk="0" h="1673" w="1673">
                  <a:moveTo>
                    <a:pt x="836" y="419"/>
                  </a:moveTo>
                  <a:cubicBezTo>
                    <a:pt x="1061" y="419"/>
                    <a:pt x="1254" y="612"/>
                    <a:pt x="1254" y="837"/>
                  </a:cubicBezTo>
                  <a:cubicBezTo>
                    <a:pt x="1254" y="1062"/>
                    <a:pt x="1061" y="1255"/>
                    <a:pt x="836" y="1255"/>
                  </a:cubicBezTo>
                  <a:cubicBezTo>
                    <a:pt x="611" y="1255"/>
                    <a:pt x="418" y="1062"/>
                    <a:pt x="418" y="837"/>
                  </a:cubicBezTo>
                  <a:cubicBezTo>
                    <a:pt x="418" y="612"/>
                    <a:pt x="611" y="419"/>
                    <a:pt x="836" y="419"/>
                  </a:cubicBezTo>
                  <a:close/>
                  <a:moveTo>
                    <a:pt x="836" y="1"/>
                  </a:moveTo>
                  <a:cubicBezTo>
                    <a:pt x="354" y="1"/>
                    <a:pt x="1" y="387"/>
                    <a:pt x="1" y="837"/>
                  </a:cubicBezTo>
                  <a:cubicBezTo>
                    <a:pt x="1" y="1287"/>
                    <a:pt x="354" y="1672"/>
                    <a:pt x="836" y="1672"/>
                  </a:cubicBezTo>
                  <a:cubicBezTo>
                    <a:pt x="1286" y="1672"/>
                    <a:pt x="1672" y="1287"/>
                    <a:pt x="1672" y="837"/>
                  </a:cubicBezTo>
                  <a:cubicBezTo>
                    <a:pt x="1672" y="387"/>
                    <a:pt x="1286" y="1"/>
                    <a:pt x="8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7" name="Google Shape;4587;gcf486a7196_0_453"/>
            <p:cNvSpPr/>
            <p:nvPr/>
          </p:nvSpPr>
          <p:spPr>
            <a:xfrm>
              <a:off x="3828450" y="3381050"/>
              <a:ext cx="499875" cy="175200"/>
            </a:xfrm>
            <a:custGeom>
              <a:rect b="b" l="l" r="r" t="t"/>
              <a:pathLst>
                <a:path extrusionOk="0" h="7008" w="19995">
                  <a:moveTo>
                    <a:pt x="1" y="0"/>
                  </a:moveTo>
                  <a:lnTo>
                    <a:pt x="1" y="418"/>
                  </a:lnTo>
                  <a:lnTo>
                    <a:pt x="13630" y="418"/>
                  </a:lnTo>
                  <a:lnTo>
                    <a:pt x="13630" y="4147"/>
                  </a:lnTo>
                  <a:lnTo>
                    <a:pt x="19577" y="4147"/>
                  </a:lnTo>
                  <a:lnTo>
                    <a:pt x="19577" y="7008"/>
                  </a:lnTo>
                  <a:lnTo>
                    <a:pt x="19995" y="7008"/>
                  </a:lnTo>
                  <a:lnTo>
                    <a:pt x="19995" y="3729"/>
                  </a:lnTo>
                  <a:lnTo>
                    <a:pt x="14048" y="3729"/>
                  </a:lnTo>
                  <a:lnTo>
                    <a:pt x="140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8" name="Google Shape;4588;gcf486a7196_0_453"/>
            <p:cNvSpPr/>
            <p:nvPr/>
          </p:nvSpPr>
          <p:spPr>
            <a:xfrm>
              <a:off x="4307400" y="3550600"/>
              <a:ext cx="31375" cy="31375"/>
            </a:xfrm>
            <a:custGeom>
              <a:rect b="b" l="l" r="r" t="t"/>
              <a:pathLst>
                <a:path extrusionOk="0" h="1255" w="1255">
                  <a:moveTo>
                    <a:pt x="644" y="1"/>
                  </a:moveTo>
                  <a:cubicBezTo>
                    <a:pt x="290" y="1"/>
                    <a:pt x="1" y="290"/>
                    <a:pt x="1" y="644"/>
                  </a:cubicBezTo>
                  <a:cubicBezTo>
                    <a:pt x="1" y="965"/>
                    <a:pt x="290" y="1254"/>
                    <a:pt x="644" y="1254"/>
                  </a:cubicBezTo>
                  <a:cubicBezTo>
                    <a:pt x="997" y="1254"/>
                    <a:pt x="1255" y="965"/>
                    <a:pt x="1255" y="644"/>
                  </a:cubicBezTo>
                  <a:cubicBezTo>
                    <a:pt x="1255" y="290"/>
                    <a:pt x="997" y="1"/>
                    <a:pt x="6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9" name="Google Shape;4589;gcf486a7196_0_453"/>
            <p:cNvSpPr/>
            <p:nvPr/>
          </p:nvSpPr>
          <p:spPr>
            <a:xfrm>
              <a:off x="4302600" y="3545775"/>
              <a:ext cx="41800" cy="41825"/>
            </a:xfrm>
            <a:custGeom>
              <a:rect b="b" l="l" r="r" t="t"/>
              <a:pathLst>
                <a:path extrusionOk="0" h="1673" w="1672">
                  <a:moveTo>
                    <a:pt x="836" y="419"/>
                  </a:moveTo>
                  <a:cubicBezTo>
                    <a:pt x="1061" y="419"/>
                    <a:pt x="1254" y="612"/>
                    <a:pt x="1254" y="837"/>
                  </a:cubicBezTo>
                  <a:cubicBezTo>
                    <a:pt x="1254" y="1062"/>
                    <a:pt x="1061" y="1254"/>
                    <a:pt x="836" y="1254"/>
                  </a:cubicBezTo>
                  <a:cubicBezTo>
                    <a:pt x="611" y="1254"/>
                    <a:pt x="418" y="1062"/>
                    <a:pt x="418" y="837"/>
                  </a:cubicBezTo>
                  <a:cubicBezTo>
                    <a:pt x="418" y="612"/>
                    <a:pt x="611" y="419"/>
                    <a:pt x="836" y="419"/>
                  </a:cubicBezTo>
                  <a:close/>
                  <a:moveTo>
                    <a:pt x="836" y="1"/>
                  </a:moveTo>
                  <a:cubicBezTo>
                    <a:pt x="354" y="1"/>
                    <a:pt x="0" y="354"/>
                    <a:pt x="0" y="837"/>
                  </a:cubicBezTo>
                  <a:cubicBezTo>
                    <a:pt x="0" y="1287"/>
                    <a:pt x="354" y="1672"/>
                    <a:pt x="836" y="1672"/>
                  </a:cubicBezTo>
                  <a:cubicBezTo>
                    <a:pt x="1286" y="1672"/>
                    <a:pt x="1672" y="1287"/>
                    <a:pt x="1672" y="837"/>
                  </a:cubicBezTo>
                  <a:cubicBezTo>
                    <a:pt x="1672" y="354"/>
                    <a:pt x="1286" y="1"/>
                    <a:pt x="8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0" name="Google Shape;4590;gcf486a7196_0_453"/>
            <p:cNvSpPr/>
            <p:nvPr/>
          </p:nvSpPr>
          <p:spPr>
            <a:xfrm>
              <a:off x="2974225" y="2715850"/>
              <a:ext cx="920950" cy="791375"/>
            </a:xfrm>
            <a:custGeom>
              <a:rect b="b" l="l" r="r" t="t"/>
              <a:pathLst>
                <a:path extrusionOk="0" h="31655" w="36838">
                  <a:moveTo>
                    <a:pt x="18415" y="1"/>
                  </a:moveTo>
                  <a:cubicBezTo>
                    <a:pt x="17945" y="1"/>
                    <a:pt x="17471" y="234"/>
                    <a:pt x="17198" y="700"/>
                  </a:cubicBezTo>
                  <a:lnTo>
                    <a:pt x="547" y="29565"/>
                  </a:lnTo>
                  <a:cubicBezTo>
                    <a:pt x="0" y="30498"/>
                    <a:pt x="675" y="31655"/>
                    <a:pt x="1736" y="31655"/>
                  </a:cubicBezTo>
                  <a:lnTo>
                    <a:pt x="35070" y="31655"/>
                  </a:lnTo>
                  <a:cubicBezTo>
                    <a:pt x="36163" y="31655"/>
                    <a:pt x="36838" y="30498"/>
                    <a:pt x="36291" y="29565"/>
                  </a:cubicBezTo>
                  <a:lnTo>
                    <a:pt x="19608" y="700"/>
                  </a:lnTo>
                  <a:cubicBezTo>
                    <a:pt x="19351" y="234"/>
                    <a:pt x="18885" y="1"/>
                    <a:pt x="18415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1" name="Google Shape;4591;gcf486a7196_0_453"/>
            <p:cNvSpPr/>
            <p:nvPr/>
          </p:nvSpPr>
          <p:spPr>
            <a:xfrm>
              <a:off x="2977425" y="2710025"/>
              <a:ext cx="914550" cy="802825"/>
            </a:xfrm>
            <a:custGeom>
              <a:rect b="b" l="l" r="r" t="t"/>
              <a:pathLst>
                <a:path extrusionOk="0" h="32113" w="36582">
                  <a:moveTo>
                    <a:pt x="18291" y="451"/>
                  </a:moveTo>
                  <a:cubicBezTo>
                    <a:pt x="18677" y="451"/>
                    <a:pt x="19095" y="643"/>
                    <a:pt x="19320" y="1029"/>
                  </a:cubicBezTo>
                  <a:lnTo>
                    <a:pt x="35970" y="29895"/>
                  </a:lnTo>
                  <a:cubicBezTo>
                    <a:pt x="36099" y="30088"/>
                    <a:pt x="36131" y="30313"/>
                    <a:pt x="36131" y="30506"/>
                  </a:cubicBezTo>
                  <a:cubicBezTo>
                    <a:pt x="36131" y="30795"/>
                    <a:pt x="36035" y="31116"/>
                    <a:pt x="35810" y="31309"/>
                  </a:cubicBezTo>
                  <a:cubicBezTo>
                    <a:pt x="35585" y="31534"/>
                    <a:pt x="35295" y="31695"/>
                    <a:pt x="34942" y="31695"/>
                  </a:cubicBezTo>
                  <a:lnTo>
                    <a:pt x="1608" y="31695"/>
                  </a:lnTo>
                  <a:cubicBezTo>
                    <a:pt x="1255" y="31695"/>
                    <a:pt x="965" y="31534"/>
                    <a:pt x="772" y="31309"/>
                  </a:cubicBezTo>
                  <a:cubicBezTo>
                    <a:pt x="547" y="31116"/>
                    <a:pt x="419" y="30795"/>
                    <a:pt x="419" y="30506"/>
                  </a:cubicBezTo>
                  <a:cubicBezTo>
                    <a:pt x="419" y="30313"/>
                    <a:pt x="483" y="30088"/>
                    <a:pt x="580" y="29895"/>
                  </a:cubicBezTo>
                  <a:lnTo>
                    <a:pt x="17262" y="1029"/>
                  </a:lnTo>
                  <a:cubicBezTo>
                    <a:pt x="17487" y="643"/>
                    <a:pt x="17873" y="451"/>
                    <a:pt x="18291" y="451"/>
                  </a:cubicBezTo>
                  <a:close/>
                  <a:moveTo>
                    <a:pt x="18291" y="0"/>
                  </a:moveTo>
                  <a:cubicBezTo>
                    <a:pt x="17745" y="0"/>
                    <a:pt x="17198" y="290"/>
                    <a:pt x="16877" y="804"/>
                  </a:cubicBezTo>
                  <a:lnTo>
                    <a:pt x="226" y="29702"/>
                  </a:lnTo>
                  <a:cubicBezTo>
                    <a:pt x="65" y="29959"/>
                    <a:pt x="1" y="30216"/>
                    <a:pt x="1" y="30506"/>
                  </a:cubicBezTo>
                  <a:cubicBezTo>
                    <a:pt x="1" y="30924"/>
                    <a:pt x="162" y="31309"/>
                    <a:pt x="451" y="31631"/>
                  </a:cubicBezTo>
                  <a:cubicBezTo>
                    <a:pt x="740" y="31920"/>
                    <a:pt x="1158" y="32113"/>
                    <a:pt x="1608" y="32113"/>
                  </a:cubicBezTo>
                  <a:lnTo>
                    <a:pt x="34942" y="32113"/>
                  </a:lnTo>
                  <a:cubicBezTo>
                    <a:pt x="35424" y="32113"/>
                    <a:pt x="35842" y="31920"/>
                    <a:pt x="36099" y="31631"/>
                  </a:cubicBezTo>
                  <a:cubicBezTo>
                    <a:pt x="36388" y="31309"/>
                    <a:pt x="36581" y="30924"/>
                    <a:pt x="36581" y="30506"/>
                  </a:cubicBezTo>
                  <a:cubicBezTo>
                    <a:pt x="36581" y="30216"/>
                    <a:pt x="36485" y="29959"/>
                    <a:pt x="36356" y="29702"/>
                  </a:cubicBezTo>
                  <a:lnTo>
                    <a:pt x="19673" y="804"/>
                  </a:lnTo>
                  <a:cubicBezTo>
                    <a:pt x="19384" y="290"/>
                    <a:pt x="18838" y="0"/>
                    <a:pt x="18291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2" name="Google Shape;4592;gcf486a7196_0_453"/>
            <p:cNvSpPr/>
            <p:nvPr/>
          </p:nvSpPr>
          <p:spPr>
            <a:xfrm>
              <a:off x="3012800" y="2747600"/>
              <a:ext cx="843800" cy="729900"/>
            </a:xfrm>
            <a:custGeom>
              <a:rect b="b" l="l" r="r" t="t"/>
              <a:pathLst>
                <a:path extrusionOk="0" h="29196" w="33752">
                  <a:moveTo>
                    <a:pt x="16876" y="0"/>
                  </a:moveTo>
                  <a:cubicBezTo>
                    <a:pt x="16764" y="0"/>
                    <a:pt x="16651" y="56"/>
                    <a:pt x="16587" y="169"/>
                  </a:cubicBezTo>
                  <a:lnTo>
                    <a:pt x="129" y="28681"/>
                  </a:lnTo>
                  <a:cubicBezTo>
                    <a:pt x="0" y="28906"/>
                    <a:pt x="161" y="29195"/>
                    <a:pt x="418" y="29195"/>
                  </a:cubicBezTo>
                  <a:lnTo>
                    <a:pt x="33334" y="29195"/>
                  </a:lnTo>
                  <a:cubicBezTo>
                    <a:pt x="33591" y="29195"/>
                    <a:pt x="33752" y="28906"/>
                    <a:pt x="33623" y="28681"/>
                  </a:cubicBezTo>
                  <a:lnTo>
                    <a:pt x="17165" y="169"/>
                  </a:lnTo>
                  <a:cubicBezTo>
                    <a:pt x="17101" y="56"/>
                    <a:pt x="16989" y="0"/>
                    <a:pt x="16876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3" name="Google Shape;4593;gcf486a7196_0_453"/>
            <p:cNvSpPr/>
            <p:nvPr/>
          </p:nvSpPr>
          <p:spPr>
            <a:xfrm>
              <a:off x="3009575" y="2742175"/>
              <a:ext cx="850250" cy="740950"/>
            </a:xfrm>
            <a:custGeom>
              <a:rect b="b" l="l" r="r" t="t"/>
              <a:pathLst>
                <a:path extrusionOk="0" h="29638" w="34010">
                  <a:moveTo>
                    <a:pt x="17005" y="450"/>
                  </a:moveTo>
                  <a:lnTo>
                    <a:pt x="17102" y="515"/>
                  </a:lnTo>
                  <a:lnTo>
                    <a:pt x="33559" y="29027"/>
                  </a:lnTo>
                  <a:lnTo>
                    <a:pt x="33592" y="29091"/>
                  </a:lnTo>
                  <a:lnTo>
                    <a:pt x="33559" y="29155"/>
                  </a:lnTo>
                  <a:lnTo>
                    <a:pt x="33463" y="29220"/>
                  </a:lnTo>
                  <a:lnTo>
                    <a:pt x="547" y="29220"/>
                  </a:lnTo>
                  <a:lnTo>
                    <a:pt x="451" y="29155"/>
                  </a:lnTo>
                  <a:lnTo>
                    <a:pt x="419" y="29091"/>
                  </a:lnTo>
                  <a:lnTo>
                    <a:pt x="419" y="29027"/>
                  </a:lnTo>
                  <a:lnTo>
                    <a:pt x="16877" y="515"/>
                  </a:lnTo>
                  <a:lnTo>
                    <a:pt x="17005" y="450"/>
                  </a:lnTo>
                  <a:close/>
                  <a:moveTo>
                    <a:pt x="17005" y="0"/>
                  </a:moveTo>
                  <a:cubicBezTo>
                    <a:pt x="16812" y="0"/>
                    <a:pt x="16619" y="97"/>
                    <a:pt x="16523" y="290"/>
                  </a:cubicBezTo>
                  <a:lnTo>
                    <a:pt x="65" y="28802"/>
                  </a:lnTo>
                  <a:cubicBezTo>
                    <a:pt x="1" y="28898"/>
                    <a:pt x="1" y="28995"/>
                    <a:pt x="1" y="29091"/>
                  </a:cubicBezTo>
                  <a:cubicBezTo>
                    <a:pt x="1" y="29380"/>
                    <a:pt x="226" y="29638"/>
                    <a:pt x="547" y="29638"/>
                  </a:cubicBezTo>
                  <a:lnTo>
                    <a:pt x="33463" y="29638"/>
                  </a:lnTo>
                  <a:cubicBezTo>
                    <a:pt x="33784" y="29638"/>
                    <a:pt x="34009" y="29380"/>
                    <a:pt x="34009" y="29091"/>
                  </a:cubicBezTo>
                  <a:cubicBezTo>
                    <a:pt x="34009" y="28995"/>
                    <a:pt x="33977" y="28898"/>
                    <a:pt x="33945" y="28802"/>
                  </a:cubicBezTo>
                  <a:lnTo>
                    <a:pt x="17487" y="290"/>
                  </a:lnTo>
                  <a:cubicBezTo>
                    <a:pt x="17359" y="97"/>
                    <a:pt x="17166" y="0"/>
                    <a:pt x="17005" y="0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4" name="Google Shape;4594;gcf486a7196_0_453"/>
            <p:cNvSpPr/>
            <p:nvPr/>
          </p:nvSpPr>
          <p:spPr>
            <a:xfrm>
              <a:off x="3366375" y="2914550"/>
              <a:ext cx="135850" cy="521150"/>
            </a:xfrm>
            <a:custGeom>
              <a:rect b="b" l="l" r="r" t="t"/>
              <a:pathLst>
                <a:path extrusionOk="0" h="20846" w="5434">
                  <a:moveTo>
                    <a:pt x="2721" y="0"/>
                  </a:moveTo>
                  <a:cubicBezTo>
                    <a:pt x="2259" y="0"/>
                    <a:pt x="1801" y="113"/>
                    <a:pt x="1351" y="338"/>
                  </a:cubicBezTo>
                  <a:cubicBezTo>
                    <a:pt x="419" y="788"/>
                    <a:pt x="1" y="1527"/>
                    <a:pt x="129" y="2556"/>
                  </a:cubicBezTo>
                  <a:lnTo>
                    <a:pt x="1415" y="12681"/>
                  </a:lnTo>
                  <a:cubicBezTo>
                    <a:pt x="1479" y="13099"/>
                    <a:pt x="1608" y="13421"/>
                    <a:pt x="1897" y="13646"/>
                  </a:cubicBezTo>
                  <a:cubicBezTo>
                    <a:pt x="2154" y="13871"/>
                    <a:pt x="2444" y="13999"/>
                    <a:pt x="2733" y="13999"/>
                  </a:cubicBezTo>
                  <a:cubicBezTo>
                    <a:pt x="3055" y="13999"/>
                    <a:pt x="3312" y="13871"/>
                    <a:pt x="3601" y="13646"/>
                  </a:cubicBezTo>
                  <a:cubicBezTo>
                    <a:pt x="3858" y="13421"/>
                    <a:pt x="4019" y="13099"/>
                    <a:pt x="4051" y="12681"/>
                  </a:cubicBezTo>
                  <a:lnTo>
                    <a:pt x="5305" y="2556"/>
                  </a:lnTo>
                  <a:cubicBezTo>
                    <a:pt x="5433" y="1527"/>
                    <a:pt x="5047" y="788"/>
                    <a:pt x="4115" y="338"/>
                  </a:cubicBezTo>
                  <a:cubicBezTo>
                    <a:pt x="3649" y="113"/>
                    <a:pt x="3183" y="0"/>
                    <a:pt x="2721" y="0"/>
                  </a:cubicBezTo>
                  <a:close/>
                  <a:moveTo>
                    <a:pt x="2765" y="16185"/>
                  </a:moveTo>
                  <a:cubicBezTo>
                    <a:pt x="2090" y="16185"/>
                    <a:pt x="1544" y="16410"/>
                    <a:pt x="1126" y="16860"/>
                  </a:cubicBezTo>
                  <a:cubicBezTo>
                    <a:pt x="676" y="17342"/>
                    <a:pt x="451" y="17889"/>
                    <a:pt x="451" y="18499"/>
                  </a:cubicBezTo>
                  <a:cubicBezTo>
                    <a:pt x="451" y="19174"/>
                    <a:pt x="676" y="19721"/>
                    <a:pt x="1126" y="20171"/>
                  </a:cubicBezTo>
                  <a:cubicBezTo>
                    <a:pt x="1576" y="20621"/>
                    <a:pt x="2122" y="20846"/>
                    <a:pt x="2765" y="20846"/>
                  </a:cubicBezTo>
                  <a:cubicBezTo>
                    <a:pt x="3408" y="20846"/>
                    <a:pt x="3955" y="20621"/>
                    <a:pt x="4405" y="20171"/>
                  </a:cubicBezTo>
                  <a:cubicBezTo>
                    <a:pt x="4822" y="19689"/>
                    <a:pt x="5047" y="19142"/>
                    <a:pt x="5047" y="18499"/>
                  </a:cubicBezTo>
                  <a:cubicBezTo>
                    <a:pt x="5047" y="17824"/>
                    <a:pt x="4822" y="17278"/>
                    <a:pt x="4372" y="16828"/>
                  </a:cubicBezTo>
                  <a:cubicBezTo>
                    <a:pt x="3922" y="16410"/>
                    <a:pt x="3376" y="16185"/>
                    <a:pt x="2765" y="1618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5" name="Google Shape;4595;gcf486a7196_0_453"/>
            <p:cNvSpPr/>
            <p:nvPr/>
          </p:nvSpPr>
          <p:spPr>
            <a:xfrm>
              <a:off x="4003650" y="3086925"/>
              <a:ext cx="423525" cy="291950"/>
            </a:xfrm>
            <a:custGeom>
              <a:rect b="b" l="l" r="r" t="t"/>
              <a:pathLst>
                <a:path extrusionOk="0" h="11678" w="16941">
                  <a:moveTo>
                    <a:pt x="6429" y="0"/>
                  </a:moveTo>
                  <a:cubicBezTo>
                    <a:pt x="6365" y="32"/>
                    <a:pt x="6333" y="65"/>
                    <a:pt x="6301" y="129"/>
                  </a:cubicBezTo>
                  <a:lnTo>
                    <a:pt x="6301" y="193"/>
                  </a:lnTo>
                  <a:lnTo>
                    <a:pt x="6686" y="1511"/>
                  </a:lnTo>
                  <a:lnTo>
                    <a:pt x="6751" y="1607"/>
                  </a:lnTo>
                  <a:lnTo>
                    <a:pt x="8069" y="2604"/>
                  </a:lnTo>
                  <a:lnTo>
                    <a:pt x="7972" y="3086"/>
                  </a:lnTo>
                  <a:cubicBezTo>
                    <a:pt x="6911" y="2990"/>
                    <a:pt x="5883" y="2893"/>
                    <a:pt x="5336" y="2893"/>
                  </a:cubicBezTo>
                  <a:lnTo>
                    <a:pt x="4918" y="1607"/>
                  </a:lnTo>
                  <a:cubicBezTo>
                    <a:pt x="4918" y="1543"/>
                    <a:pt x="4854" y="1511"/>
                    <a:pt x="4790" y="1511"/>
                  </a:cubicBezTo>
                  <a:lnTo>
                    <a:pt x="2540" y="1543"/>
                  </a:lnTo>
                  <a:lnTo>
                    <a:pt x="1929" y="707"/>
                  </a:lnTo>
                  <a:cubicBezTo>
                    <a:pt x="1910" y="670"/>
                    <a:pt x="1869" y="654"/>
                    <a:pt x="1826" y="654"/>
                  </a:cubicBezTo>
                  <a:cubicBezTo>
                    <a:pt x="1795" y="654"/>
                    <a:pt x="1763" y="662"/>
                    <a:pt x="1736" y="675"/>
                  </a:cubicBezTo>
                  <a:lnTo>
                    <a:pt x="1672" y="772"/>
                  </a:lnTo>
                  <a:lnTo>
                    <a:pt x="1704" y="900"/>
                  </a:lnTo>
                  <a:lnTo>
                    <a:pt x="2347" y="1768"/>
                  </a:lnTo>
                  <a:cubicBezTo>
                    <a:pt x="2379" y="1832"/>
                    <a:pt x="2443" y="1832"/>
                    <a:pt x="2475" y="1832"/>
                  </a:cubicBezTo>
                  <a:lnTo>
                    <a:pt x="4661" y="1800"/>
                  </a:lnTo>
                  <a:lnTo>
                    <a:pt x="5015" y="2925"/>
                  </a:lnTo>
                  <a:cubicBezTo>
                    <a:pt x="4436" y="3022"/>
                    <a:pt x="3504" y="3343"/>
                    <a:pt x="2700" y="3665"/>
                  </a:cubicBezTo>
                  <a:cubicBezTo>
                    <a:pt x="1897" y="3986"/>
                    <a:pt x="1672" y="4983"/>
                    <a:pt x="2250" y="5626"/>
                  </a:cubicBezTo>
                  <a:lnTo>
                    <a:pt x="3890" y="7361"/>
                  </a:lnTo>
                  <a:lnTo>
                    <a:pt x="3150" y="8133"/>
                  </a:lnTo>
                  <a:lnTo>
                    <a:pt x="1190" y="7072"/>
                  </a:lnTo>
                  <a:lnTo>
                    <a:pt x="1061" y="7072"/>
                  </a:lnTo>
                  <a:lnTo>
                    <a:pt x="65" y="7554"/>
                  </a:lnTo>
                  <a:lnTo>
                    <a:pt x="0" y="7651"/>
                  </a:lnTo>
                  <a:lnTo>
                    <a:pt x="0" y="7747"/>
                  </a:lnTo>
                  <a:cubicBezTo>
                    <a:pt x="24" y="7819"/>
                    <a:pt x="85" y="7856"/>
                    <a:pt x="154" y="7856"/>
                  </a:cubicBezTo>
                  <a:cubicBezTo>
                    <a:pt x="177" y="7856"/>
                    <a:pt x="201" y="7852"/>
                    <a:pt x="225" y="7844"/>
                  </a:cubicBezTo>
                  <a:lnTo>
                    <a:pt x="1125" y="7393"/>
                  </a:lnTo>
                  <a:lnTo>
                    <a:pt x="3086" y="8454"/>
                  </a:lnTo>
                  <a:cubicBezTo>
                    <a:pt x="3105" y="8464"/>
                    <a:pt x="3124" y="8468"/>
                    <a:pt x="3143" y="8468"/>
                  </a:cubicBezTo>
                  <a:cubicBezTo>
                    <a:pt x="3188" y="8468"/>
                    <a:pt x="3234" y="8445"/>
                    <a:pt x="3279" y="8422"/>
                  </a:cubicBezTo>
                  <a:lnTo>
                    <a:pt x="4083" y="7586"/>
                  </a:lnTo>
                  <a:lnTo>
                    <a:pt x="4211" y="7747"/>
                  </a:lnTo>
                  <a:lnTo>
                    <a:pt x="6622" y="8615"/>
                  </a:lnTo>
                  <a:lnTo>
                    <a:pt x="6461" y="9290"/>
                  </a:lnTo>
                  <a:lnTo>
                    <a:pt x="4822" y="9547"/>
                  </a:lnTo>
                  <a:lnTo>
                    <a:pt x="4726" y="9611"/>
                  </a:lnTo>
                  <a:lnTo>
                    <a:pt x="3793" y="10608"/>
                  </a:lnTo>
                  <a:lnTo>
                    <a:pt x="3729" y="10672"/>
                  </a:lnTo>
                  <a:cubicBezTo>
                    <a:pt x="3729" y="10704"/>
                    <a:pt x="3729" y="10769"/>
                    <a:pt x="3793" y="10801"/>
                  </a:cubicBezTo>
                  <a:cubicBezTo>
                    <a:pt x="3825" y="10833"/>
                    <a:pt x="3866" y="10849"/>
                    <a:pt x="3902" y="10849"/>
                  </a:cubicBezTo>
                  <a:cubicBezTo>
                    <a:pt x="3938" y="10849"/>
                    <a:pt x="3970" y="10833"/>
                    <a:pt x="3986" y="10801"/>
                  </a:cubicBezTo>
                  <a:lnTo>
                    <a:pt x="4918" y="9836"/>
                  </a:lnTo>
                  <a:lnTo>
                    <a:pt x="6590" y="9579"/>
                  </a:lnTo>
                  <a:cubicBezTo>
                    <a:pt x="6654" y="9547"/>
                    <a:pt x="6718" y="9515"/>
                    <a:pt x="6718" y="9451"/>
                  </a:cubicBezTo>
                  <a:lnTo>
                    <a:pt x="6911" y="8711"/>
                  </a:lnTo>
                  <a:lnTo>
                    <a:pt x="9579" y="9676"/>
                  </a:lnTo>
                  <a:cubicBezTo>
                    <a:pt x="9579" y="9676"/>
                    <a:pt x="10029" y="9290"/>
                    <a:pt x="10544" y="8583"/>
                  </a:cubicBezTo>
                  <a:lnTo>
                    <a:pt x="10897" y="9419"/>
                  </a:lnTo>
                  <a:lnTo>
                    <a:pt x="10929" y="9483"/>
                  </a:lnTo>
                  <a:lnTo>
                    <a:pt x="11894" y="10287"/>
                  </a:lnTo>
                  <a:lnTo>
                    <a:pt x="12183" y="11572"/>
                  </a:lnTo>
                  <a:cubicBezTo>
                    <a:pt x="12183" y="11625"/>
                    <a:pt x="12247" y="11677"/>
                    <a:pt x="12323" y="11677"/>
                  </a:cubicBezTo>
                  <a:cubicBezTo>
                    <a:pt x="12340" y="11677"/>
                    <a:pt x="12358" y="11675"/>
                    <a:pt x="12376" y="11669"/>
                  </a:cubicBezTo>
                  <a:cubicBezTo>
                    <a:pt x="12440" y="11669"/>
                    <a:pt x="12504" y="11572"/>
                    <a:pt x="12472" y="11508"/>
                  </a:cubicBezTo>
                  <a:lnTo>
                    <a:pt x="12183" y="10158"/>
                  </a:lnTo>
                  <a:lnTo>
                    <a:pt x="12119" y="10061"/>
                  </a:lnTo>
                  <a:lnTo>
                    <a:pt x="11154" y="9258"/>
                  </a:lnTo>
                  <a:lnTo>
                    <a:pt x="10737" y="8294"/>
                  </a:lnTo>
                  <a:cubicBezTo>
                    <a:pt x="10769" y="8229"/>
                    <a:pt x="10833" y="8165"/>
                    <a:pt x="10865" y="8101"/>
                  </a:cubicBezTo>
                  <a:lnTo>
                    <a:pt x="11701" y="8294"/>
                  </a:lnTo>
                  <a:lnTo>
                    <a:pt x="11829" y="7683"/>
                  </a:lnTo>
                  <a:lnTo>
                    <a:pt x="12408" y="7844"/>
                  </a:lnTo>
                  <a:cubicBezTo>
                    <a:pt x="12826" y="8261"/>
                    <a:pt x="14722" y="10158"/>
                    <a:pt x="15044" y="11476"/>
                  </a:cubicBezTo>
                  <a:cubicBezTo>
                    <a:pt x="15068" y="11548"/>
                    <a:pt x="15128" y="11584"/>
                    <a:pt x="15184" y="11584"/>
                  </a:cubicBezTo>
                  <a:cubicBezTo>
                    <a:pt x="15203" y="11584"/>
                    <a:pt x="15221" y="11580"/>
                    <a:pt x="15237" y="11572"/>
                  </a:cubicBezTo>
                  <a:cubicBezTo>
                    <a:pt x="15333" y="11572"/>
                    <a:pt x="15365" y="11476"/>
                    <a:pt x="15333" y="11412"/>
                  </a:cubicBezTo>
                  <a:cubicBezTo>
                    <a:pt x="15012" y="10029"/>
                    <a:pt x="13179" y="8165"/>
                    <a:pt x="12665" y="7651"/>
                  </a:cubicBezTo>
                  <a:lnTo>
                    <a:pt x="12954" y="6558"/>
                  </a:lnTo>
                  <a:cubicBezTo>
                    <a:pt x="13630" y="6365"/>
                    <a:pt x="15815" y="5722"/>
                    <a:pt x="16876" y="4886"/>
                  </a:cubicBezTo>
                  <a:cubicBezTo>
                    <a:pt x="16940" y="4854"/>
                    <a:pt x="16940" y="4758"/>
                    <a:pt x="16908" y="4661"/>
                  </a:cubicBezTo>
                  <a:cubicBezTo>
                    <a:pt x="16876" y="4629"/>
                    <a:pt x="16836" y="4613"/>
                    <a:pt x="16796" y="4613"/>
                  </a:cubicBezTo>
                  <a:cubicBezTo>
                    <a:pt x="16756" y="4613"/>
                    <a:pt x="16715" y="4629"/>
                    <a:pt x="16683" y="4661"/>
                  </a:cubicBezTo>
                  <a:cubicBezTo>
                    <a:pt x="15655" y="5465"/>
                    <a:pt x="13308" y="6140"/>
                    <a:pt x="12762" y="6301"/>
                  </a:cubicBezTo>
                  <a:lnTo>
                    <a:pt x="12119" y="6140"/>
                  </a:lnTo>
                  <a:lnTo>
                    <a:pt x="12279" y="5561"/>
                  </a:lnTo>
                  <a:lnTo>
                    <a:pt x="11604" y="5401"/>
                  </a:lnTo>
                  <a:cubicBezTo>
                    <a:pt x="11572" y="5143"/>
                    <a:pt x="11540" y="4854"/>
                    <a:pt x="11476" y="4629"/>
                  </a:cubicBezTo>
                  <a:lnTo>
                    <a:pt x="12472" y="3793"/>
                  </a:lnTo>
                  <a:lnTo>
                    <a:pt x="13694" y="3536"/>
                  </a:lnTo>
                  <a:lnTo>
                    <a:pt x="13790" y="3472"/>
                  </a:lnTo>
                  <a:lnTo>
                    <a:pt x="14690" y="2443"/>
                  </a:lnTo>
                  <a:cubicBezTo>
                    <a:pt x="14722" y="2379"/>
                    <a:pt x="14722" y="2283"/>
                    <a:pt x="14658" y="2218"/>
                  </a:cubicBezTo>
                  <a:cubicBezTo>
                    <a:pt x="14626" y="2186"/>
                    <a:pt x="14586" y="2170"/>
                    <a:pt x="14546" y="2170"/>
                  </a:cubicBezTo>
                  <a:cubicBezTo>
                    <a:pt x="14505" y="2170"/>
                    <a:pt x="14465" y="2186"/>
                    <a:pt x="14433" y="2218"/>
                  </a:cubicBezTo>
                  <a:lnTo>
                    <a:pt x="13597" y="3247"/>
                  </a:lnTo>
                  <a:lnTo>
                    <a:pt x="12376" y="3504"/>
                  </a:lnTo>
                  <a:lnTo>
                    <a:pt x="12312" y="3536"/>
                  </a:lnTo>
                  <a:lnTo>
                    <a:pt x="11379" y="4308"/>
                  </a:lnTo>
                  <a:cubicBezTo>
                    <a:pt x="11187" y="3761"/>
                    <a:pt x="10929" y="3375"/>
                    <a:pt x="10929" y="3375"/>
                  </a:cubicBezTo>
                  <a:cubicBezTo>
                    <a:pt x="10929" y="3375"/>
                    <a:pt x="9644" y="3247"/>
                    <a:pt x="8261" y="3118"/>
                  </a:cubicBezTo>
                  <a:lnTo>
                    <a:pt x="8390" y="2572"/>
                  </a:lnTo>
                  <a:cubicBezTo>
                    <a:pt x="8422" y="2508"/>
                    <a:pt x="8390" y="2443"/>
                    <a:pt x="8358" y="2411"/>
                  </a:cubicBezTo>
                  <a:lnTo>
                    <a:pt x="6976" y="1382"/>
                  </a:lnTo>
                  <a:lnTo>
                    <a:pt x="6590" y="129"/>
                  </a:lnTo>
                  <a:cubicBezTo>
                    <a:pt x="6590" y="32"/>
                    <a:pt x="6493" y="0"/>
                    <a:pt x="6429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6" name="Google Shape;4596;gcf486a7196_0_453"/>
            <p:cNvSpPr/>
            <p:nvPr/>
          </p:nvSpPr>
          <p:spPr>
            <a:xfrm>
              <a:off x="4112125" y="3168875"/>
              <a:ext cx="157550" cy="145500"/>
            </a:xfrm>
            <a:custGeom>
              <a:rect b="b" l="l" r="r" t="t"/>
              <a:pathLst>
                <a:path extrusionOk="0" h="5820" w="6302">
                  <a:moveTo>
                    <a:pt x="1094" y="1"/>
                  </a:moveTo>
                  <a:lnTo>
                    <a:pt x="1415" y="1512"/>
                  </a:lnTo>
                  <a:lnTo>
                    <a:pt x="740" y="2090"/>
                  </a:lnTo>
                  <a:lnTo>
                    <a:pt x="1126" y="2862"/>
                  </a:lnTo>
                  <a:lnTo>
                    <a:pt x="1" y="4180"/>
                  </a:lnTo>
                  <a:lnTo>
                    <a:pt x="5112" y="5819"/>
                  </a:lnTo>
                  <a:lnTo>
                    <a:pt x="4308" y="2958"/>
                  </a:lnTo>
                  <a:lnTo>
                    <a:pt x="6301" y="483"/>
                  </a:lnTo>
                  <a:lnTo>
                    <a:pt x="1094" y="1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7" name="Google Shape;4597;gcf486a7196_0_453"/>
            <p:cNvSpPr/>
            <p:nvPr/>
          </p:nvSpPr>
          <p:spPr>
            <a:xfrm>
              <a:off x="4108125" y="3164875"/>
              <a:ext cx="165550" cy="153050"/>
            </a:xfrm>
            <a:custGeom>
              <a:rect b="b" l="l" r="r" t="t"/>
              <a:pathLst>
                <a:path extrusionOk="0" h="6122" w="6622">
                  <a:moveTo>
                    <a:pt x="1447" y="322"/>
                  </a:moveTo>
                  <a:lnTo>
                    <a:pt x="6172" y="772"/>
                  </a:lnTo>
                  <a:lnTo>
                    <a:pt x="4372" y="3022"/>
                  </a:lnTo>
                  <a:lnTo>
                    <a:pt x="4340" y="3150"/>
                  </a:lnTo>
                  <a:lnTo>
                    <a:pt x="5047" y="5722"/>
                  </a:lnTo>
                  <a:lnTo>
                    <a:pt x="418" y="4243"/>
                  </a:lnTo>
                  <a:lnTo>
                    <a:pt x="1414" y="3118"/>
                  </a:lnTo>
                  <a:lnTo>
                    <a:pt x="1447" y="3054"/>
                  </a:lnTo>
                  <a:lnTo>
                    <a:pt x="1447" y="2958"/>
                  </a:lnTo>
                  <a:lnTo>
                    <a:pt x="1093" y="2283"/>
                  </a:lnTo>
                  <a:lnTo>
                    <a:pt x="1672" y="1768"/>
                  </a:lnTo>
                  <a:cubicBezTo>
                    <a:pt x="1736" y="1736"/>
                    <a:pt x="1736" y="1672"/>
                    <a:pt x="1736" y="1640"/>
                  </a:cubicBezTo>
                  <a:lnTo>
                    <a:pt x="1447" y="322"/>
                  </a:lnTo>
                  <a:close/>
                  <a:moveTo>
                    <a:pt x="1254" y="0"/>
                  </a:moveTo>
                  <a:cubicBezTo>
                    <a:pt x="1222" y="0"/>
                    <a:pt x="1157" y="32"/>
                    <a:pt x="1125" y="65"/>
                  </a:cubicBezTo>
                  <a:lnTo>
                    <a:pt x="1093" y="193"/>
                  </a:lnTo>
                  <a:lnTo>
                    <a:pt x="1414" y="1608"/>
                  </a:lnTo>
                  <a:lnTo>
                    <a:pt x="804" y="2122"/>
                  </a:lnTo>
                  <a:cubicBezTo>
                    <a:pt x="739" y="2186"/>
                    <a:pt x="707" y="2250"/>
                    <a:pt x="772" y="2315"/>
                  </a:cubicBezTo>
                  <a:lnTo>
                    <a:pt x="1125" y="2990"/>
                  </a:lnTo>
                  <a:lnTo>
                    <a:pt x="32" y="4211"/>
                  </a:lnTo>
                  <a:lnTo>
                    <a:pt x="0" y="4275"/>
                  </a:lnTo>
                  <a:lnTo>
                    <a:pt x="0" y="4372"/>
                  </a:lnTo>
                  <a:cubicBezTo>
                    <a:pt x="0" y="4404"/>
                    <a:pt x="64" y="4468"/>
                    <a:pt x="97" y="4468"/>
                  </a:cubicBezTo>
                  <a:lnTo>
                    <a:pt x="5207" y="6108"/>
                  </a:lnTo>
                  <a:cubicBezTo>
                    <a:pt x="5226" y="6117"/>
                    <a:pt x="5245" y="6121"/>
                    <a:pt x="5263" y="6121"/>
                  </a:cubicBezTo>
                  <a:cubicBezTo>
                    <a:pt x="5307" y="6121"/>
                    <a:pt x="5345" y="6098"/>
                    <a:pt x="5368" y="6076"/>
                  </a:cubicBezTo>
                  <a:cubicBezTo>
                    <a:pt x="5400" y="6043"/>
                    <a:pt x="5432" y="5979"/>
                    <a:pt x="5400" y="5915"/>
                  </a:cubicBezTo>
                  <a:lnTo>
                    <a:pt x="4661" y="3150"/>
                  </a:lnTo>
                  <a:lnTo>
                    <a:pt x="6590" y="740"/>
                  </a:lnTo>
                  <a:cubicBezTo>
                    <a:pt x="6622" y="675"/>
                    <a:pt x="6622" y="643"/>
                    <a:pt x="6622" y="579"/>
                  </a:cubicBezTo>
                  <a:cubicBezTo>
                    <a:pt x="6590" y="515"/>
                    <a:pt x="6558" y="482"/>
                    <a:pt x="6493" y="482"/>
                  </a:cubicBezTo>
                  <a:lnTo>
                    <a:pt x="1254" y="0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8" name="Google Shape;4598;gcf486a7196_0_453"/>
            <p:cNvSpPr/>
            <p:nvPr/>
          </p:nvSpPr>
          <p:spPr>
            <a:xfrm>
              <a:off x="4219825" y="3191400"/>
              <a:ext cx="59475" cy="107700"/>
            </a:xfrm>
            <a:custGeom>
              <a:rect b="b" l="l" r="r" t="t"/>
              <a:pathLst>
                <a:path extrusionOk="0" h="4308" w="2379">
                  <a:moveTo>
                    <a:pt x="1736" y="0"/>
                  </a:moveTo>
                  <a:lnTo>
                    <a:pt x="0" y="2057"/>
                  </a:lnTo>
                  <a:lnTo>
                    <a:pt x="739" y="4307"/>
                  </a:lnTo>
                  <a:lnTo>
                    <a:pt x="2379" y="2572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9" name="Google Shape;4599;gcf486a7196_0_453"/>
            <p:cNvSpPr/>
            <p:nvPr/>
          </p:nvSpPr>
          <p:spPr>
            <a:xfrm>
              <a:off x="4216600" y="3187375"/>
              <a:ext cx="66725" cy="115275"/>
            </a:xfrm>
            <a:custGeom>
              <a:rect b="b" l="l" r="r" t="t"/>
              <a:pathLst>
                <a:path extrusionOk="0" h="4611" w="2669">
                  <a:moveTo>
                    <a:pt x="1801" y="482"/>
                  </a:moveTo>
                  <a:lnTo>
                    <a:pt x="2347" y="2668"/>
                  </a:lnTo>
                  <a:lnTo>
                    <a:pt x="933" y="4179"/>
                  </a:lnTo>
                  <a:lnTo>
                    <a:pt x="322" y="2250"/>
                  </a:lnTo>
                  <a:lnTo>
                    <a:pt x="1801" y="482"/>
                  </a:lnTo>
                  <a:close/>
                  <a:moveTo>
                    <a:pt x="1897" y="0"/>
                  </a:moveTo>
                  <a:cubicBezTo>
                    <a:pt x="1865" y="0"/>
                    <a:pt x="1801" y="0"/>
                    <a:pt x="1769" y="65"/>
                  </a:cubicBezTo>
                  <a:lnTo>
                    <a:pt x="33" y="2122"/>
                  </a:lnTo>
                  <a:lnTo>
                    <a:pt x="1" y="2186"/>
                  </a:lnTo>
                  <a:lnTo>
                    <a:pt x="1" y="2283"/>
                  </a:lnTo>
                  <a:lnTo>
                    <a:pt x="708" y="4501"/>
                  </a:lnTo>
                  <a:cubicBezTo>
                    <a:pt x="740" y="4565"/>
                    <a:pt x="772" y="4597"/>
                    <a:pt x="836" y="4597"/>
                  </a:cubicBezTo>
                  <a:cubicBezTo>
                    <a:pt x="855" y="4606"/>
                    <a:pt x="871" y="4610"/>
                    <a:pt x="885" y="4610"/>
                  </a:cubicBezTo>
                  <a:cubicBezTo>
                    <a:pt x="919" y="4610"/>
                    <a:pt x="942" y="4588"/>
                    <a:pt x="965" y="4565"/>
                  </a:cubicBezTo>
                  <a:lnTo>
                    <a:pt x="2636" y="2829"/>
                  </a:lnTo>
                  <a:cubicBezTo>
                    <a:pt x="2669" y="2797"/>
                    <a:pt x="2669" y="2733"/>
                    <a:pt x="2669" y="2700"/>
                  </a:cubicBezTo>
                  <a:lnTo>
                    <a:pt x="2026" y="97"/>
                  </a:lnTo>
                  <a:cubicBezTo>
                    <a:pt x="2026" y="65"/>
                    <a:pt x="1961" y="0"/>
                    <a:pt x="1897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0" name="Google Shape;4600;gcf486a7196_0_453"/>
            <p:cNvSpPr/>
            <p:nvPr/>
          </p:nvSpPr>
          <p:spPr>
            <a:xfrm>
              <a:off x="2692150" y="2510725"/>
              <a:ext cx="427550" cy="357150"/>
            </a:xfrm>
            <a:custGeom>
              <a:rect b="b" l="l" r="r" t="t"/>
              <a:pathLst>
                <a:path extrusionOk="0" h="14286" w="17102">
                  <a:moveTo>
                    <a:pt x="3601" y="1"/>
                  </a:moveTo>
                  <a:cubicBezTo>
                    <a:pt x="3504" y="1"/>
                    <a:pt x="3440" y="65"/>
                    <a:pt x="3440" y="161"/>
                  </a:cubicBezTo>
                  <a:cubicBezTo>
                    <a:pt x="3376" y="1544"/>
                    <a:pt x="4597" y="3858"/>
                    <a:pt x="4951" y="4501"/>
                  </a:cubicBezTo>
                  <a:lnTo>
                    <a:pt x="4372" y="5465"/>
                  </a:lnTo>
                  <a:cubicBezTo>
                    <a:pt x="3665" y="5465"/>
                    <a:pt x="1383" y="5465"/>
                    <a:pt x="129" y="5947"/>
                  </a:cubicBezTo>
                  <a:cubicBezTo>
                    <a:pt x="65" y="5980"/>
                    <a:pt x="1" y="6076"/>
                    <a:pt x="33" y="6140"/>
                  </a:cubicBezTo>
                  <a:cubicBezTo>
                    <a:pt x="57" y="6213"/>
                    <a:pt x="117" y="6249"/>
                    <a:pt x="173" y="6249"/>
                  </a:cubicBezTo>
                  <a:cubicBezTo>
                    <a:pt x="192" y="6249"/>
                    <a:pt x="210" y="6245"/>
                    <a:pt x="226" y="6237"/>
                  </a:cubicBezTo>
                  <a:cubicBezTo>
                    <a:pt x="1222" y="5853"/>
                    <a:pt x="2949" y="5775"/>
                    <a:pt x="3907" y="5775"/>
                  </a:cubicBezTo>
                  <a:cubicBezTo>
                    <a:pt x="4154" y="5775"/>
                    <a:pt x="4350" y="5780"/>
                    <a:pt x="4469" y="5787"/>
                  </a:cubicBezTo>
                  <a:lnTo>
                    <a:pt x="5015" y="6108"/>
                  </a:lnTo>
                  <a:lnTo>
                    <a:pt x="4726" y="6622"/>
                  </a:lnTo>
                  <a:lnTo>
                    <a:pt x="5337" y="6944"/>
                  </a:lnTo>
                  <a:cubicBezTo>
                    <a:pt x="5272" y="7233"/>
                    <a:pt x="5240" y="7490"/>
                    <a:pt x="5240" y="7747"/>
                  </a:cubicBezTo>
                  <a:lnTo>
                    <a:pt x="4019" y="8230"/>
                  </a:lnTo>
                  <a:lnTo>
                    <a:pt x="2765" y="8165"/>
                  </a:lnTo>
                  <a:lnTo>
                    <a:pt x="2701" y="8197"/>
                  </a:lnTo>
                  <a:lnTo>
                    <a:pt x="1544" y="8937"/>
                  </a:lnTo>
                  <a:cubicBezTo>
                    <a:pt x="1447" y="9001"/>
                    <a:pt x="1447" y="9065"/>
                    <a:pt x="1479" y="9162"/>
                  </a:cubicBezTo>
                  <a:cubicBezTo>
                    <a:pt x="1517" y="9199"/>
                    <a:pt x="1566" y="9215"/>
                    <a:pt x="1612" y="9215"/>
                  </a:cubicBezTo>
                  <a:cubicBezTo>
                    <a:pt x="1646" y="9215"/>
                    <a:pt x="1678" y="9207"/>
                    <a:pt x="1704" y="9194"/>
                  </a:cubicBezTo>
                  <a:lnTo>
                    <a:pt x="2797" y="8455"/>
                  </a:lnTo>
                  <a:lnTo>
                    <a:pt x="4051" y="8551"/>
                  </a:lnTo>
                  <a:lnTo>
                    <a:pt x="4115" y="8551"/>
                  </a:lnTo>
                  <a:lnTo>
                    <a:pt x="5240" y="8069"/>
                  </a:lnTo>
                  <a:cubicBezTo>
                    <a:pt x="5272" y="8680"/>
                    <a:pt x="5401" y="9098"/>
                    <a:pt x="5401" y="9098"/>
                  </a:cubicBezTo>
                  <a:cubicBezTo>
                    <a:pt x="5401" y="9098"/>
                    <a:pt x="6590" y="9580"/>
                    <a:pt x="7876" y="10094"/>
                  </a:cubicBezTo>
                  <a:lnTo>
                    <a:pt x="7587" y="10576"/>
                  </a:lnTo>
                  <a:cubicBezTo>
                    <a:pt x="7555" y="10640"/>
                    <a:pt x="7555" y="10705"/>
                    <a:pt x="7587" y="10769"/>
                  </a:cubicBezTo>
                  <a:lnTo>
                    <a:pt x="8615" y="12119"/>
                  </a:lnTo>
                  <a:lnTo>
                    <a:pt x="8615" y="13469"/>
                  </a:lnTo>
                  <a:cubicBezTo>
                    <a:pt x="8615" y="13533"/>
                    <a:pt x="8680" y="13598"/>
                    <a:pt x="8776" y="13598"/>
                  </a:cubicBezTo>
                  <a:cubicBezTo>
                    <a:pt x="8840" y="13598"/>
                    <a:pt x="8873" y="13566"/>
                    <a:pt x="8905" y="13533"/>
                  </a:cubicBezTo>
                  <a:lnTo>
                    <a:pt x="8937" y="13469"/>
                  </a:lnTo>
                  <a:lnTo>
                    <a:pt x="8937" y="12087"/>
                  </a:lnTo>
                  <a:lnTo>
                    <a:pt x="8905" y="11991"/>
                  </a:lnTo>
                  <a:lnTo>
                    <a:pt x="7908" y="10640"/>
                  </a:lnTo>
                  <a:lnTo>
                    <a:pt x="8165" y="10223"/>
                  </a:lnTo>
                  <a:cubicBezTo>
                    <a:pt x="9130" y="10608"/>
                    <a:pt x="10126" y="10994"/>
                    <a:pt x="10640" y="11123"/>
                  </a:cubicBezTo>
                  <a:lnTo>
                    <a:pt x="10640" y="12505"/>
                  </a:lnTo>
                  <a:cubicBezTo>
                    <a:pt x="10640" y="12569"/>
                    <a:pt x="10705" y="12633"/>
                    <a:pt x="10769" y="12633"/>
                  </a:cubicBezTo>
                  <a:lnTo>
                    <a:pt x="12891" y="13244"/>
                  </a:lnTo>
                  <a:lnTo>
                    <a:pt x="13276" y="14209"/>
                  </a:lnTo>
                  <a:cubicBezTo>
                    <a:pt x="13276" y="14256"/>
                    <a:pt x="13328" y="14285"/>
                    <a:pt x="13394" y="14285"/>
                  </a:cubicBezTo>
                  <a:cubicBezTo>
                    <a:pt x="13417" y="14285"/>
                    <a:pt x="13443" y="14281"/>
                    <a:pt x="13469" y="14273"/>
                  </a:cubicBezTo>
                  <a:lnTo>
                    <a:pt x="13533" y="14209"/>
                  </a:lnTo>
                  <a:lnTo>
                    <a:pt x="13533" y="14080"/>
                  </a:lnTo>
                  <a:lnTo>
                    <a:pt x="13148" y="13051"/>
                  </a:lnTo>
                  <a:lnTo>
                    <a:pt x="13051" y="12987"/>
                  </a:lnTo>
                  <a:lnTo>
                    <a:pt x="10962" y="12376"/>
                  </a:lnTo>
                  <a:lnTo>
                    <a:pt x="10930" y="11187"/>
                  </a:lnTo>
                  <a:lnTo>
                    <a:pt x="10930" y="11187"/>
                  </a:lnTo>
                  <a:cubicBezTo>
                    <a:pt x="11186" y="11227"/>
                    <a:pt x="11503" y="11245"/>
                    <a:pt x="11850" y="11245"/>
                  </a:cubicBezTo>
                  <a:cubicBezTo>
                    <a:pt x="12331" y="11245"/>
                    <a:pt x="12868" y="11211"/>
                    <a:pt x="13373" y="11155"/>
                  </a:cubicBezTo>
                  <a:cubicBezTo>
                    <a:pt x="14241" y="11091"/>
                    <a:pt x="14723" y="10190"/>
                    <a:pt x="14369" y="9419"/>
                  </a:cubicBezTo>
                  <a:lnTo>
                    <a:pt x="13308" y="7265"/>
                  </a:lnTo>
                  <a:lnTo>
                    <a:pt x="14208" y="6751"/>
                  </a:lnTo>
                  <a:lnTo>
                    <a:pt x="15784" y="8294"/>
                  </a:lnTo>
                  <a:lnTo>
                    <a:pt x="15912" y="8358"/>
                  </a:lnTo>
                  <a:lnTo>
                    <a:pt x="17005" y="8165"/>
                  </a:lnTo>
                  <a:lnTo>
                    <a:pt x="17101" y="8101"/>
                  </a:lnTo>
                  <a:lnTo>
                    <a:pt x="17101" y="8005"/>
                  </a:lnTo>
                  <a:cubicBezTo>
                    <a:pt x="17101" y="7925"/>
                    <a:pt x="17058" y="7868"/>
                    <a:pt x="16989" y="7868"/>
                  </a:cubicBezTo>
                  <a:cubicBezTo>
                    <a:pt x="16974" y="7868"/>
                    <a:pt x="16958" y="7870"/>
                    <a:pt x="16941" y="7876"/>
                  </a:cubicBezTo>
                  <a:lnTo>
                    <a:pt x="15944" y="8037"/>
                  </a:lnTo>
                  <a:lnTo>
                    <a:pt x="14369" y="6462"/>
                  </a:lnTo>
                  <a:cubicBezTo>
                    <a:pt x="14324" y="6439"/>
                    <a:pt x="14278" y="6416"/>
                    <a:pt x="14233" y="6416"/>
                  </a:cubicBezTo>
                  <a:cubicBezTo>
                    <a:pt x="14214" y="6416"/>
                    <a:pt x="14195" y="6420"/>
                    <a:pt x="14176" y="6430"/>
                  </a:cubicBezTo>
                  <a:lnTo>
                    <a:pt x="13148" y="7008"/>
                  </a:lnTo>
                  <a:lnTo>
                    <a:pt x="13083" y="6815"/>
                  </a:lnTo>
                  <a:lnTo>
                    <a:pt x="11026" y="5304"/>
                  </a:lnTo>
                  <a:lnTo>
                    <a:pt x="11380" y="4694"/>
                  </a:lnTo>
                  <a:lnTo>
                    <a:pt x="13019" y="4919"/>
                  </a:lnTo>
                  <a:lnTo>
                    <a:pt x="13116" y="4887"/>
                  </a:lnTo>
                  <a:lnTo>
                    <a:pt x="14305" y="4212"/>
                  </a:lnTo>
                  <a:lnTo>
                    <a:pt x="14369" y="4147"/>
                  </a:lnTo>
                  <a:cubicBezTo>
                    <a:pt x="14401" y="4115"/>
                    <a:pt x="14401" y="4051"/>
                    <a:pt x="14369" y="3987"/>
                  </a:cubicBezTo>
                  <a:cubicBezTo>
                    <a:pt x="14349" y="3947"/>
                    <a:pt x="14305" y="3919"/>
                    <a:pt x="14251" y="3919"/>
                  </a:cubicBezTo>
                  <a:cubicBezTo>
                    <a:pt x="14218" y="3919"/>
                    <a:pt x="14181" y="3930"/>
                    <a:pt x="14144" y="3954"/>
                  </a:cubicBezTo>
                  <a:lnTo>
                    <a:pt x="12987" y="4597"/>
                  </a:lnTo>
                  <a:lnTo>
                    <a:pt x="11315" y="4404"/>
                  </a:lnTo>
                  <a:cubicBezTo>
                    <a:pt x="11298" y="4396"/>
                    <a:pt x="11281" y="4392"/>
                    <a:pt x="11264" y="4392"/>
                  </a:cubicBezTo>
                  <a:cubicBezTo>
                    <a:pt x="11219" y="4392"/>
                    <a:pt x="11178" y="4422"/>
                    <a:pt x="11155" y="4469"/>
                  </a:cubicBezTo>
                  <a:lnTo>
                    <a:pt x="10769" y="5112"/>
                  </a:lnTo>
                  <a:lnTo>
                    <a:pt x="8487" y="3440"/>
                  </a:lnTo>
                  <a:cubicBezTo>
                    <a:pt x="8487" y="3440"/>
                    <a:pt x="7940" y="3697"/>
                    <a:pt x="7265" y="4212"/>
                  </a:cubicBezTo>
                  <a:lnTo>
                    <a:pt x="7137" y="3312"/>
                  </a:lnTo>
                  <a:lnTo>
                    <a:pt x="7137" y="3247"/>
                  </a:lnTo>
                  <a:lnTo>
                    <a:pt x="6462" y="2219"/>
                  </a:lnTo>
                  <a:lnTo>
                    <a:pt x="6526" y="901"/>
                  </a:lnTo>
                  <a:cubicBezTo>
                    <a:pt x="6526" y="804"/>
                    <a:pt x="6462" y="740"/>
                    <a:pt x="6397" y="740"/>
                  </a:cubicBezTo>
                  <a:cubicBezTo>
                    <a:pt x="6301" y="740"/>
                    <a:pt x="6237" y="804"/>
                    <a:pt x="6237" y="869"/>
                  </a:cubicBezTo>
                  <a:lnTo>
                    <a:pt x="6140" y="2251"/>
                  </a:lnTo>
                  <a:lnTo>
                    <a:pt x="6172" y="2347"/>
                  </a:lnTo>
                  <a:lnTo>
                    <a:pt x="6847" y="3376"/>
                  </a:lnTo>
                  <a:lnTo>
                    <a:pt x="6976" y="4437"/>
                  </a:lnTo>
                  <a:cubicBezTo>
                    <a:pt x="6912" y="4469"/>
                    <a:pt x="6847" y="4533"/>
                    <a:pt x="6783" y="4597"/>
                  </a:cubicBezTo>
                  <a:lnTo>
                    <a:pt x="6076" y="4179"/>
                  </a:lnTo>
                  <a:lnTo>
                    <a:pt x="5755" y="4694"/>
                  </a:lnTo>
                  <a:lnTo>
                    <a:pt x="5240" y="4404"/>
                  </a:lnTo>
                  <a:cubicBezTo>
                    <a:pt x="4951" y="3890"/>
                    <a:pt x="3697" y="1511"/>
                    <a:pt x="3762" y="161"/>
                  </a:cubicBezTo>
                  <a:cubicBezTo>
                    <a:pt x="3762" y="65"/>
                    <a:pt x="3697" y="1"/>
                    <a:pt x="3601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1" name="Google Shape;4601;gcf486a7196_0_453"/>
            <p:cNvSpPr/>
            <p:nvPr/>
          </p:nvSpPr>
          <p:spPr>
            <a:xfrm>
              <a:off x="2836800" y="2611975"/>
              <a:ext cx="177625" cy="168000"/>
            </a:xfrm>
            <a:custGeom>
              <a:rect b="b" l="l" r="r" t="t"/>
              <a:pathLst>
                <a:path extrusionOk="0" h="6720" w="7105">
                  <a:moveTo>
                    <a:pt x="2669" y="1"/>
                  </a:moveTo>
                  <a:lnTo>
                    <a:pt x="2604" y="2958"/>
                  </a:lnTo>
                  <a:lnTo>
                    <a:pt x="1" y="4758"/>
                  </a:lnTo>
                  <a:lnTo>
                    <a:pt x="4854" y="6719"/>
                  </a:lnTo>
                  <a:lnTo>
                    <a:pt x="4951" y="5176"/>
                  </a:lnTo>
                  <a:lnTo>
                    <a:pt x="5787" y="4790"/>
                  </a:lnTo>
                  <a:lnTo>
                    <a:pt x="5626" y="3955"/>
                  </a:lnTo>
                  <a:lnTo>
                    <a:pt x="7105" y="3022"/>
                  </a:lnTo>
                  <a:lnTo>
                    <a:pt x="2669" y="1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2" name="Google Shape;4602;gcf486a7196_0_453"/>
            <p:cNvSpPr/>
            <p:nvPr/>
          </p:nvSpPr>
          <p:spPr>
            <a:xfrm>
              <a:off x="2832775" y="2608175"/>
              <a:ext cx="185675" cy="175000"/>
            </a:xfrm>
            <a:custGeom>
              <a:rect b="b" l="l" r="r" t="t"/>
              <a:pathLst>
                <a:path extrusionOk="0" h="7000" w="7427">
                  <a:moveTo>
                    <a:pt x="2990" y="442"/>
                  </a:moveTo>
                  <a:lnTo>
                    <a:pt x="6976" y="3174"/>
                  </a:lnTo>
                  <a:lnTo>
                    <a:pt x="5723" y="3978"/>
                  </a:lnTo>
                  <a:lnTo>
                    <a:pt x="5658" y="4010"/>
                  </a:lnTo>
                  <a:lnTo>
                    <a:pt x="5626" y="4139"/>
                  </a:lnTo>
                  <a:lnTo>
                    <a:pt x="5787" y="4878"/>
                  </a:lnTo>
                  <a:lnTo>
                    <a:pt x="5080" y="5167"/>
                  </a:lnTo>
                  <a:cubicBezTo>
                    <a:pt x="5015" y="5200"/>
                    <a:pt x="4983" y="5264"/>
                    <a:pt x="4983" y="5296"/>
                  </a:cubicBezTo>
                  <a:lnTo>
                    <a:pt x="4887" y="6646"/>
                  </a:lnTo>
                  <a:lnTo>
                    <a:pt x="483" y="4878"/>
                  </a:lnTo>
                  <a:lnTo>
                    <a:pt x="2862" y="3239"/>
                  </a:lnTo>
                  <a:cubicBezTo>
                    <a:pt x="2894" y="3207"/>
                    <a:pt x="2926" y="3142"/>
                    <a:pt x="2926" y="3110"/>
                  </a:cubicBezTo>
                  <a:lnTo>
                    <a:pt x="2990" y="442"/>
                  </a:lnTo>
                  <a:close/>
                  <a:moveTo>
                    <a:pt x="2834" y="0"/>
                  </a:moveTo>
                  <a:cubicBezTo>
                    <a:pt x="2806" y="0"/>
                    <a:pt x="2781" y="8"/>
                    <a:pt x="2765" y="24"/>
                  </a:cubicBezTo>
                  <a:cubicBezTo>
                    <a:pt x="2701" y="56"/>
                    <a:pt x="2669" y="89"/>
                    <a:pt x="2669" y="153"/>
                  </a:cubicBezTo>
                  <a:lnTo>
                    <a:pt x="2605" y="3014"/>
                  </a:lnTo>
                  <a:lnTo>
                    <a:pt x="65" y="4782"/>
                  </a:lnTo>
                  <a:cubicBezTo>
                    <a:pt x="1" y="4814"/>
                    <a:pt x="1" y="4878"/>
                    <a:pt x="1" y="4942"/>
                  </a:cubicBezTo>
                  <a:cubicBezTo>
                    <a:pt x="1" y="4975"/>
                    <a:pt x="33" y="5039"/>
                    <a:pt x="97" y="5071"/>
                  </a:cubicBezTo>
                  <a:lnTo>
                    <a:pt x="4983" y="7000"/>
                  </a:lnTo>
                  <a:lnTo>
                    <a:pt x="5112" y="7000"/>
                  </a:lnTo>
                  <a:cubicBezTo>
                    <a:pt x="5144" y="6967"/>
                    <a:pt x="5176" y="6935"/>
                    <a:pt x="5176" y="6871"/>
                  </a:cubicBezTo>
                  <a:lnTo>
                    <a:pt x="5273" y="5425"/>
                  </a:lnTo>
                  <a:lnTo>
                    <a:pt x="6012" y="5103"/>
                  </a:lnTo>
                  <a:cubicBezTo>
                    <a:pt x="6076" y="5071"/>
                    <a:pt x="6108" y="5007"/>
                    <a:pt x="6108" y="4942"/>
                  </a:cubicBezTo>
                  <a:lnTo>
                    <a:pt x="5948" y="4171"/>
                  </a:lnTo>
                  <a:lnTo>
                    <a:pt x="7330" y="3303"/>
                  </a:lnTo>
                  <a:lnTo>
                    <a:pt x="7394" y="3239"/>
                  </a:lnTo>
                  <a:lnTo>
                    <a:pt x="7426" y="3174"/>
                  </a:lnTo>
                  <a:cubicBezTo>
                    <a:pt x="7426" y="3142"/>
                    <a:pt x="7394" y="3078"/>
                    <a:pt x="7362" y="3046"/>
                  </a:cubicBezTo>
                  <a:lnTo>
                    <a:pt x="2926" y="24"/>
                  </a:lnTo>
                  <a:cubicBezTo>
                    <a:pt x="2894" y="8"/>
                    <a:pt x="2862" y="0"/>
                    <a:pt x="2834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3" name="Google Shape;4603;gcf486a7196_0_453"/>
            <p:cNvSpPr/>
            <p:nvPr/>
          </p:nvSpPr>
          <p:spPr>
            <a:xfrm>
              <a:off x="2845650" y="2627250"/>
              <a:ext cx="56275" cy="95650"/>
            </a:xfrm>
            <a:custGeom>
              <a:rect b="b" l="l" r="r" t="t"/>
              <a:pathLst>
                <a:path extrusionOk="0" h="3826" w="2251">
                  <a:moveTo>
                    <a:pt x="2186" y="1"/>
                  </a:moveTo>
                  <a:lnTo>
                    <a:pt x="129" y="1190"/>
                  </a:lnTo>
                  <a:lnTo>
                    <a:pt x="0" y="3826"/>
                  </a:lnTo>
                  <a:lnTo>
                    <a:pt x="2250" y="2347"/>
                  </a:lnTo>
                  <a:lnTo>
                    <a:pt x="2186" y="1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4" name="Google Shape;4604;gcf486a7196_0_453"/>
            <p:cNvSpPr/>
            <p:nvPr/>
          </p:nvSpPr>
          <p:spPr>
            <a:xfrm>
              <a:off x="2841625" y="2623225"/>
              <a:ext cx="64325" cy="103500"/>
            </a:xfrm>
            <a:custGeom>
              <a:rect b="b" l="l" r="r" t="t"/>
              <a:pathLst>
                <a:path extrusionOk="0" h="4140" w="2573">
                  <a:moveTo>
                    <a:pt x="2218" y="419"/>
                  </a:moveTo>
                  <a:lnTo>
                    <a:pt x="2251" y="2412"/>
                  </a:lnTo>
                  <a:lnTo>
                    <a:pt x="322" y="3697"/>
                  </a:lnTo>
                  <a:lnTo>
                    <a:pt x="418" y="1447"/>
                  </a:lnTo>
                  <a:lnTo>
                    <a:pt x="2218" y="419"/>
                  </a:lnTo>
                  <a:close/>
                  <a:moveTo>
                    <a:pt x="2283" y="1"/>
                  </a:moveTo>
                  <a:lnTo>
                    <a:pt x="193" y="1222"/>
                  </a:lnTo>
                  <a:cubicBezTo>
                    <a:pt x="161" y="1222"/>
                    <a:pt x="129" y="1287"/>
                    <a:pt x="129" y="1351"/>
                  </a:cubicBezTo>
                  <a:lnTo>
                    <a:pt x="1" y="3987"/>
                  </a:lnTo>
                  <a:cubicBezTo>
                    <a:pt x="1" y="4051"/>
                    <a:pt x="33" y="4083"/>
                    <a:pt x="97" y="4115"/>
                  </a:cubicBezTo>
                  <a:cubicBezTo>
                    <a:pt x="113" y="4131"/>
                    <a:pt x="137" y="4139"/>
                    <a:pt x="165" y="4139"/>
                  </a:cubicBezTo>
                  <a:cubicBezTo>
                    <a:pt x="193" y="4139"/>
                    <a:pt x="226" y="4131"/>
                    <a:pt x="258" y="4115"/>
                  </a:cubicBezTo>
                  <a:lnTo>
                    <a:pt x="2508" y="2637"/>
                  </a:lnTo>
                  <a:lnTo>
                    <a:pt x="2540" y="2572"/>
                  </a:lnTo>
                  <a:lnTo>
                    <a:pt x="2572" y="2508"/>
                  </a:lnTo>
                  <a:lnTo>
                    <a:pt x="2508" y="129"/>
                  </a:lnTo>
                  <a:cubicBezTo>
                    <a:pt x="2508" y="97"/>
                    <a:pt x="2476" y="33"/>
                    <a:pt x="2411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5" name="Google Shape;4605;gcf486a7196_0_453"/>
            <p:cNvSpPr/>
            <p:nvPr/>
          </p:nvSpPr>
          <p:spPr>
            <a:xfrm>
              <a:off x="3290050" y="3551400"/>
              <a:ext cx="279675" cy="397425"/>
            </a:xfrm>
            <a:custGeom>
              <a:rect b="b" l="l" r="r" t="t"/>
              <a:pathLst>
                <a:path extrusionOk="0" h="15897" w="11187">
                  <a:moveTo>
                    <a:pt x="2282" y="1"/>
                  </a:moveTo>
                  <a:lnTo>
                    <a:pt x="2186" y="33"/>
                  </a:lnTo>
                  <a:cubicBezTo>
                    <a:pt x="2122" y="65"/>
                    <a:pt x="2122" y="162"/>
                    <a:pt x="2154" y="226"/>
                  </a:cubicBezTo>
                  <a:lnTo>
                    <a:pt x="2797" y="1029"/>
                  </a:lnTo>
                  <a:lnTo>
                    <a:pt x="2186" y="3183"/>
                  </a:lnTo>
                  <a:cubicBezTo>
                    <a:pt x="2186" y="3247"/>
                    <a:pt x="2218" y="3312"/>
                    <a:pt x="2250" y="3344"/>
                  </a:cubicBezTo>
                  <a:lnTo>
                    <a:pt x="3247" y="3955"/>
                  </a:lnTo>
                  <a:lnTo>
                    <a:pt x="3118" y="4115"/>
                  </a:lnTo>
                  <a:lnTo>
                    <a:pt x="2797" y="6655"/>
                  </a:lnTo>
                  <a:lnTo>
                    <a:pt x="2122" y="6655"/>
                  </a:lnTo>
                  <a:lnTo>
                    <a:pt x="1479" y="5112"/>
                  </a:lnTo>
                  <a:lnTo>
                    <a:pt x="1414" y="5047"/>
                  </a:lnTo>
                  <a:lnTo>
                    <a:pt x="257" y="4340"/>
                  </a:lnTo>
                  <a:lnTo>
                    <a:pt x="161" y="4308"/>
                  </a:lnTo>
                  <a:cubicBezTo>
                    <a:pt x="129" y="4308"/>
                    <a:pt x="64" y="4340"/>
                    <a:pt x="32" y="4372"/>
                  </a:cubicBezTo>
                  <a:cubicBezTo>
                    <a:pt x="0" y="4437"/>
                    <a:pt x="0" y="4533"/>
                    <a:pt x="97" y="4597"/>
                  </a:cubicBezTo>
                  <a:lnTo>
                    <a:pt x="1222" y="5272"/>
                  </a:lnTo>
                  <a:lnTo>
                    <a:pt x="1864" y="6848"/>
                  </a:lnTo>
                  <a:cubicBezTo>
                    <a:pt x="1897" y="6912"/>
                    <a:pt x="1929" y="6944"/>
                    <a:pt x="1993" y="6944"/>
                  </a:cubicBezTo>
                  <a:lnTo>
                    <a:pt x="2765" y="6976"/>
                  </a:lnTo>
                  <a:lnTo>
                    <a:pt x="2411" y="9773"/>
                  </a:lnTo>
                  <a:cubicBezTo>
                    <a:pt x="2411" y="9773"/>
                    <a:pt x="2893" y="10158"/>
                    <a:pt x="3665" y="10480"/>
                  </a:cubicBezTo>
                  <a:lnTo>
                    <a:pt x="2957" y="10994"/>
                  </a:lnTo>
                  <a:lnTo>
                    <a:pt x="2925" y="11058"/>
                  </a:lnTo>
                  <a:lnTo>
                    <a:pt x="2347" y="12151"/>
                  </a:lnTo>
                  <a:lnTo>
                    <a:pt x="1125" y="12730"/>
                  </a:lnTo>
                  <a:cubicBezTo>
                    <a:pt x="1061" y="12762"/>
                    <a:pt x="1029" y="12859"/>
                    <a:pt x="1061" y="12923"/>
                  </a:cubicBezTo>
                  <a:cubicBezTo>
                    <a:pt x="1085" y="12995"/>
                    <a:pt x="1145" y="13031"/>
                    <a:pt x="1215" y="13031"/>
                  </a:cubicBezTo>
                  <a:cubicBezTo>
                    <a:pt x="1238" y="13031"/>
                    <a:pt x="1262" y="13027"/>
                    <a:pt x="1286" y="13019"/>
                  </a:cubicBezTo>
                  <a:lnTo>
                    <a:pt x="2507" y="12409"/>
                  </a:lnTo>
                  <a:lnTo>
                    <a:pt x="2572" y="12344"/>
                  </a:lnTo>
                  <a:lnTo>
                    <a:pt x="3150" y="11219"/>
                  </a:lnTo>
                  <a:lnTo>
                    <a:pt x="4018" y="10608"/>
                  </a:lnTo>
                  <a:cubicBezTo>
                    <a:pt x="4082" y="10641"/>
                    <a:pt x="4179" y="10673"/>
                    <a:pt x="4243" y="10705"/>
                  </a:cubicBezTo>
                  <a:lnTo>
                    <a:pt x="4243" y="11541"/>
                  </a:lnTo>
                  <a:lnTo>
                    <a:pt x="4854" y="11541"/>
                  </a:lnTo>
                  <a:lnTo>
                    <a:pt x="4854" y="12151"/>
                  </a:lnTo>
                  <a:cubicBezTo>
                    <a:pt x="4532" y="12666"/>
                    <a:pt x="3054" y="14916"/>
                    <a:pt x="1864" y="15527"/>
                  </a:cubicBezTo>
                  <a:cubicBezTo>
                    <a:pt x="1768" y="15559"/>
                    <a:pt x="1768" y="15655"/>
                    <a:pt x="1800" y="15719"/>
                  </a:cubicBezTo>
                  <a:cubicBezTo>
                    <a:pt x="1824" y="15767"/>
                    <a:pt x="1882" y="15796"/>
                    <a:pt x="1936" y="15796"/>
                  </a:cubicBezTo>
                  <a:cubicBezTo>
                    <a:pt x="1956" y="15796"/>
                    <a:pt x="1976" y="15792"/>
                    <a:pt x="1993" y="15784"/>
                  </a:cubicBezTo>
                  <a:cubicBezTo>
                    <a:pt x="3247" y="15173"/>
                    <a:pt x="4693" y="12955"/>
                    <a:pt x="5079" y="12376"/>
                  </a:cubicBezTo>
                  <a:lnTo>
                    <a:pt x="6204" y="12376"/>
                  </a:lnTo>
                  <a:cubicBezTo>
                    <a:pt x="6525" y="13019"/>
                    <a:pt x="7650" y="15012"/>
                    <a:pt x="8679" y="15848"/>
                  </a:cubicBezTo>
                  <a:cubicBezTo>
                    <a:pt x="8711" y="15880"/>
                    <a:pt x="8751" y="15896"/>
                    <a:pt x="8792" y="15896"/>
                  </a:cubicBezTo>
                  <a:cubicBezTo>
                    <a:pt x="8832" y="15896"/>
                    <a:pt x="8872" y="15880"/>
                    <a:pt x="8904" y="15848"/>
                  </a:cubicBezTo>
                  <a:cubicBezTo>
                    <a:pt x="8936" y="15784"/>
                    <a:pt x="8936" y="15687"/>
                    <a:pt x="8872" y="15623"/>
                  </a:cubicBezTo>
                  <a:cubicBezTo>
                    <a:pt x="7843" y="14787"/>
                    <a:pt x="6686" y="12634"/>
                    <a:pt x="6429" y="12151"/>
                  </a:cubicBezTo>
                  <a:lnTo>
                    <a:pt x="6429" y="11509"/>
                  </a:lnTo>
                  <a:lnTo>
                    <a:pt x="7008" y="11509"/>
                  </a:lnTo>
                  <a:lnTo>
                    <a:pt x="7008" y="10833"/>
                  </a:lnTo>
                  <a:cubicBezTo>
                    <a:pt x="7297" y="10737"/>
                    <a:pt x="7522" y="10641"/>
                    <a:pt x="7747" y="10512"/>
                  </a:cubicBezTo>
                  <a:lnTo>
                    <a:pt x="8776" y="11348"/>
                  </a:lnTo>
                  <a:lnTo>
                    <a:pt x="9322" y="12473"/>
                  </a:lnTo>
                  <a:lnTo>
                    <a:pt x="9386" y="12537"/>
                  </a:lnTo>
                  <a:lnTo>
                    <a:pt x="10608" y="13180"/>
                  </a:lnTo>
                  <a:cubicBezTo>
                    <a:pt x="10625" y="13189"/>
                    <a:pt x="10644" y="13193"/>
                    <a:pt x="10664" y="13193"/>
                  </a:cubicBezTo>
                  <a:cubicBezTo>
                    <a:pt x="10719" y="13193"/>
                    <a:pt x="10777" y="13163"/>
                    <a:pt x="10801" y="13116"/>
                  </a:cubicBezTo>
                  <a:cubicBezTo>
                    <a:pt x="10865" y="13019"/>
                    <a:pt x="10833" y="12955"/>
                    <a:pt x="10736" y="12891"/>
                  </a:cubicBezTo>
                  <a:lnTo>
                    <a:pt x="9579" y="12280"/>
                  </a:lnTo>
                  <a:lnTo>
                    <a:pt x="9033" y="11155"/>
                  </a:lnTo>
                  <a:lnTo>
                    <a:pt x="9001" y="11123"/>
                  </a:lnTo>
                  <a:lnTo>
                    <a:pt x="8036" y="10351"/>
                  </a:lnTo>
                  <a:cubicBezTo>
                    <a:pt x="8550" y="10030"/>
                    <a:pt x="8840" y="9741"/>
                    <a:pt x="8840" y="9741"/>
                  </a:cubicBezTo>
                  <a:cubicBezTo>
                    <a:pt x="8840" y="9741"/>
                    <a:pt x="8711" y="8455"/>
                    <a:pt x="8518" y="7073"/>
                  </a:cubicBezTo>
                  <a:lnTo>
                    <a:pt x="9097" y="7073"/>
                  </a:lnTo>
                  <a:cubicBezTo>
                    <a:pt x="9161" y="7073"/>
                    <a:pt x="9193" y="7040"/>
                    <a:pt x="9226" y="6976"/>
                  </a:cubicBezTo>
                  <a:lnTo>
                    <a:pt x="9933" y="5433"/>
                  </a:lnTo>
                  <a:lnTo>
                    <a:pt x="11090" y="4790"/>
                  </a:lnTo>
                  <a:cubicBezTo>
                    <a:pt x="11154" y="4758"/>
                    <a:pt x="11186" y="4662"/>
                    <a:pt x="11154" y="4565"/>
                  </a:cubicBezTo>
                  <a:cubicBezTo>
                    <a:pt x="11122" y="4533"/>
                    <a:pt x="11058" y="4501"/>
                    <a:pt x="11026" y="4501"/>
                  </a:cubicBezTo>
                  <a:lnTo>
                    <a:pt x="10929" y="4533"/>
                  </a:lnTo>
                  <a:lnTo>
                    <a:pt x="9740" y="5176"/>
                  </a:lnTo>
                  <a:lnTo>
                    <a:pt x="9676" y="5272"/>
                  </a:lnTo>
                  <a:lnTo>
                    <a:pt x="9001" y="6783"/>
                  </a:lnTo>
                  <a:lnTo>
                    <a:pt x="8486" y="6751"/>
                  </a:lnTo>
                  <a:cubicBezTo>
                    <a:pt x="8358" y="5723"/>
                    <a:pt x="8197" y="4694"/>
                    <a:pt x="8100" y="4180"/>
                  </a:cubicBezTo>
                  <a:lnTo>
                    <a:pt x="9258" y="3472"/>
                  </a:lnTo>
                  <a:cubicBezTo>
                    <a:pt x="9322" y="3440"/>
                    <a:pt x="9354" y="3376"/>
                    <a:pt x="9354" y="3312"/>
                  </a:cubicBezTo>
                  <a:lnTo>
                    <a:pt x="8808" y="1158"/>
                  </a:lnTo>
                  <a:lnTo>
                    <a:pt x="9483" y="354"/>
                  </a:lnTo>
                  <a:cubicBezTo>
                    <a:pt x="9547" y="290"/>
                    <a:pt x="9515" y="194"/>
                    <a:pt x="9451" y="162"/>
                  </a:cubicBezTo>
                  <a:lnTo>
                    <a:pt x="9354" y="129"/>
                  </a:lnTo>
                  <a:lnTo>
                    <a:pt x="9258" y="162"/>
                  </a:lnTo>
                  <a:lnTo>
                    <a:pt x="8550" y="997"/>
                  </a:lnTo>
                  <a:lnTo>
                    <a:pt x="8518" y="1126"/>
                  </a:lnTo>
                  <a:lnTo>
                    <a:pt x="9033" y="3280"/>
                  </a:lnTo>
                  <a:lnTo>
                    <a:pt x="8004" y="3858"/>
                  </a:lnTo>
                  <a:cubicBezTo>
                    <a:pt x="7779" y="3312"/>
                    <a:pt x="7265" y="2476"/>
                    <a:pt x="6783" y="1737"/>
                  </a:cubicBezTo>
                  <a:cubicBezTo>
                    <a:pt x="6541" y="1383"/>
                    <a:pt x="6156" y="1206"/>
                    <a:pt x="5770" y="1206"/>
                  </a:cubicBezTo>
                  <a:cubicBezTo>
                    <a:pt x="5384" y="1206"/>
                    <a:pt x="4999" y="1383"/>
                    <a:pt x="4757" y="1737"/>
                  </a:cubicBezTo>
                  <a:lnTo>
                    <a:pt x="3407" y="3730"/>
                  </a:lnTo>
                  <a:lnTo>
                    <a:pt x="2507" y="3151"/>
                  </a:lnTo>
                  <a:lnTo>
                    <a:pt x="3118" y="1029"/>
                  </a:lnTo>
                  <a:lnTo>
                    <a:pt x="3086" y="901"/>
                  </a:lnTo>
                  <a:lnTo>
                    <a:pt x="2411" y="65"/>
                  </a:lnTo>
                  <a:lnTo>
                    <a:pt x="2282" y="1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6" name="Google Shape;4606;gcf486a7196_0_453"/>
            <p:cNvSpPr/>
            <p:nvPr/>
          </p:nvSpPr>
          <p:spPr>
            <a:xfrm>
              <a:off x="3363975" y="3655875"/>
              <a:ext cx="136625" cy="134225"/>
            </a:xfrm>
            <a:custGeom>
              <a:rect b="b" l="l" r="r" t="t"/>
              <a:pathLst>
                <a:path extrusionOk="0" h="5369" w="5465">
                  <a:moveTo>
                    <a:pt x="483" y="1"/>
                  </a:moveTo>
                  <a:lnTo>
                    <a:pt x="0" y="5337"/>
                  </a:lnTo>
                  <a:lnTo>
                    <a:pt x="0" y="5337"/>
                  </a:lnTo>
                  <a:lnTo>
                    <a:pt x="2604" y="3954"/>
                  </a:lnTo>
                  <a:lnTo>
                    <a:pt x="5465" y="5369"/>
                  </a:lnTo>
                  <a:lnTo>
                    <a:pt x="4790" y="129"/>
                  </a:lnTo>
                  <a:lnTo>
                    <a:pt x="3408" y="804"/>
                  </a:lnTo>
                  <a:lnTo>
                    <a:pt x="2668" y="258"/>
                  </a:lnTo>
                  <a:lnTo>
                    <a:pt x="1993" y="836"/>
                  </a:lnTo>
                  <a:lnTo>
                    <a:pt x="483" y="1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7" name="Google Shape;4607;gcf486a7196_0_453"/>
            <p:cNvSpPr/>
            <p:nvPr/>
          </p:nvSpPr>
          <p:spPr>
            <a:xfrm>
              <a:off x="3359950" y="3651850"/>
              <a:ext cx="144675" cy="141800"/>
            </a:xfrm>
            <a:custGeom>
              <a:rect b="b" l="l" r="r" t="t"/>
              <a:pathLst>
                <a:path extrusionOk="0" h="5672" w="5787">
                  <a:moveTo>
                    <a:pt x="772" y="387"/>
                  </a:moveTo>
                  <a:lnTo>
                    <a:pt x="2090" y="1126"/>
                  </a:lnTo>
                  <a:lnTo>
                    <a:pt x="2154" y="1126"/>
                  </a:lnTo>
                  <a:lnTo>
                    <a:pt x="2283" y="1094"/>
                  </a:lnTo>
                  <a:lnTo>
                    <a:pt x="2829" y="612"/>
                  </a:lnTo>
                  <a:lnTo>
                    <a:pt x="3472" y="1094"/>
                  </a:lnTo>
                  <a:cubicBezTo>
                    <a:pt x="3504" y="1126"/>
                    <a:pt x="3569" y="1126"/>
                    <a:pt x="3633" y="1126"/>
                  </a:cubicBezTo>
                  <a:lnTo>
                    <a:pt x="4822" y="547"/>
                  </a:lnTo>
                  <a:lnTo>
                    <a:pt x="5433" y="5240"/>
                  </a:lnTo>
                  <a:lnTo>
                    <a:pt x="5433" y="5240"/>
                  </a:lnTo>
                  <a:lnTo>
                    <a:pt x="2829" y="3987"/>
                  </a:lnTo>
                  <a:lnTo>
                    <a:pt x="2701" y="3987"/>
                  </a:lnTo>
                  <a:lnTo>
                    <a:pt x="354" y="5240"/>
                  </a:lnTo>
                  <a:lnTo>
                    <a:pt x="772" y="387"/>
                  </a:lnTo>
                  <a:close/>
                  <a:moveTo>
                    <a:pt x="579" y="1"/>
                  </a:moveTo>
                  <a:cubicBezTo>
                    <a:pt x="515" y="33"/>
                    <a:pt x="483" y="97"/>
                    <a:pt x="483" y="129"/>
                  </a:cubicBezTo>
                  <a:lnTo>
                    <a:pt x="1" y="5465"/>
                  </a:lnTo>
                  <a:cubicBezTo>
                    <a:pt x="1" y="5530"/>
                    <a:pt x="33" y="5594"/>
                    <a:pt x="65" y="5626"/>
                  </a:cubicBezTo>
                  <a:cubicBezTo>
                    <a:pt x="97" y="5642"/>
                    <a:pt x="129" y="5650"/>
                    <a:pt x="157" y="5650"/>
                  </a:cubicBezTo>
                  <a:cubicBezTo>
                    <a:pt x="185" y="5650"/>
                    <a:pt x="210" y="5642"/>
                    <a:pt x="226" y="5626"/>
                  </a:cubicBezTo>
                  <a:lnTo>
                    <a:pt x="2765" y="4276"/>
                  </a:lnTo>
                  <a:lnTo>
                    <a:pt x="5562" y="5658"/>
                  </a:lnTo>
                  <a:cubicBezTo>
                    <a:pt x="5580" y="5668"/>
                    <a:pt x="5599" y="5672"/>
                    <a:pt x="5617" y="5672"/>
                  </a:cubicBezTo>
                  <a:cubicBezTo>
                    <a:pt x="5661" y="5672"/>
                    <a:pt x="5700" y="5649"/>
                    <a:pt x="5722" y="5626"/>
                  </a:cubicBezTo>
                  <a:cubicBezTo>
                    <a:pt x="5754" y="5594"/>
                    <a:pt x="5787" y="5562"/>
                    <a:pt x="5787" y="5498"/>
                  </a:cubicBezTo>
                  <a:lnTo>
                    <a:pt x="5112" y="290"/>
                  </a:lnTo>
                  <a:cubicBezTo>
                    <a:pt x="5112" y="226"/>
                    <a:pt x="5079" y="194"/>
                    <a:pt x="5015" y="162"/>
                  </a:cubicBezTo>
                  <a:lnTo>
                    <a:pt x="4887" y="162"/>
                  </a:lnTo>
                  <a:lnTo>
                    <a:pt x="3569" y="804"/>
                  </a:lnTo>
                  <a:lnTo>
                    <a:pt x="2926" y="290"/>
                  </a:lnTo>
                  <a:cubicBezTo>
                    <a:pt x="2894" y="274"/>
                    <a:pt x="2862" y="266"/>
                    <a:pt x="2829" y="266"/>
                  </a:cubicBezTo>
                  <a:cubicBezTo>
                    <a:pt x="2797" y="266"/>
                    <a:pt x="2765" y="274"/>
                    <a:pt x="2733" y="290"/>
                  </a:cubicBezTo>
                  <a:lnTo>
                    <a:pt x="2154" y="804"/>
                  </a:lnTo>
                  <a:lnTo>
                    <a:pt x="708" y="33"/>
                  </a:lnTo>
                  <a:lnTo>
                    <a:pt x="644" y="1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8" name="Google Shape;4608;gcf486a7196_0_453"/>
            <p:cNvSpPr/>
            <p:nvPr/>
          </p:nvSpPr>
          <p:spPr>
            <a:xfrm>
              <a:off x="3378425" y="3754725"/>
              <a:ext cx="110925" cy="61100"/>
            </a:xfrm>
            <a:custGeom>
              <a:rect b="b" l="l" r="r" t="t"/>
              <a:pathLst>
                <a:path extrusionOk="0" h="2444" w="4437">
                  <a:moveTo>
                    <a:pt x="2026" y="0"/>
                  </a:moveTo>
                  <a:lnTo>
                    <a:pt x="1" y="1190"/>
                  </a:lnTo>
                  <a:lnTo>
                    <a:pt x="2058" y="2443"/>
                  </a:lnTo>
                  <a:lnTo>
                    <a:pt x="4437" y="1222"/>
                  </a:lnTo>
                  <a:lnTo>
                    <a:pt x="2026" y="0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9" name="Google Shape;4609;gcf486a7196_0_453"/>
            <p:cNvSpPr/>
            <p:nvPr/>
          </p:nvSpPr>
          <p:spPr>
            <a:xfrm>
              <a:off x="3374425" y="3750700"/>
              <a:ext cx="118950" cy="68325"/>
            </a:xfrm>
            <a:custGeom>
              <a:rect b="b" l="l" r="r" t="t"/>
              <a:pathLst>
                <a:path extrusionOk="0" h="2733" w="4758">
                  <a:moveTo>
                    <a:pt x="2186" y="322"/>
                  </a:moveTo>
                  <a:lnTo>
                    <a:pt x="4243" y="1383"/>
                  </a:lnTo>
                  <a:lnTo>
                    <a:pt x="2218" y="2411"/>
                  </a:lnTo>
                  <a:lnTo>
                    <a:pt x="450" y="1351"/>
                  </a:lnTo>
                  <a:lnTo>
                    <a:pt x="2186" y="322"/>
                  </a:lnTo>
                  <a:close/>
                  <a:moveTo>
                    <a:pt x="2186" y="1"/>
                  </a:moveTo>
                  <a:lnTo>
                    <a:pt x="2122" y="33"/>
                  </a:lnTo>
                  <a:lnTo>
                    <a:pt x="97" y="1222"/>
                  </a:lnTo>
                  <a:cubicBezTo>
                    <a:pt x="32" y="1254"/>
                    <a:pt x="0" y="1319"/>
                    <a:pt x="0" y="1351"/>
                  </a:cubicBezTo>
                  <a:cubicBezTo>
                    <a:pt x="0" y="1415"/>
                    <a:pt x="32" y="1447"/>
                    <a:pt x="97" y="1479"/>
                  </a:cubicBezTo>
                  <a:lnTo>
                    <a:pt x="2154" y="2733"/>
                  </a:lnTo>
                  <a:lnTo>
                    <a:pt x="2283" y="2733"/>
                  </a:lnTo>
                  <a:lnTo>
                    <a:pt x="4661" y="1544"/>
                  </a:lnTo>
                  <a:cubicBezTo>
                    <a:pt x="4725" y="1511"/>
                    <a:pt x="4758" y="1447"/>
                    <a:pt x="4758" y="1415"/>
                  </a:cubicBezTo>
                  <a:cubicBezTo>
                    <a:pt x="4758" y="1351"/>
                    <a:pt x="4725" y="1286"/>
                    <a:pt x="4661" y="1254"/>
                  </a:cubicBezTo>
                  <a:lnTo>
                    <a:pt x="2250" y="33"/>
                  </a:lnTo>
                  <a:lnTo>
                    <a:pt x="2186" y="1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0" name="Google Shape;4610;gcf486a7196_0_453"/>
            <p:cNvSpPr/>
            <p:nvPr/>
          </p:nvSpPr>
          <p:spPr>
            <a:xfrm>
              <a:off x="3506200" y="2497575"/>
              <a:ext cx="375325" cy="422225"/>
            </a:xfrm>
            <a:custGeom>
              <a:rect b="b" l="l" r="r" t="t"/>
              <a:pathLst>
                <a:path extrusionOk="0" h="16889" w="15013">
                  <a:moveTo>
                    <a:pt x="9196" y="0"/>
                  </a:moveTo>
                  <a:cubicBezTo>
                    <a:pt x="9176" y="0"/>
                    <a:pt x="9154" y="4"/>
                    <a:pt x="9130" y="12"/>
                  </a:cubicBezTo>
                  <a:cubicBezTo>
                    <a:pt x="9066" y="44"/>
                    <a:pt x="9001" y="109"/>
                    <a:pt x="9034" y="205"/>
                  </a:cubicBezTo>
                  <a:cubicBezTo>
                    <a:pt x="9451" y="1459"/>
                    <a:pt x="9226" y="3902"/>
                    <a:pt x="9162" y="4448"/>
                  </a:cubicBezTo>
                  <a:lnTo>
                    <a:pt x="8808" y="4995"/>
                  </a:lnTo>
                  <a:lnTo>
                    <a:pt x="8326" y="4673"/>
                  </a:lnTo>
                  <a:lnTo>
                    <a:pt x="7941" y="5220"/>
                  </a:lnTo>
                  <a:cubicBezTo>
                    <a:pt x="7683" y="5155"/>
                    <a:pt x="7394" y="5091"/>
                    <a:pt x="7169" y="5059"/>
                  </a:cubicBezTo>
                  <a:lnTo>
                    <a:pt x="6751" y="3838"/>
                  </a:lnTo>
                  <a:lnTo>
                    <a:pt x="6944" y="2584"/>
                  </a:lnTo>
                  <a:lnTo>
                    <a:pt x="6912" y="2487"/>
                  </a:lnTo>
                  <a:lnTo>
                    <a:pt x="6237" y="1298"/>
                  </a:lnTo>
                  <a:cubicBezTo>
                    <a:pt x="6216" y="1236"/>
                    <a:pt x="6169" y="1200"/>
                    <a:pt x="6120" y="1200"/>
                  </a:cubicBezTo>
                  <a:cubicBezTo>
                    <a:pt x="6094" y="1200"/>
                    <a:pt x="6067" y="1211"/>
                    <a:pt x="6044" y="1234"/>
                  </a:cubicBezTo>
                  <a:cubicBezTo>
                    <a:pt x="5980" y="1266"/>
                    <a:pt x="5948" y="1362"/>
                    <a:pt x="5980" y="1427"/>
                  </a:cubicBezTo>
                  <a:lnTo>
                    <a:pt x="6623" y="2584"/>
                  </a:lnTo>
                  <a:lnTo>
                    <a:pt x="6462" y="3838"/>
                  </a:lnTo>
                  <a:lnTo>
                    <a:pt x="6462" y="3902"/>
                  </a:lnTo>
                  <a:lnTo>
                    <a:pt x="6848" y="5059"/>
                  </a:lnTo>
                  <a:cubicBezTo>
                    <a:pt x="6760" y="5054"/>
                    <a:pt x="6677" y="5052"/>
                    <a:pt x="6598" y="5052"/>
                  </a:cubicBezTo>
                  <a:cubicBezTo>
                    <a:pt x="6126" y="5052"/>
                    <a:pt x="5819" y="5123"/>
                    <a:pt x="5819" y="5123"/>
                  </a:cubicBezTo>
                  <a:cubicBezTo>
                    <a:pt x="5819" y="5123"/>
                    <a:pt x="5208" y="6281"/>
                    <a:pt x="4598" y="7534"/>
                  </a:cubicBezTo>
                  <a:lnTo>
                    <a:pt x="4148" y="7213"/>
                  </a:lnTo>
                  <a:cubicBezTo>
                    <a:pt x="4131" y="7197"/>
                    <a:pt x="4107" y="7189"/>
                    <a:pt x="4079" y="7189"/>
                  </a:cubicBezTo>
                  <a:cubicBezTo>
                    <a:pt x="4051" y="7189"/>
                    <a:pt x="4019" y="7197"/>
                    <a:pt x="3987" y="7213"/>
                  </a:cubicBezTo>
                  <a:lnTo>
                    <a:pt x="2540" y="8113"/>
                  </a:lnTo>
                  <a:lnTo>
                    <a:pt x="1222" y="8016"/>
                  </a:lnTo>
                  <a:cubicBezTo>
                    <a:pt x="1126" y="8016"/>
                    <a:pt x="1062" y="8081"/>
                    <a:pt x="1062" y="8145"/>
                  </a:cubicBezTo>
                  <a:cubicBezTo>
                    <a:pt x="1062" y="8209"/>
                    <a:pt x="1062" y="8273"/>
                    <a:pt x="1126" y="8306"/>
                  </a:cubicBezTo>
                  <a:lnTo>
                    <a:pt x="1190" y="8306"/>
                  </a:lnTo>
                  <a:lnTo>
                    <a:pt x="2572" y="8434"/>
                  </a:lnTo>
                  <a:lnTo>
                    <a:pt x="2669" y="8402"/>
                  </a:lnTo>
                  <a:lnTo>
                    <a:pt x="4051" y="7502"/>
                  </a:lnTo>
                  <a:lnTo>
                    <a:pt x="4469" y="7791"/>
                  </a:lnTo>
                  <a:cubicBezTo>
                    <a:pt x="4019" y="8756"/>
                    <a:pt x="3569" y="9688"/>
                    <a:pt x="3376" y="10202"/>
                  </a:cubicBezTo>
                  <a:lnTo>
                    <a:pt x="2026" y="10106"/>
                  </a:lnTo>
                  <a:cubicBezTo>
                    <a:pt x="1962" y="10106"/>
                    <a:pt x="1897" y="10138"/>
                    <a:pt x="1865" y="10202"/>
                  </a:cubicBezTo>
                  <a:lnTo>
                    <a:pt x="1094" y="12292"/>
                  </a:lnTo>
                  <a:lnTo>
                    <a:pt x="130" y="12581"/>
                  </a:lnTo>
                  <a:cubicBezTo>
                    <a:pt x="33" y="12613"/>
                    <a:pt x="1" y="12709"/>
                    <a:pt x="33" y="12774"/>
                  </a:cubicBezTo>
                  <a:lnTo>
                    <a:pt x="97" y="12870"/>
                  </a:lnTo>
                  <a:lnTo>
                    <a:pt x="226" y="12870"/>
                  </a:lnTo>
                  <a:lnTo>
                    <a:pt x="1255" y="12581"/>
                  </a:lnTo>
                  <a:lnTo>
                    <a:pt x="1351" y="12484"/>
                  </a:lnTo>
                  <a:lnTo>
                    <a:pt x="2122" y="10427"/>
                  </a:lnTo>
                  <a:lnTo>
                    <a:pt x="3280" y="10491"/>
                  </a:lnTo>
                  <a:cubicBezTo>
                    <a:pt x="3151" y="11070"/>
                    <a:pt x="3119" y="12067"/>
                    <a:pt x="3151" y="12934"/>
                  </a:cubicBezTo>
                  <a:cubicBezTo>
                    <a:pt x="3151" y="13610"/>
                    <a:pt x="3718" y="14118"/>
                    <a:pt x="4360" y="14118"/>
                  </a:cubicBezTo>
                  <a:cubicBezTo>
                    <a:pt x="4512" y="14118"/>
                    <a:pt x="4669" y="14089"/>
                    <a:pt x="4823" y="14027"/>
                  </a:cubicBezTo>
                  <a:lnTo>
                    <a:pt x="7041" y="13127"/>
                  </a:lnTo>
                  <a:lnTo>
                    <a:pt x="7458" y="14092"/>
                  </a:lnTo>
                  <a:lnTo>
                    <a:pt x="5819" y="15538"/>
                  </a:lnTo>
                  <a:cubicBezTo>
                    <a:pt x="5787" y="15570"/>
                    <a:pt x="5755" y="15602"/>
                    <a:pt x="5755" y="15667"/>
                  </a:cubicBezTo>
                  <a:lnTo>
                    <a:pt x="5851" y="16760"/>
                  </a:lnTo>
                  <a:lnTo>
                    <a:pt x="5915" y="16856"/>
                  </a:lnTo>
                  <a:lnTo>
                    <a:pt x="6012" y="16888"/>
                  </a:lnTo>
                  <a:cubicBezTo>
                    <a:pt x="6108" y="16888"/>
                    <a:pt x="6173" y="16824"/>
                    <a:pt x="6173" y="16727"/>
                  </a:cubicBezTo>
                  <a:lnTo>
                    <a:pt x="6076" y="15731"/>
                  </a:lnTo>
                  <a:lnTo>
                    <a:pt x="7748" y="14252"/>
                  </a:lnTo>
                  <a:cubicBezTo>
                    <a:pt x="7812" y="14220"/>
                    <a:pt x="7812" y="14124"/>
                    <a:pt x="7780" y="14092"/>
                  </a:cubicBezTo>
                  <a:lnTo>
                    <a:pt x="7330" y="13031"/>
                  </a:lnTo>
                  <a:lnTo>
                    <a:pt x="7491" y="12967"/>
                  </a:lnTo>
                  <a:lnTo>
                    <a:pt x="9162" y="11006"/>
                  </a:lnTo>
                  <a:lnTo>
                    <a:pt x="9741" y="11424"/>
                  </a:lnTo>
                  <a:lnTo>
                    <a:pt x="9419" y="13031"/>
                  </a:lnTo>
                  <a:lnTo>
                    <a:pt x="9419" y="13127"/>
                  </a:lnTo>
                  <a:lnTo>
                    <a:pt x="9998" y="14381"/>
                  </a:lnTo>
                  <a:lnTo>
                    <a:pt x="10062" y="14445"/>
                  </a:lnTo>
                  <a:cubicBezTo>
                    <a:pt x="10078" y="14461"/>
                    <a:pt x="10102" y="14469"/>
                    <a:pt x="10130" y="14469"/>
                  </a:cubicBezTo>
                  <a:cubicBezTo>
                    <a:pt x="10159" y="14469"/>
                    <a:pt x="10191" y="14461"/>
                    <a:pt x="10223" y="14445"/>
                  </a:cubicBezTo>
                  <a:cubicBezTo>
                    <a:pt x="10287" y="14413"/>
                    <a:pt x="10319" y="14317"/>
                    <a:pt x="10287" y="14252"/>
                  </a:cubicBezTo>
                  <a:lnTo>
                    <a:pt x="9709" y="13063"/>
                  </a:lnTo>
                  <a:lnTo>
                    <a:pt x="10062" y="11359"/>
                  </a:lnTo>
                  <a:cubicBezTo>
                    <a:pt x="10062" y="11327"/>
                    <a:pt x="10030" y="11263"/>
                    <a:pt x="9998" y="11231"/>
                  </a:cubicBezTo>
                  <a:lnTo>
                    <a:pt x="9355" y="10781"/>
                  </a:lnTo>
                  <a:lnTo>
                    <a:pt x="11187" y="8627"/>
                  </a:lnTo>
                  <a:cubicBezTo>
                    <a:pt x="11187" y="8627"/>
                    <a:pt x="10994" y="8048"/>
                    <a:pt x="10544" y="7341"/>
                  </a:cubicBezTo>
                  <a:lnTo>
                    <a:pt x="11444" y="7309"/>
                  </a:lnTo>
                  <a:lnTo>
                    <a:pt x="11509" y="7277"/>
                  </a:lnTo>
                  <a:lnTo>
                    <a:pt x="12569" y="6698"/>
                  </a:lnTo>
                  <a:lnTo>
                    <a:pt x="13887" y="6859"/>
                  </a:lnTo>
                  <a:cubicBezTo>
                    <a:pt x="13904" y="6865"/>
                    <a:pt x="13920" y="6867"/>
                    <a:pt x="13936" y="6867"/>
                  </a:cubicBezTo>
                  <a:cubicBezTo>
                    <a:pt x="14006" y="6867"/>
                    <a:pt x="14054" y="6810"/>
                    <a:pt x="14080" y="6731"/>
                  </a:cubicBezTo>
                  <a:cubicBezTo>
                    <a:pt x="14080" y="6666"/>
                    <a:pt x="14016" y="6570"/>
                    <a:pt x="13952" y="6570"/>
                  </a:cubicBezTo>
                  <a:lnTo>
                    <a:pt x="12569" y="6377"/>
                  </a:lnTo>
                  <a:lnTo>
                    <a:pt x="12473" y="6409"/>
                  </a:lnTo>
                  <a:lnTo>
                    <a:pt x="11380" y="7020"/>
                  </a:lnTo>
                  <a:lnTo>
                    <a:pt x="10351" y="7052"/>
                  </a:lnTo>
                  <a:cubicBezTo>
                    <a:pt x="10287" y="6988"/>
                    <a:pt x="10223" y="6923"/>
                    <a:pt x="10191" y="6859"/>
                  </a:cubicBezTo>
                  <a:lnTo>
                    <a:pt x="10673" y="6152"/>
                  </a:lnTo>
                  <a:lnTo>
                    <a:pt x="10159" y="5830"/>
                  </a:lnTo>
                  <a:lnTo>
                    <a:pt x="10480" y="5316"/>
                  </a:lnTo>
                  <a:cubicBezTo>
                    <a:pt x="10988" y="5077"/>
                    <a:pt x="13165" y="4142"/>
                    <a:pt x="14553" y="4142"/>
                  </a:cubicBezTo>
                  <a:cubicBezTo>
                    <a:pt x="14658" y="4142"/>
                    <a:pt x="14757" y="4148"/>
                    <a:pt x="14852" y="4159"/>
                  </a:cubicBezTo>
                  <a:cubicBezTo>
                    <a:pt x="14916" y="4159"/>
                    <a:pt x="14980" y="4095"/>
                    <a:pt x="15012" y="4030"/>
                  </a:cubicBezTo>
                  <a:cubicBezTo>
                    <a:pt x="15012" y="3934"/>
                    <a:pt x="14948" y="3870"/>
                    <a:pt x="14884" y="3838"/>
                  </a:cubicBezTo>
                  <a:cubicBezTo>
                    <a:pt x="14785" y="3826"/>
                    <a:pt x="14682" y="3821"/>
                    <a:pt x="14574" y="3821"/>
                  </a:cubicBezTo>
                  <a:cubicBezTo>
                    <a:pt x="13142" y="3821"/>
                    <a:pt x="11014" y="4758"/>
                    <a:pt x="10416" y="5027"/>
                  </a:cubicBezTo>
                  <a:lnTo>
                    <a:pt x="9484" y="4384"/>
                  </a:lnTo>
                  <a:cubicBezTo>
                    <a:pt x="9548" y="3645"/>
                    <a:pt x="9741" y="1395"/>
                    <a:pt x="9323" y="109"/>
                  </a:cubicBezTo>
                  <a:cubicBezTo>
                    <a:pt x="9299" y="36"/>
                    <a:pt x="9257" y="0"/>
                    <a:pt x="9196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1" name="Google Shape;4611;gcf486a7196_0_453"/>
            <p:cNvSpPr/>
            <p:nvPr/>
          </p:nvSpPr>
          <p:spPr>
            <a:xfrm>
              <a:off x="3600225" y="2635300"/>
              <a:ext cx="171200" cy="180825"/>
            </a:xfrm>
            <a:custGeom>
              <a:rect b="b" l="l" r="r" t="t"/>
              <a:pathLst>
                <a:path extrusionOk="0" h="7233" w="6848">
                  <a:moveTo>
                    <a:pt x="2283" y="0"/>
                  </a:moveTo>
                  <a:lnTo>
                    <a:pt x="1" y="4725"/>
                  </a:lnTo>
                  <a:lnTo>
                    <a:pt x="1512" y="4950"/>
                  </a:lnTo>
                  <a:lnTo>
                    <a:pt x="1833" y="5818"/>
                  </a:lnTo>
                  <a:lnTo>
                    <a:pt x="2701" y="5690"/>
                  </a:lnTo>
                  <a:lnTo>
                    <a:pt x="3505" y="7233"/>
                  </a:lnTo>
                  <a:lnTo>
                    <a:pt x="6848" y="3054"/>
                  </a:lnTo>
                  <a:lnTo>
                    <a:pt x="3922" y="2764"/>
                  </a:lnTo>
                  <a:lnTo>
                    <a:pt x="2283" y="0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2" name="Google Shape;4612;gcf486a7196_0_453"/>
            <p:cNvSpPr/>
            <p:nvPr/>
          </p:nvSpPr>
          <p:spPr>
            <a:xfrm>
              <a:off x="3596225" y="2632075"/>
              <a:ext cx="179225" cy="188075"/>
            </a:xfrm>
            <a:custGeom>
              <a:rect b="b" l="l" r="r" t="t"/>
              <a:pathLst>
                <a:path extrusionOk="0" h="7523" w="7169">
                  <a:moveTo>
                    <a:pt x="2475" y="450"/>
                  </a:moveTo>
                  <a:lnTo>
                    <a:pt x="3954" y="2958"/>
                  </a:lnTo>
                  <a:cubicBezTo>
                    <a:pt x="3954" y="3022"/>
                    <a:pt x="4018" y="3022"/>
                    <a:pt x="4050" y="3054"/>
                  </a:cubicBezTo>
                  <a:lnTo>
                    <a:pt x="6718" y="3311"/>
                  </a:lnTo>
                  <a:lnTo>
                    <a:pt x="3697" y="7104"/>
                  </a:lnTo>
                  <a:lnTo>
                    <a:pt x="2990" y="5754"/>
                  </a:lnTo>
                  <a:lnTo>
                    <a:pt x="2925" y="5690"/>
                  </a:lnTo>
                  <a:lnTo>
                    <a:pt x="2829" y="5690"/>
                  </a:lnTo>
                  <a:lnTo>
                    <a:pt x="2089" y="5754"/>
                  </a:lnTo>
                  <a:lnTo>
                    <a:pt x="1832" y="5015"/>
                  </a:lnTo>
                  <a:cubicBezTo>
                    <a:pt x="1800" y="4983"/>
                    <a:pt x="1768" y="4919"/>
                    <a:pt x="1704" y="4919"/>
                  </a:cubicBezTo>
                  <a:lnTo>
                    <a:pt x="386" y="4726"/>
                  </a:lnTo>
                  <a:lnTo>
                    <a:pt x="2475" y="450"/>
                  </a:lnTo>
                  <a:close/>
                  <a:moveTo>
                    <a:pt x="2443" y="0"/>
                  </a:moveTo>
                  <a:cubicBezTo>
                    <a:pt x="2379" y="0"/>
                    <a:pt x="2347" y="33"/>
                    <a:pt x="2314" y="65"/>
                  </a:cubicBezTo>
                  <a:lnTo>
                    <a:pt x="0" y="4790"/>
                  </a:lnTo>
                  <a:lnTo>
                    <a:pt x="0" y="4919"/>
                  </a:lnTo>
                  <a:lnTo>
                    <a:pt x="129" y="5015"/>
                  </a:lnTo>
                  <a:lnTo>
                    <a:pt x="1575" y="5208"/>
                  </a:lnTo>
                  <a:lnTo>
                    <a:pt x="1832" y="5979"/>
                  </a:lnTo>
                  <a:cubicBezTo>
                    <a:pt x="1859" y="6032"/>
                    <a:pt x="1906" y="6084"/>
                    <a:pt x="1958" y="6084"/>
                  </a:cubicBezTo>
                  <a:cubicBezTo>
                    <a:pt x="1969" y="6084"/>
                    <a:pt x="1981" y="6082"/>
                    <a:pt x="1993" y="6076"/>
                  </a:cubicBezTo>
                  <a:lnTo>
                    <a:pt x="2765" y="5979"/>
                  </a:lnTo>
                  <a:lnTo>
                    <a:pt x="3536" y="7426"/>
                  </a:lnTo>
                  <a:lnTo>
                    <a:pt x="3568" y="7490"/>
                  </a:lnTo>
                  <a:lnTo>
                    <a:pt x="3632" y="7522"/>
                  </a:lnTo>
                  <a:cubicBezTo>
                    <a:pt x="3697" y="7522"/>
                    <a:pt x="3729" y="7490"/>
                    <a:pt x="3761" y="7458"/>
                  </a:cubicBezTo>
                  <a:lnTo>
                    <a:pt x="7136" y="3279"/>
                  </a:lnTo>
                  <a:cubicBezTo>
                    <a:pt x="7168" y="3215"/>
                    <a:pt x="7168" y="3151"/>
                    <a:pt x="7136" y="3118"/>
                  </a:cubicBezTo>
                  <a:cubicBezTo>
                    <a:pt x="7136" y="3054"/>
                    <a:pt x="7072" y="3022"/>
                    <a:pt x="7008" y="3022"/>
                  </a:cubicBezTo>
                  <a:lnTo>
                    <a:pt x="4179" y="2733"/>
                  </a:lnTo>
                  <a:lnTo>
                    <a:pt x="2572" y="65"/>
                  </a:lnTo>
                  <a:cubicBezTo>
                    <a:pt x="2572" y="33"/>
                    <a:pt x="2507" y="0"/>
                    <a:pt x="2443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3" name="Google Shape;4613;gcf486a7196_0_453"/>
            <p:cNvSpPr/>
            <p:nvPr/>
          </p:nvSpPr>
          <p:spPr>
            <a:xfrm>
              <a:off x="3664525" y="2645725"/>
              <a:ext cx="92425" cy="61100"/>
            </a:xfrm>
            <a:custGeom>
              <a:rect b="b" l="l" r="r" t="t"/>
              <a:pathLst>
                <a:path extrusionOk="0" h="2444" w="3697">
                  <a:moveTo>
                    <a:pt x="0" y="1"/>
                  </a:moveTo>
                  <a:lnTo>
                    <a:pt x="1350" y="2347"/>
                  </a:lnTo>
                  <a:lnTo>
                    <a:pt x="3697" y="2444"/>
                  </a:lnTo>
                  <a:lnTo>
                    <a:pt x="2636" y="29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4" name="Google Shape;4614;gcf486a7196_0_453"/>
            <p:cNvSpPr/>
            <p:nvPr/>
          </p:nvSpPr>
          <p:spPr>
            <a:xfrm>
              <a:off x="3660500" y="2641725"/>
              <a:ext cx="100475" cy="69125"/>
            </a:xfrm>
            <a:custGeom>
              <a:rect b="b" l="l" r="r" t="t"/>
              <a:pathLst>
                <a:path extrusionOk="0" h="2765" w="4019">
                  <a:moveTo>
                    <a:pt x="451" y="322"/>
                  </a:moveTo>
                  <a:lnTo>
                    <a:pt x="2701" y="611"/>
                  </a:lnTo>
                  <a:lnTo>
                    <a:pt x="3601" y="2443"/>
                  </a:lnTo>
                  <a:lnTo>
                    <a:pt x="1608" y="2347"/>
                  </a:lnTo>
                  <a:lnTo>
                    <a:pt x="451" y="322"/>
                  </a:lnTo>
                  <a:close/>
                  <a:moveTo>
                    <a:pt x="194" y="0"/>
                  </a:moveTo>
                  <a:cubicBezTo>
                    <a:pt x="129" y="0"/>
                    <a:pt x="97" y="0"/>
                    <a:pt x="65" y="64"/>
                  </a:cubicBezTo>
                  <a:cubicBezTo>
                    <a:pt x="33" y="97"/>
                    <a:pt x="1" y="161"/>
                    <a:pt x="33" y="225"/>
                  </a:cubicBezTo>
                  <a:lnTo>
                    <a:pt x="1383" y="2572"/>
                  </a:lnTo>
                  <a:lnTo>
                    <a:pt x="1415" y="2636"/>
                  </a:lnTo>
                  <a:lnTo>
                    <a:pt x="1479" y="2668"/>
                  </a:lnTo>
                  <a:lnTo>
                    <a:pt x="3826" y="2765"/>
                  </a:lnTo>
                  <a:cubicBezTo>
                    <a:pt x="3890" y="2765"/>
                    <a:pt x="3954" y="2765"/>
                    <a:pt x="3987" y="2700"/>
                  </a:cubicBezTo>
                  <a:cubicBezTo>
                    <a:pt x="4019" y="2668"/>
                    <a:pt x="4019" y="2604"/>
                    <a:pt x="3987" y="2540"/>
                  </a:cubicBezTo>
                  <a:lnTo>
                    <a:pt x="2958" y="386"/>
                  </a:lnTo>
                  <a:cubicBezTo>
                    <a:pt x="2926" y="354"/>
                    <a:pt x="2894" y="322"/>
                    <a:pt x="2829" y="322"/>
                  </a:cubicBezTo>
                  <a:lnTo>
                    <a:pt x="194" y="0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5" name="Google Shape;4615;gcf486a7196_0_453"/>
            <p:cNvSpPr/>
            <p:nvPr/>
          </p:nvSpPr>
          <p:spPr>
            <a:xfrm>
              <a:off x="4202950" y="2493550"/>
              <a:ext cx="375300" cy="422225"/>
            </a:xfrm>
            <a:custGeom>
              <a:rect b="b" l="l" r="r" t="t"/>
              <a:pathLst>
                <a:path extrusionOk="0" h="16889" w="15012">
                  <a:moveTo>
                    <a:pt x="9195" y="1"/>
                  </a:moveTo>
                  <a:cubicBezTo>
                    <a:pt x="9175" y="1"/>
                    <a:pt x="9153" y="5"/>
                    <a:pt x="9129" y="13"/>
                  </a:cubicBezTo>
                  <a:cubicBezTo>
                    <a:pt x="9065" y="13"/>
                    <a:pt x="9001" y="109"/>
                    <a:pt x="9033" y="173"/>
                  </a:cubicBezTo>
                  <a:cubicBezTo>
                    <a:pt x="9418" y="1459"/>
                    <a:pt x="9226" y="3870"/>
                    <a:pt x="9161" y="4449"/>
                  </a:cubicBezTo>
                  <a:lnTo>
                    <a:pt x="8808" y="4963"/>
                  </a:lnTo>
                  <a:lnTo>
                    <a:pt x="8326" y="4641"/>
                  </a:lnTo>
                  <a:lnTo>
                    <a:pt x="7940" y="5220"/>
                  </a:lnTo>
                  <a:cubicBezTo>
                    <a:pt x="7650" y="5124"/>
                    <a:pt x="7393" y="5091"/>
                    <a:pt x="7168" y="5059"/>
                  </a:cubicBezTo>
                  <a:lnTo>
                    <a:pt x="6750" y="3806"/>
                  </a:lnTo>
                  <a:lnTo>
                    <a:pt x="6911" y="2584"/>
                  </a:lnTo>
                  <a:lnTo>
                    <a:pt x="6911" y="2488"/>
                  </a:lnTo>
                  <a:lnTo>
                    <a:pt x="6236" y="1266"/>
                  </a:lnTo>
                  <a:cubicBezTo>
                    <a:pt x="6213" y="1219"/>
                    <a:pt x="6155" y="1189"/>
                    <a:pt x="6100" y="1189"/>
                  </a:cubicBezTo>
                  <a:cubicBezTo>
                    <a:pt x="6080" y="1189"/>
                    <a:pt x="6060" y="1193"/>
                    <a:pt x="6043" y="1202"/>
                  </a:cubicBezTo>
                  <a:cubicBezTo>
                    <a:pt x="5947" y="1266"/>
                    <a:pt x="5947" y="1363"/>
                    <a:pt x="5979" y="1427"/>
                  </a:cubicBezTo>
                  <a:lnTo>
                    <a:pt x="6622" y="2584"/>
                  </a:lnTo>
                  <a:lnTo>
                    <a:pt x="6429" y="3806"/>
                  </a:lnTo>
                  <a:lnTo>
                    <a:pt x="6461" y="3870"/>
                  </a:lnTo>
                  <a:lnTo>
                    <a:pt x="6815" y="5027"/>
                  </a:lnTo>
                  <a:cubicBezTo>
                    <a:pt x="6236" y="5027"/>
                    <a:pt x="5818" y="5124"/>
                    <a:pt x="5818" y="5124"/>
                  </a:cubicBezTo>
                  <a:cubicBezTo>
                    <a:pt x="5818" y="5124"/>
                    <a:pt x="5207" y="6281"/>
                    <a:pt x="4597" y="7502"/>
                  </a:cubicBezTo>
                  <a:lnTo>
                    <a:pt x="4147" y="7181"/>
                  </a:lnTo>
                  <a:cubicBezTo>
                    <a:pt x="4115" y="7165"/>
                    <a:pt x="4082" y="7157"/>
                    <a:pt x="4054" y="7157"/>
                  </a:cubicBezTo>
                  <a:cubicBezTo>
                    <a:pt x="4026" y="7157"/>
                    <a:pt x="4002" y="7165"/>
                    <a:pt x="3986" y="7181"/>
                  </a:cubicBezTo>
                  <a:lnTo>
                    <a:pt x="2540" y="8113"/>
                  </a:lnTo>
                  <a:lnTo>
                    <a:pt x="1222" y="8017"/>
                  </a:lnTo>
                  <a:cubicBezTo>
                    <a:pt x="1205" y="8011"/>
                    <a:pt x="1188" y="8008"/>
                    <a:pt x="1173" y="8008"/>
                  </a:cubicBezTo>
                  <a:cubicBezTo>
                    <a:pt x="1103" y="8008"/>
                    <a:pt x="1055" y="8066"/>
                    <a:pt x="1029" y="8145"/>
                  </a:cubicBezTo>
                  <a:cubicBezTo>
                    <a:pt x="1029" y="8209"/>
                    <a:pt x="1061" y="8242"/>
                    <a:pt x="1093" y="8274"/>
                  </a:cubicBezTo>
                  <a:lnTo>
                    <a:pt x="1189" y="8306"/>
                  </a:lnTo>
                  <a:lnTo>
                    <a:pt x="2572" y="8402"/>
                  </a:lnTo>
                  <a:lnTo>
                    <a:pt x="2668" y="8402"/>
                  </a:lnTo>
                  <a:lnTo>
                    <a:pt x="4050" y="7502"/>
                  </a:lnTo>
                  <a:lnTo>
                    <a:pt x="4468" y="7792"/>
                  </a:lnTo>
                  <a:cubicBezTo>
                    <a:pt x="3986" y="8724"/>
                    <a:pt x="3568" y="9688"/>
                    <a:pt x="3375" y="10170"/>
                  </a:cubicBezTo>
                  <a:lnTo>
                    <a:pt x="1993" y="10106"/>
                  </a:lnTo>
                  <a:cubicBezTo>
                    <a:pt x="1929" y="10106"/>
                    <a:pt x="1864" y="10138"/>
                    <a:pt x="1864" y="10202"/>
                  </a:cubicBezTo>
                  <a:lnTo>
                    <a:pt x="1093" y="12292"/>
                  </a:lnTo>
                  <a:lnTo>
                    <a:pt x="129" y="12581"/>
                  </a:lnTo>
                  <a:cubicBezTo>
                    <a:pt x="32" y="12613"/>
                    <a:pt x="0" y="12678"/>
                    <a:pt x="0" y="12774"/>
                  </a:cubicBezTo>
                  <a:lnTo>
                    <a:pt x="64" y="12838"/>
                  </a:lnTo>
                  <a:lnTo>
                    <a:pt x="193" y="12870"/>
                  </a:lnTo>
                  <a:lnTo>
                    <a:pt x="1254" y="12549"/>
                  </a:lnTo>
                  <a:lnTo>
                    <a:pt x="1350" y="12485"/>
                  </a:lnTo>
                  <a:lnTo>
                    <a:pt x="2089" y="10395"/>
                  </a:lnTo>
                  <a:lnTo>
                    <a:pt x="3279" y="10492"/>
                  </a:lnTo>
                  <a:cubicBezTo>
                    <a:pt x="3150" y="11070"/>
                    <a:pt x="3118" y="12035"/>
                    <a:pt x="3150" y="12935"/>
                  </a:cubicBezTo>
                  <a:cubicBezTo>
                    <a:pt x="3150" y="13610"/>
                    <a:pt x="3717" y="14118"/>
                    <a:pt x="4359" y="14118"/>
                  </a:cubicBezTo>
                  <a:cubicBezTo>
                    <a:pt x="4511" y="14118"/>
                    <a:pt x="4668" y="14089"/>
                    <a:pt x="4822" y="14028"/>
                  </a:cubicBezTo>
                  <a:lnTo>
                    <a:pt x="7040" y="13128"/>
                  </a:lnTo>
                  <a:lnTo>
                    <a:pt x="7458" y="14092"/>
                  </a:lnTo>
                  <a:lnTo>
                    <a:pt x="5818" y="15538"/>
                  </a:lnTo>
                  <a:cubicBezTo>
                    <a:pt x="5754" y="15571"/>
                    <a:pt x="5754" y="15603"/>
                    <a:pt x="5754" y="15667"/>
                  </a:cubicBezTo>
                  <a:lnTo>
                    <a:pt x="5850" y="16760"/>
                  </a:lnTo>
                  <a:lnTo>
                    <a:pt x="5915" y="16856"/>
                  </a:lnTo>
                  <a:lnTo>
                    <a:pt x="6011" y="16888"/>
                  </a:lnTo>
                  <a:cubicBezTo>
                    <a:pt x="6108" y="16888"/>
                    <a:pt x="6172" y="16792"/>
                    <a:pt x="6140" y="16728"/>
                  </a:cubicBezTo>
                  <a:lnTo>
                    <a:pt x="6075" y="15699"/>
                  </a:lnTo>
                  <a:lnTo>
                    <a:pt x="7747" y="14253"/>
                  </a:lnTo>
                  <a:cubicBezTo>
                    <a:pt x="7811" y="14188"/>
                    <a:pt x="7811" y="14124"/>
                    <a:pt x="7779" y="14060"/>
                  </a:cubicBezTo>
                  <a:lnTo>
                    <a:pt x="7297" y="12999"/>
                  </a:lnTo>
                  <a:lnTo>
                    <a:pt x="7490" y="12935"/>
                  </a:lnTo>
                  <a:lnTo>
                    <a:pt x="9161" y="11006"/>
                  </a:lnTo>
                  <a:lnTo>
                    <a:pt x="9740" y="11392"/>
                  </a:lnTo>
                  <a:lnTo>
                    <a:pt x="9418" y="13031"/>
                  </a:lnTo>
                  <a:lnTo>
                    <a:pt x="9418" y="13128"/>
                  </a:lnTo>
                  <a:lnTo>
                    <a:pt x="9997" y="14381"/>
                  </a:lnTo>
                  <a:lnTo>
                    <a:pt x="10061" y="14445"/>
                  </a:lnTo>
                  <a:cubicBezTo>
                    <a:pt x="10083" y="14445"/>
                    <a:pt x="10118" y="14460"/>
                    <a:pt x="10159" y="14460"/>
                  </a:cubicBezTo>
                  <a:cubicBezTo>
                    <a:pt x="10179" y="14460"/>
                    <a:pt x="10201" y="14456"/>
                    <a:pt x="10222" y="14445"/>
                  </a:cubicBezTo>
                  <a:cubicBezTo>
                    <a:pt x="10286" y="14413"/>
                    <a:pt x="10318" y="14317"/>
                    <a:pt x="10286" y="14253"/>
                  </a:cubicBezTo>
                  <a:lnTo>
                    <a:pt x="9708" y="13031"/>
                  </a:lnTo>
                  <a:lnTo>
                    <a:pt x="10061" y="11360"/>
                  </a:lnTo>
                  <a:cubicBezTo>
                    <a:pt x="10061" y="11295"/>
                    <a:pt x="10029" y="11231"/>
                    <a:pt x="9997" y="11199"/>
                  </a:cubicBezTo>
                  <a:lnTo>
                    <a:pt x="9354" y="10781"/>
                  </a:lnTo>
                  <a:lnTo>
                    <a:pt x="11186" y="8627"/>
                  </a:lnTo>
                  <a:cubicBezTo>
                    <a:pt x="11186" y="8627"/>
                    <a:pt x="10993" y="8049"/>
                    <a:pt x="10543" y="7342"/>
                  </a:cubicBezTo>
                  <a:lnTo>
                    <a:pt x="11411" y="7309"/>
                  </a:lnTo>
                  <a:lnTo>
                    <a:pt x="11476" y="7277"/>
                  </a:lnTo>
                  <a:lnTo>
                    <a:pt x="12569" y="6667"/>
                  </a:lnTo>
                  <a:lnTo>
                    <a:pt x="13886" y="6859"/>
                  </a:lnTo>
                  <a:cubicBezTo>
                    <a:pt x="13983" y="6859"/>
                    <a:pt x="14047" y="6827"/>
                    <a:pt x="14047" y="6731"/>
                  </a:cubicBezTo>
                  <a:cubicBezTo>
                    <a:pt x="14079" y="6634"/>
                    <a:pt x="14015" y="6570"/>
                    <a:pt x="13919" y="6570"/>
                  </a:cubicBezTo>
                  <a:lnTo>
                    <a:pt x="12569" y="6377"/>
                  </a:lnTo>
                  <a:lnTo>
                    <a:pt x="12472" y="6377"/>
                  </a:lnTo>
                  <a:lnTo>
                    <a:pt x="11379" y="6988"/>
                  </a:lnTo>
                  <a:lnTo>
                    <a:pt x="10318" y="7052"/>
                  </a:lnTo>
                  <a:cubicBezTo>
                    <a:pt x="10286" y="6988"/>
                    <a:pt x="10222" y="6924"/>
                    <a:pt x="10190" y="6859"/>
                  </a:cubicBezTo>
                  <a:lnTo>
                    <a:pt x="10640" y="6152"/>
                  </a:lnTo>
                  <a:lnTo>
                    <a:pt x="10158" y="5799"/>
                  </a:lnTo>
                  <a:lnTo>
                    <a:pt x="10479" y="5316"/>
                  </a:lnTo>
                  <a:cubicBezTo>
                    <a:pt x="10995" y="5074"/>
                    <a:pt x="13226" y="4116"/>
                    <a:pt x="14584" y="4116"/>
                  </a:cubicBezTo>
                  <a:cubicBezTo>
                    <a:pt x="14665" y="4116"/>
                    <a:pt x="14744" y="4120"/>
                    <a:pt x="14819" y="4127"/>
                  </a:cubicBezTo>
                  <a:cubicBezTo>
                    <a:pt x="14836" y="4133"/>
                    <a:pt x="14852" y="4135"/>
                    <a:pt x="14867" y="4135"/>
                  </a:cubicBezTo>
                  <a:cubicBezTo>
                    <a:pt x="14937" y="4135"/>
                    <a:pt x="14985" y="4078"/>
                    <a:pt x="15012" y="3999"/>
                  </a:cubicBezTo>
                  <a:cubicBezTo>
                    <a:pt x="15012" y="3934"/>
                    <a:pt x="14947" y="3838"/>
                    <a:pt x="14851" y="3838"/>
                  </a:cubicBezTo>
                  <a:cubicBezTo>
                    <a:pt x="14752" y="3826"/>
                    <a:pt x="14647" y="3821"/>
                    <a:pt x="14538" y="3821"/>
                  </a:cubicBezTo>
                  <a:cubicBezTo>
                    <a:pt x="13132" y="3821"/>
                    <a:pt x="11012" y="4726"/>
                    <a:pt x="10415" y="4995"/>
                  </a:cubicBezTo>
                  <a:lnTo>
                    <a:pt x="9483" y="4384"/>
                  </a:lnTo>
                  <a:cubicBezTo>
                    <a:pt x="9547" y="3645"/>
                    <a:pt x="9740" y="1363"/>
                    <a:pt x="9322" y="109"/>
                  </a:cubicBezTo>
                  <a:cubicBezTo>
                    <a:pt x="9298" y="37"/>
                    <a:pt x="9256" y="1"/>
                    <a:pt x="9195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6" name="Google Shape;4616;gcf486a7196_0_453"/>
            <p:cNvSpPr/>
            <p:nvPr/>
          </p:nvSpPr>
          <p:spPr>
            <a:xfrm>
              <a:off x="4296150" y="2631275"/>
              <a:ext cx="172000" cy="180825"/>
            </a:xfrm>
            <a:custGeom>
              <a:rect b="b" l="l" r="r" t="t"/>
              <a:pathLst>
                <a:path extrusionOk="0" h="7233" w="6880">
                  <a:moveTo>
                    <a:pt x="2315" y="0"/>
                  </a:moveTo>
                  <a:lnTo>
                    <a:pt x="1" y="4726"/>
                  </a:lnTo>
                  <a:lnTo>
                    <a:pt x="1544" y="4951"/>
                  </a:lnTo>
                  <a:lnTo>
                    <a:pt x="1833" y="5786"/>
                  </a:lnTo>
                  <a:lnTo>
                    <a:pt x="2701" y="5690"/>
                  </a:lnTo>
                  <a:lnTo>
                    <a:pt x="3537" y="7233"/>
                  </a:lnTo>
                  <a:lnTo>
                    <a:pt x="6880" y="3022"/>
                  </a:lnTo>
                  <a:lnTo>
                    <a:pt x="3922" y="2765"/>
                  </a:lnTo>
                  <a:lnTo>
                    <a:pt x="2315" y="0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7" name="Google Shape;4617;gcf486a7196_0_453"/>
            <p:cNvSpPr/>
            <p:nvPr/>
          </p:nvSpPr>
          <p:spPr>
            <a:xfrm>
              <a:off x="4292950" y="2627250"/>
              <a:ext cx="179225" cy="188875"/>
            </a:xfrm>
            <a:custGeom>
              <a:rect b="b" l="l" r="r" t="t"/>
              <a:pathLst>
                <a:path extrusionOk="0" h="7555" w="7169">
                  <a:moveTo>
                    <a:pt x="2475" y="483"/>
                  </a:moveTo>
                  <a:lnTo>
                    <a:pt x="3922" y="2990"/>
                  </a:lnTo>
                  <a:cubicBezTo>
                    <a:pt x="3954" y="3022"/>
                    <a:pt x="3986" y="3054"/>
                    <a:pt x="4050" y="3054"/>
                  </a:cubicBezTo>
                  <a:lnTo>
                    <a:pt x="6686" y="3311"/>
                  </a:lnTo>
                  <a:lnTo>
                    <a:pt x="3665" y="7105"/>
                  </a:lnTo>
                  <a:lnTo>
                    <a:pt x="2958" y="5787"/>
                  </a:lnTo>
                  <a:lnTo>
                    <a:pt x="2925" y="5722"/>
                  </a:lnTo>
                  <a:lnTo>
                    <a:pt x="2829" y="5690"/>
                  </a:lnTo>
                  <a:lnTo>
                    <a:pt x="2090" y="5787"/>
                  </a:lnTo>
                  <a:lnTo>
                    <a:pt x="1833" y="5047"/>
                  </a:lnTo>
                  <a:cubicBezTo>
                    <a:pt x="1800" y="4983"/>
                    <a:pt x="1768" y="4951"/>
                    <a:pt x="1704" y="4951"/>
                  </a:cubicBezTo>
                  <a:lnTo>
                    <a:pt x="354" y="4758"/>
                  </a:lnTo>
                  <a:lnTo>
                    <a:pt x="2475" y="483"/>
                  </a:lnTo>
                  <a:close/>
                  <a:moveTo>
                    <a:pt x="2443" y="1"/>
                  </a:moveTo>
                  <a:cubicBezTo>
                    <a:pt x="2379" y="1"/>
                    <a:pt x="2347" y="33"/>
                    <a:pt x="2315" y="97"/>
                  </a:cubicBezTo>
                  <a:lnTo>
                    <a:pt x="0" y="4822"/>
                  </a:lnTo>
                  <a:lnTo>
                    <a:pt x="0" y="4951"/>
                  </a:lnTo>
                  <a:cubicBezTo>
                    <a:pt x="32" y="5015"/>
                    <a:pt x="65" y="5015"/>
                    <a:pt x="129" y="5047"/>
                  </a:cubicBezTo>
                  <a:lnTo>
                    <a:pt x="1575" y="5240"/>
                  </a:lnTo>
                  <a:lnTo>
                    <a:pt x="1833" y="6012"/>
                  </a:lnTo>
                  <a:cubicBezTo>
                    <a:pt x="1865" y="6076"/>
                    <a:pt x="1929" y="6108"/>
                    <a:pt x="1993" y="6108"/>
                  </a:cubicBezTo>
                  <a:lnTo>
                    <a:pt x="2765" y="6012"/>
                  </a:lnTo>
                  <a:lnTo>
                    <a:pt x="3504" y="7458"/>
                  </a:lnTo>
                  <a:lnTo>
                    <a:pt x="3568" y="7522"/>
                  </a:lnTo>
                  <a:lnTo>
                    <a:pt x="3633" y="7555"/>
                  </a:lnTo>
                  <a:cubicBezTo>
                    <a:pt x="3697" y="7555"/>
                    <a:pt x="3729" y="7522"/>
                    <a:pt x="3761" y="7490"/>
                  </a:cubicBezTo>
                  <a:lnTo>
                    <a:pt x="7104" y="3279"/>
                  </a:lnTo>
                  <a:cubicBezTo>
                    <a:pt x="7136" y="3247"/>
                    <a:pt x="7168" y="3183"/>
                    <a:pt x="7136" y="3151"/>
                  </a:cubicBezTo>
                  <a:cubicBezTo>
                    <a:pt x="7104" y="3086"/>
                    <a:pt x="7072" y="3054"/>
                    <a:pt x="7008" y="3054"/>
                  </a:cubicBezTo>
                  <a:lnTo>
                    <a:pt x="4147" y="2765"/>
                  </a:lnTo>
                  <a:lnTo>
                    <a:pt x="2572" y="97"/>
                  </a:lnTo>
                  <a:cubicBezTo>
                    <a:pt x="2540" y="33"/>
                    <a:pt x="2508" y="1"/>
                    <a:pt x="2443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8" name="Google Shape;4618;gcf486a7196_0_453"/>
            <p:cNvSpPr/>
            <p:nvPr/>
          </p:nvSpPr>
          <p:spPr>
            <a:xfrm>
              <a:off x="4361250" y="2640925"/>
              <a:ext cx="91625" cy="61900"/>
            </a:xfrm>
            <a:custGeom>
              <a:rect b="b" l="l" r="r" t="t"/>
              <a:pathLst>
                <a:path extrusionOk="0" h="2476" w="3665">
                  <a:moveTo>
                    <a:pt x="1" y="0"/>
                  </a:moveTo>
                  <a:lnTo>
                    <a:pt x="1318" y="2379"/>
                  </a:lnTo>
                  <a:lnTo>
                    <a:pt x="3665" y="2475"/>
                  </a:lnTo>
                  <a:lnTo>
                    <a:pt x="3665" y="2475"/>
                  </a:lnTo>
                  <a:lnTo>
                    <a:pt x="2636" y="32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9" name="Google Shape;4619;gcf486a7196_0_453"/>
            <p:cNvSpPr/>
            <p:nvPr/>
          </p:nvSpPr>
          <p:spPr>
            <a:xfrm>
              <a:off x="4357225" y="2636900"/>
              <a:ext cx="99675" cy="69925"/>
            </a:xfrm>
            <a:custGeom>
              <a:rect b="b" l="l" r="r" t="t"/>
              <a:pathLst>
                <a:path extrusionOk="0" h="2797" w="3987">
                  <a:moveTo>
                    <a:pt x="451" y="354"/>
                  </a:moveTo>
                  <a:lnTo>
                    <a:pt x="2701" y="611"/>
                  </a:lnTo>
                  <a:lnTo>
                    <a:pt x="3601" y="2475"/>
                  </a:lnTo>
                  <a:lnTo>
                    <a:pt x="1576" y="2379"/>
                  </a:lnTo>
                  <a:lnTo>
                    <a:pt x="451" y="354"/>
                  </a:lnTo>
                  <a:close/>
                  <a:moveTo>
                    <a:pt x="194" y="0"/>
                  </a:moveTo>
                  <a:cubicBezTo>
                    <a:pt x="129" y="0"/>
                    <a:pt x="65" y="32"/>
                    <a:pt x="33" y="97"/>
                  </a:cubicBezTo>
                  <a:cubicBezTo>
                    <a:pt x="1" y="129"/>
                    <a:pt x="1" y="193"/>
                    <a:pt x="33" y="257"/>
                  </a:cubicBezTo>
                  <a:lnTo>
                    <a:pt x="1351" y="2604"/>
                  </a:lnTo>
                  <a:lnTo>
                    <a:pt x="1415" y="2636"/>
                  </a:lnTo>
                  <a:lnTo>
                    <a:pt x="1479" y="2668"/>
                  </a:lnTo>
                  <a:lnTo>
                    <a:pt x="3826" y="2797"/>
                  </a:lnTo>
                  <a:cubicBezTo>
                    <a:pt x="3890" y="2797"/>
                    <a:pt x="3922" y="2765"/>
                    <a:pt x="3955" y="2733"/>
                  </a:cubicBezTo>
                  <a:cubicBezTo>
                    <a:pt x="3987" y="2668"/>
                    <a:pt x="3987" y="2636"/>
                    <a:pt x="3987" y="2572"/>
                  </a:cubicBezTo>
                  <a:lnTo>
                    <a:pt x="2926" y="418"/>
                  </a:lnTo>
                  <a:cubicBezTo>
                    <a:pt x="2926" y="354"/>
                    <a:pt x="2862" y="322"/>
                    <a:pt x="2830" y="322"/>
                  </a:cubicBezTo>
                  <a:lnTo>
                    <a:pt x="194" y="0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0" name="Google Shape;4620;gcf486a7196_0_453"/>
            <p:cNvSpPr/>
            <p:nvPr/>
          </p:nvSpPr>
          <p:spPr>
            <a:xfrm>
              <a:off x="2287950" y="3382125"/>
              <a:ext cx="340750" cy="434500"/>
            </a:xfrm>
            <a:custGeom>
              <a:rect b="b" l="l" r="r" t="t"/>
              <a:pathLst>
                <a:path extrusionOk="0" h="17380" w="13630">
                  <a:moveTo>
                    <a:pt x="6787" y="0"/>
                  </a:moveTo>
                  <a:cubicBezTo>
                    <a:pt x="6740" y="0"/>
                    <a:pt x="6692" y="16"/>
                    <a:pt x="6654" y="54"/>
                  </a:cubicBezTo>
                  <a:cubicBezTo>
                    <a:pt x="5818" y="1179"/>
                    <a:pt x="5529" y="3782"/>
                    <a:pt x="5465" y="4490"/>
                  </a:cubicBezTo>
                  <a:lnTo>
                    <a:pt x="4436" y="5004"/>
                  </a:lnTo>
                  <a:cubicBezTo>
                    <a:pt x="3857" y="4586"/>
                    <a:pt x="1961" y="3300"/>
                    <a:pt x="643" y="3011"/>
                  </a:cubicBezTo>
                  <a:cubicBezTo>
                    <a:pt x="631" y="3005"/>
                    <a:pt x="618" y="3002"/>
                    <a:pt x="605" y="3002"/>
                  </a:cubicBezTo>
                  <a:cubicBezTo>
                    <a:pt x="547" y="3002"/>
                    <a:pt x="482" y="3055"/>
                    <a:pt x="482" y="3107"/>
                  </a:cubicBezTo>
                  <a:cubicBezTo>
                    <a:pt x="450" y="3204"/>
                    <a:pt x="514" y="3300"/>
                    <a:pt x="579" y="3300"/>
                  </a:cubicBezTo>
                  <a:cubicBezTo>
                    <a:pt x="1897" y="3589"/>
                    <a:pt x="3890" y="4972"/>
                    <a:pt x="4340" y="5293"/>
                  </a:cubicBezTo>
                  <a:lnTo>
                    <a:pt x="4629" y="5872"/>
                  </a:lnTo>
                  <a:lnTo>
                    <a:pt x="4115" y="6129"/>
                  </a:lnTo>
                  <a:lnTo>
                    <a:pt x="4404" y="6740"/>
                  </a:lnTo>
                  <a:cubicBezTo>
                    <a:pt x="4211" y="6933"/>
                    <a:pt x="4018" y="7158"/>
                    <a:pt x="3890" y="7350"/>
                  </a:cubicBezTo>
                  <a:lnTo>
                    <a:pt x="2604" y="7093"/>
                  </a:lnTo>
                  <a:lnTo>
                    <a:pt x="1607" y="6322"/>
                  </a:lnTo>
                  <a:lnTo>
                    <a:pt x="1511" y="6290"/>
                  </a:lnTo>
                  <a:lnTo>
                    <a:pt x="161" y="6257"/>
                  </a:lnTo>
                  <a:cubicBezTo>
                    <a:pt x="64" y="6257"/>
                    <a:pt x="0" y="6322"/>
                    <a:pt x="0" y="6418"/>
                  </a:cubicBezTo>
                  <a:cubicBezTo>
                    <a:pt x="0" y="6515"/>
                    <a:pt x="64" y="6579"/>
                    <a:pt x="129" y="6579"/>
                  </a:cubicBezTo>
                  <a:lnTo>
                    <a:pt x="1479" y="6579"/>
                  </a:lnTo>
                  <a:lnTo>
                    <a:pt x="2443" y="7350"/>
                  </a:lnTo>
                  <a:lnTo>
                    <a:pt x="2507" y="7383"/>
                  </a:lnTo>
                  <a:lnTo>
                    <a:pt x="3697" y="7640"/>
                  </a:lnTo>
                  <a:cubicBezTo>
                    <a:pt x="3375" y="8122"/>
                    <a:pt x="3279" y="8540"/>
                    <a:pt x="3279" y="8540"/>
                  </a:cubicBezTo>
                  <a:cubicBezTo>
                    <a:pt x="3279" y="8540"/>
                    <a:pt x="3954" y="9633"/>
                    <a:pt x="4757" y="10790"/>
                  </a:cubicBezTo>
                  <a:lnTo>
                    <a:pt x="4243" y="11015"/>
                  </a:lnTo>
                  <a:cubicBezTo>
                    <a:pt x="4179" y="11047"/>
                    <a:pt x="4147" y="11111"/>
                    <a:pt x="4147" y="11176"/>
                  </a:cubicBezTo>
                  <a:lnTo>
                    <a:pt x="4243" y="12879"/>
                  </a:lnTo>
                  <a:lnTo>
                    <a:pt x="3472" y="13972"/>
                  </a:lnTo>
                  <a:cubicBezTo>
                    <a:pt x="3439" y="14036"/>
                    <a:pt x="3472" y="14133"/>
                    <a:pt x="3536" y="14197"/>
                  </a:cubicBezTo>
                  <a:lnTo>
                    <a:pt x="3665" y="14197"/>
                  </a:lnTo>
                  <a:lnTo>
                    <a:pt x="3729" y="14165"/>
                  </a:lnTo>
                  <a:lnTo>
                    <a:pt x="4500" y="13008"/>
                  </a:lnTo>
                  <a:lnTo>
                    <a:pt x="4532" y="12911"/>
                  </a:lnTo>
                  <a:lnTo>
                    <a:pt x="4468" y="11272"/>
                  </a:lnTo>
                  <a:lnTo>
                    <a:pt x="4918" y="11047"/>
                  </a:lnTo>
                  <a:cubicBezTo>
                    <a:pt x="5497" y="11915"/>
                    <a:pt x="6107" y="12783"/>
                    <a:pt x="6461" y="13169"/>
                  </a:cubicBezTo>
                  <a:lnTo>
                    <a:pt x="5690" y="14326"/>
                  </a:lnTo>
                  <a:cubicBezTo>
                    <a:pt x="5657" y="14390"/>
                    <a:pt x="5657" y="14454"/>
                    <a:pt x="5722" y="14519"/>
                  </a:cubicBezTo>
                  <a:lnTo>
                    <a:pt x="7136" y="16222"/>
                  </a:lnTo>
                  <a:lnTo>
                    <a:pt x="6911" y="17187"/>
                  </a:lnTo>
                  <a:cubicBezTo>
                    <a:pt x="6879" y="17283"/>
                    <a:pt x="6943" y="17347"/>
                    <a:pt x="7040" y="17379"/>
                  </a:cubicBezTo>
                  <a:lnTo>
                    <a:pt x="7136" y="17379"/>
                  </a:lnTo>
                  <a:lnTo>
                    <a:pt x="7200" y="17283"/>
                  </a:lnTo>
                  <a:lnTo>
                    <a:pt x="7458" y="16190"/>
                  </a:lnTo>
                  <a:lnTo>
                    <a:pt x="7425" y="16062"/>
                  </a:lnTo>
                  <a:lnTo>
                    <a:pt x="6011" y="14390"/>
                  </a:lnTo>
                  <a:lnTo>
                    <a:pt x="6654" y="13394"/>
                  </a:lnTo>
                  <a:cubicBezTo>
                    <a:pt x="7104" y="13811"/>
                    <a:pt x="7940" y="14326"/>
                    <a:pt x="8711" y="14744"/>
                  </a:cubicBezTo>
                  <a:cubicBezTo>
                    <a:pt x="8897" y="14849"/>
                    <a:pt x="9095" y="14897"/>
                    <a:pt x="9289" y="14897"/>
                  </a:cubicBezTo>
                  <a:cubicBezTo>
                    <a:pt x="9868" y="14897"/>
                    <a:pt x="10415" y="14469"/>
                    <a:pt x="10511" y="13844"/>
                  </a:cubicBezTo>
                  <a:lnTo>
                    <a:pt x="10833" y="11465"/>
                  </a:lnTo>
                  <a:lnTo>
                    <a:pt x="11861" y="11561"/>
                  </a:lnTo>
                  <a:lnTo>
                    <a:pt x="12311" y="13715"/>
                  </a:lnTo>
                  <a:lnTo>
                    <a:pt x="12376" y="13844"/>
                  </a:lnTo>
                  <a:lnTo>
                    <a:pt x="13372" y="14294"/>
                  </a:lnTo>
                  <a:lnTo>
                    <a:pt x="13501" y="14294"/>
                  </a:lnTo>
                  <a:lnTo>
                    <a:pt x="13597" y="14229"/>
                  </a:lnTo>
                  <a:cubicBezTo>
                    <a:pt x="13629" y="14133"/>
                    <a:pt x="13597" y="14069"/>
                    <a:pt x="13501" y="14004"/>
                  </a:cubicBezTo>
                  <a:lnTo>
                    <a:pt x="12601" y="13586"/>
                  </a:lnTo>
                  <a:lnTo>
                    <a:pt x="12151" y="11401"/>
                  </a:lnTo>
                  <a:cubicBezTo>
                    <a:pt x="12151" y="11336"/>
                    <a:pt x="12086" y="11272"/>
                    <a:pt x="12022" y="11272"/>
                  </a:cubicBezTo>
                  <a:lnTo>
                    <a:pt x="10865" y="11176"/>
                  </a:lnTo>
                  <a:lnTo>
                    <a:pt x="10897" y="10983"/>
                  </a:lnTo>
                  <a:lnTo>
                    <a:pt x="10029" y="8572"/>
                  </a:lnTo>
                  <a:lnTo>
                    <a:pt x="10672" y="8283"/>
                  </a:lnTo>
                  <a:lnTo>
                    <a:pt x="11926" y="9375"/>
                  </a:lnTo>
                  <a:lnTo>
                    <a:pt x="12022" y="9408"/>
                  </a:lnTo>
                  <a:lnTo>
                    <a:pt x="13372" y="9504"/>
                  </a:lnTo>
                  <a:lnTo>
                    <a:pt x="13469" y="9504"/>
                  </a:lnTo>
                  <a:cubicBezTo>
                    <a:pt x="13501" y="9472"/>
                    <a:pt x="13533" y="9408"/>
                    <a:pt x="13533" y="9375"/>
                  </a:cubicBezTo>
                  <a:cubicBezTo>
                    <a:pt x="13565" y="9279"/>
                    <a:pt x="13501" y="9215"/>
                    <a:pt x="13404" y="9215"/>
                  </a:cubicBezTo>
                  <a:lnTo>
                    <a:pt x="12086" y="9086"/>
                  </a:lnTo>
                  <a:lnTo>
                    <a:pt x="10801" y="7961"/>
                  </a:lnTo>
                  <a:cubicBezTo>
                    <a:pt x="10768" y="7945"/>
                    <a:pt x="10736" y="7937"/>
                    <a:pt x="10708" y="7937"/>
                  </a:cubicBezTo>
                  <a:cubicBezTo>
                    <a:pt x="10680" y="7937"/>
                    <a:pt x="10656" y="7945"/>
                    <a:pt x="10640" y="7961"/>
                  </a:cubicBezTo>
                  <a:lnTo>
                    <a:pt x="9933" y="8283"/>
                  </a:lnTo>
                  <a:lnTo>
                    <a:pt x="9000" y="5615"/>
                  </a:lnTo>
                  <a:cubicBezTo>
                    <a:pt x="9000" y="5615"/>
                    <a:pt x="8552" y="5544"/>
                    <a:pt x="7897" y="5544"/>
                  </a:cubicBezTo>
                  <a:cubicBezTo>
                    <a:pt x="7788" y="5544"/>
                    <a:pt x="7673" y="5546"/>
                    <a:pt x="7554" y="5550"/>
                  </a:cubicBezTo>
                  <a:lnTo>
                    <a:pt x="7940" y="4747"/>
                  </a:lnTo>
                  <a:lnTo>
                    <a:pt x="7972" y="4682"/>
                  </a:lnTo>
                  <a:lnTo>
                    <a:pt x="7972" y="3461"/>
                  </a:lnTo>
                  <a:lnTo>
                    <a:pt x="8808" y="2400"/>
                  </a:lnTo>
                  <a:cubicBezTo>
                    <a:pt x="8840" y="2336"/>
                    <a:pt x="8840" y="2239"/>
                    <a:pt x="8775" y="2175"/>
                  </a:cubicBezTo>
                  <a:cubicBezTo>
                    <a:pt x="8749" y="2162"/>
                    <a:pt x="8717" y="2154"/>
                    <a:pt x="8684" y="2154"/>
                  </a:cubicBezTo>
                  <a:cubicBezTo>
                    <a:pt x="8637" y="2154"/>
                    <a:pt x="8588" y="2170"/>
                    <a:pt x="8550" y="2207"/>
                  </a:cubicBezTo>
                  <a:lnTo>
                    <a:pt x="7715" y="3300"/>
                  </a:lnTo>
                  <a:lnTo>
                    <a:pt x="7683" y="3397"/>
                  </a:lnTo>
                  <a:lnTo>
                    <a:pt x="7650" y="4650"/>
                  </a:lnTo>
                  <a:lnTo>
                    <a:pt x="7200" y="5582"/>
                  </a:lnTo>
                  <a:cubicBezTo>
                    <a:pt x="7104" y="5582"/>
                    <a:pt x="7008" y="5615"/>
                    <a:pt x="6943" y="5615"/>
                  </a:cubicBezTo>
                  <a:lnTo>
                    <a:pt x="6558" y="4875"/>
                  </a:lnTo>
                  <a:lnTo>
                    <a:pt x="6011" y="5132"/>
                  </a:lnTo>
                  <a:lnTo>
                    <a:pt x="5754" y="4586"/>
                  </a:lnTo>
                  <a:cubicBezTo>
                    <a:pt x="5818" y="4007"/>
                    <a:pt x="6107" y="1307"/>
                    <a:pt x="6911" y="246"/>
                  </a:cubicBezTo>
                  <a:cubicBezTo>
                    <a:pt x="6943" y="182"/>
                    <a:pt x="6943" y="86"/>
                    <a:pt x="6879" y="21"/>
                  </a:cubicBezTo>
                  <a:cubicBezTo>
                    <a:pt x="6852" y="8"/>
                    <a:pt x="6820" y="0"/>
                    <a:pt x="6787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1" name="Google Shape;4621;gcf486a7196_0_453"/>
            <p:cNvSpPr/>
            <p:nvPr/>
          </p:nvSpPr>
          <p:spPr>
            <a:xfrm>
              <a:off x="2381150" y="3534525"/>
              <a:ext cx="172000" cy="169600"/>
            </a:xfrm>
            <a:custGeom>
              <a:rect b="b" l="l" r="r" t="t"/>
              <a:pathLst>
                <a:path extrusionOk="0" h="6784" w="6880">
                  <a:moveTo>
                    <a:pt x="4887" y="1"/>
                  </a:moveTo>
                  <a:lnTo>
                    <a:pt x="3183" y="2412"/>
                  </a:lnTo>
                  <a:lnTo>
                    <a:pt x="1" y="2444"/>
                  </a:lnTo>
                  <a:lnTo>
                    <a:pt x="2958" y="6783"/>
                  </a:lnTo>
                  <a:lnTo>
                    <a:pt x="3890" y="5562"/>
                  </a:lnTo>
                  <a:lnTo>
                    <a:pt x="4790" y="5722"/>
                  </a:lnTo>
                  <a:lnTo>
                    <a:pt x="5144" y="4919"/>
                  </a:lnTo>
                  <a:lnTo>
                    <a:pt x="6880" y="4983"/>
                  </a:lnTo>
                  <a:lnTo>
                    <a:pt x="4887" y="1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2" name="Google Shape;4622;gcf486a7196_0_453"/>
            <p:cNvSpPr/>
            <p:nvPr/>
          </p:nvSpPr>
          <p:spPr>
            <a:xfrm>
              <a:off x="2377150" y="3530525"/>
              <a:ext cx="179225" cy="177600"/>
            </a:xfrm>
            <a:custGeom>
              <a:rect b="b" l="l" r="r" t="t"/>
              <a:pathLst>
                <a:path extrusionOk="0" h="7104" w="7169">
                  <a:moveTo>
                    <a:pt x="5015" y="482"/>
                  </a:moveTo>
                  <a:lnTo>
                    <a:pt x="6815" y="4982"/>
                  </a:lnTo>
                  <a:lnTo>
                    <a:pt x="5304" y="4950"/>
                  </a:lnTo>
                  <a:lnTo>
                    <a:pt x="5240" y="4950"/>
                  </a:lnTo>
                  <a:lnTo>
                    <a:pt x="5143" y="5015"/>
                  </a:lnTo>
                  <a:lnTo>
                    <a:pt x="4854" y="5722"/>
                  </a:lnTo>
                  <a:lnTo>
                    <a:pt x="4082" y="5561"/>
                  </a:lnTo>
                  <a:cubicBezTo>
                    <a:pt x="4018" y="5561"/>
                    <a:pt x="3986" y="5593"/>
                    <a:pt x="3922" y="5625"/>
                  </a:cubicBezTo>
                  <a:lnTo>
                    <a:pt x="3118" y="6686"/>
                  </a:lnTo>
                  <a:lnTo>
                    <a:pt x="450" y="2764"/>
                  </a:lnTo>
                  <a:lnTo>
                    <a:pt x="3343" y="2700"/>
                  </a:lnTo>
                  <a:cubicBezTo>
                    <a:pt x="3407" y="2700"/>
                    <a:pt x="3440" y="2700"/>
                    <a:pt x="3472" y="2636"/>
                  </a:cubicBezTo>
                  <a:lnTo>
                    <a:pt x="5015" y="482"/>
                  </a:lnTo>
                  <a:close/>
                  <a:moveTo>
                    <a:pt x="5079" y="0"/>
                  </a:moveTo>
                  <a:cubicBezTo>
                    <a:pt x="5015" y="0"/>
                    <a:pt x="4950" y="32"/>
                    <a:pt x="4918" y="64"/>
                  </a:cubicBezTo>
                  <a:lnTo>
                    <a:pt x="3279" y="2411"/>
                  </a:lnTo>
                  <a:lnTo>
                    <a:pt x="161" y="2443"/>
                  </a:lnTo>
                  <a:cubicBezTo>
                    <a:pt x="97" y="2443"/>
                    <a:pt x="64" y="2475"/>
                    <a:pt x="32" y="2539"/>
                  </a:cubicBezTo>
                  <a:cubicBezTo>
                    <a:pt x="0" y="2572"/>
                    <a:pt x="0" y="2636"/>
                    <a:pt x="32" y="2700"/>
                  </a:cubicBezTo>
                  <a:lnTo>
                    <a:pt x="2990" y="7040"/>
                  </a:lnTo>
                  <a:cubicBezTo>
                    <a:pt x="3022" y="7072"/>
                    <a:pt x="3054" y="7104"/>
                    <a:pt x="3118" y="7104"/>
                  </a:cubicBezTo>
                  <a:cubicBezTo>
                    <a:pt x="3150" y="7104"/>
                    <a:pt x="3215" y="7072"/>
                    <a:pt x="3247" y="7040"/>
                  </a:cubicBezTo>
                  <a:lnTo>
                    <a:pt x="4115" y="5882"/>
                  </a:lnTo>
                  <a:lnTo>
                    <a:pt x="4918" y="6043"/>
                  </a:lnTo>
                  <a:cubicBezTo>
                    <a:pt x="4982" y="6043"/>
                    <a:pt x="5079" y="6011"/>
                    <a:pt x="5079" y="5947"/>
                  </a:cubicBezTo>
                  <a:lnTo>
                    <a:pt x="5400" y="5240"/>
                  </a:lnTo>
                  <a:lnTo>
                    <a:pt x="7008" y="5304"/>
                  </a:lnTo>
                  <a:lnTo>
                    <a:pt x="7104" y="5272"/>
                  </a:lnTo>
                  <a:lnTo>
                    <a:pt x="7168" y="5240"/>
                  </a:lnTo>
                  <a:lnTo>
                    <a:pt x="7168" y="5079"/>
                  </a:lnTo>
                  <a:lnTo>
                    <a:pt x="5207" y="96"/>
                  </a:lnTo>
                  <a:cubicBezTo>
                    <a:pt x="5175" y="64"/>
                    <a:pt x="5111" y="32"/>
                    <a:pt x="5079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3" name="Google Shape;4623;gcf486a7196_0_453"/>
            <p:cNvSpPr/>
            <p:nvPr/>
          </p:nvSpPr>
          <p:spPr>
            <a:xfrm>
              <a:off x="2393200" y="3540950"/>
              <a:ext cx="99675" cy="53875"/>
            </a:xfrm>
            <a:custGeom>
              <a:rect b="b" l="l" r="r" t="t"/>
              <a:pathLst>
                <a:path extrusionOk="0" h="2155" w="3987">
                  <a:moveTo>
                    <a:pt x="1576" y="1"/>
                  </a:moveTo>
                  <a:lnTo>
                    <a:pt x="1" y="2122"/>
                  </a:lnTo>
                  <a:lnTo>
                    <a:pt x="2701" y="2155"/>
                  </a:lnTo>
                  <a:lnTo>
                    <a:pt x="3987" y="162"/>
                  </a:lnTo>
                  <a:lnTo>
                    <a:pt x="1576" y="1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4" name="Google Shape;4624;gcf486a7196_0_453"/>
            <p:cNvSpPr/>
            <p:nvPr/>
          </p:nvSpPr>
          <p:spPr>
            <a:xfrm>
              <a:off x="2389200" y="3536950"/>
              <a:ext cx="106900" cy="61100"/>
            </a:xfrm>
            <a:custGeom>
              <a:rect b="b" l="l" r="r" t="t"/>
              <a:pathLst>
                <a:path extrusionOk="0" h="2444" w="4276">
                  <a:moveTo>
                    <a:pt x="1832" y="322"/>
                  </a:moveTo>
                  <a:lnTo>
                    <a:pt x="3858" y="450"/>
                  </a:lnTo>
                  <a:lnTo>
                    <a:pt x="2797" y="2154"/>
                  </a:lnTo>
                  <a:lnTo>
                    <a:pt x="450" y="2122"/>
                  </a:lnTo>
                  <a:lnTo>
                    <a:pt x="1832" y="322"/>
                  </a:lnTo>
                  <a:close/>
                  <a:moveTo>
                    <a:pt x="1768" y="0"/>
                  </a:moveTo>
                  <a:cubicBezTo>
                    <a:pt x="1704" y="0"/>
                    <a:pt x="1640" y="32"/>
                    <a:pt x="1607" y="64"/>
                  </a:cubicBezTo>
                  <a:lnTo>
                    <a:pt x="32" y="2186"/>
                  </a:lnTo>
                  <a:cubicBezTo>
                    <a:pt x="0" y="2250"/>
                    <a:pt x="0" y="2315"/>
                    <a:pt x="32" y="2347"/>
                  </a:cubicBezTo>
                  <a:cubicBezTo>
                    <a:pt x="65" y="2411"/>
                    <a:pt x="97" y="2443"/>
                    <a:pt x="161" y="2443"/>
                  </a:cubicBezTo>
                  <a:lnTo>
                    <a:pt x="2925" y="2443"/>
                  </a:lnTo>
                  <a:lnTo>
                    <a:pt x="2990" y="2379"/>
                  </a:lnTo>
                  <a:lnTo>
                    <a:pt x="4275" y="418"/>
                  </a:lnTo>
                  <a:lnTo>
                    <a:pt x="4275" y="257"/>
                  </a:lnTo>
                  <a:cubicBezTo>
                    <a:pt x="4243" y="225"/>
                    <a:pt x="4211" y="193"/>
                    <a:pt x="4147" y="161"/>
                  </a:cubicBezTo>
                  <a:lnTo>
                    <a:pt x="1768" y="0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28" name="Shape 4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9" name="Google Shape;4629;gcf486a7196_0_697"/>
          <p:cNvSpPr txBox="1"/>
          <p:nvPr>
            <p:ph type="title"/>
          </p:nvPr>
        </p:nvSpPr>
        <p:spPr>
          <a:xfrm>
            <a:off x="311475" y="528525"/>
            <a:ext cx="35160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Risk Log (Top 5 Risks)</a:t>
            </a:r>
            <a:endParaRPr/>
          </a:p>
        </p:txBody>
      </p:sp>
      <p:graphicFrame>
        <p:nvGraphicFramePr>
          <p:cNvPr id="4630" name="Google Shape;4630;gcf486a7196_0_697"/>
          <p:cNvGraphicFramePr/>
          <p:nvPr/>
        </p:nvGraphicFramePr>
        <p:xfrm>
          <a:off x="262150" y="164608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{4181B0D6-26B9-4764-8503-79EEED08D238}</a:tableStyleId>
              </a:tblPr>
              <a:tblGrid>
                <a:gridCol w="1731675"/>
                <a:gridCol w="3144975"/>
                <a:gridCol w="1187225"/>
                <a:gridCol w="862825"/>
                <a:gridCol w="1731675"/>
              </a:tblGrid>
              <a:tr h="640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rgbClr val="595959"/>
                          </a:solidFill>
                          <a:latin typeface="Barlow Semi Condensed"/>
                          <a:ea typeface="Barlow Semi Condensed"/>
                          <a:cs typeface="Barlow Semi Condensed"/>
                          <a:sym typeface="Barlow Semi Condensed"/>
                        </a:rPr>
                        <a:t>Risk Types</a:t>
                      </a:r>
                      <a:endParaRPr b="1" sz="1600">
                        <a:solidFill>
                          <a:srgbClr val="595959"/>
                        </a:solidFill>
                        <a:latin typeface="Barlow Semi Condensed"/>
                        <a:ea typeface="Barlow Semi Condensed"/>
                        <a:cs typeface="Barlow Semi Condensed"/>
                        <a:sym typeface="Barlow Semi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7C6F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rgbClr val="595959"/>
                          </a:solidFill>
                          <a:latin typeface="Barlow Semi Condensed"/>
                          <a:ea typeface="Barlow Semi Condensed"/>
                          <a:cs typeface="Barlow Semi Condensed"/>
                          <a:sym typeface="Barlow Semi Condensed"/>
                        </a:rPr>
                        <a:t>Risk Description</a:t>
                      </a:r>
                      <a:endParaRPr b="1" sz="1600">
                        <a:solidFill>
                          <a:srgbClr val="595959"/>
                        </a:solidFill>
                        <a:latin typeface="Barlow Semi Condensed"/>
                        <a:ea typeface="Barlow Semi Condensed"/>
                        <a:cs typeface="Barlow Semi Condensed"/>
                        <a:sym typeface="Barlow Semi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7C6F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494949"/>
                          </a:solidFill>
                          <a:latin typeface="Barlow Semi Condensed Medium"/>
                          <a:ea typeface="Barlow Semi Condensed Medium"/>
                          <a:cs typeface="Barlow Semi Condensed Medium"/>
                          <a:sym typeface="Barlow Semi Condensed Medium"/>
                        </a:rPr>
                        <a:t>Occurrence</a:t>
                      </a:r>
                      <a:endParaRPr sz="1600">
                        <a:solidFill>
                          <a:srgbClr val="494949"/>
                        </a:solidFill>
                        <a:latin typeface="Barlow Semi Condensed Medium"/>
                        <a:ea typeface="Barlow Semi Condensed Medium"/>
                        <a:cs typeface="Barlow Semi Condensed Medium"/>
                        <a:sym typeface="Barlow Semi Condensed Mediu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7C6F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494949"/>
                          </a:solidFill>
                          <a:latin typeface="Barlow Semi Condensed Medium"/>
                          <a:ea typeface="Barlow Semi Condensed Medium"/>
                          <a:cs typeface="Barlow Semi Condensed Medium"/>
                          <a:sym typeface="Barlow Semi Condensed Medium"/>
                        </a:rPr>
                        <a:t>Impact</a:t>
                      </a:r>
                      <a:endParaRPr sz="1600">
                        <a:solidFill>
                          <a:srgbClr val="494949"/>
                        </a:solidFill>
                        <a:latin typeface="Barlow Semi Condensed Medium"/>
                        <a:ea typeface="Barlow Semi Condensed Medium"/>
                        <a:cs typeface="Barlow Semi Condensed Medium"/>
                        <a:sym typeface="Barlow Semi Condensed Mediu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7C6F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494949"/>
                          </a:solidFill>
                          <a:latin typeface="Barlow Semi Condensed Medium"/>
                          <a:ea typeface="Barlow Semi Condensed Medium"/>
                          <a:cs typeface="Barlow Semi Condensed Medium"/>
                          <a:sym typeface="Barlow Semi Condensed Medium"/>
                        </a:rPr>
                        <a:t>Qualitative Analysis</a:t>
                      </a:r>
                      <a:endParaRPr sz="1600">
                        <a:solidFill>
                          <a:srgbClr val="494949"/>
                        </a:solidFill>
                        <a:latin typeface="Barlow Semi Condensed Medium"/>
                        <a:ea typeface="Barlow Semi Condensed Medium"/>
                        <a:cs typeface="Barlow Semi Condensed Medium"/>
                        <a:sym typeface="Barlow Semi Condensed Mediu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7C6FC"/>
                    </a:solidFill>
                  </a:tcPr>
                </a:tc>
              </a:tr>
              <a:tr h="397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Barlow Semi Condensed"/>
                          <a:ea typeface="Barlow Semi Condensed"/>
                          <a:cs typeface="Barlow Semi Condensed"/>
                          <a:sym typeface="Barlow Semi Condensed"/>
                        </a:rPr>
                        <a:t>People</a:t>
                      </a:r>
                      <a:endParaRPr>
                        <a:latin typeface="Barlow Semi Condensed"/>
                        <a:ea typeface="Barlow Semi Condensed"/>
                        <a:cs typeface="Barlow Semi Condensed"/>
                        <a:sym typeface="Barlow Semi Condensed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Barlow Semi Condensed"/>
                          <a:ea typeface="Barlow Semi Condensed"/>
                          <a:cs typeface="Barlow Semi Condensed"/>
                          <a:sym typeface="Barlow Semi Condensed"/>
                        </a:rPr>
                        <a:t>Poor Team coordination and team work within the team</a:t>
                      </a:r>
                      <a:endParaRPr>
                        <a:latin typeface="Barlow Semi Condensed"/>
                        <a:ea typeface="Barlow Semi Condensed"/>
                        <a:cs typeface="Barlow Semi Condensed"/>
                        <a:sym typeface="Barlow Semi Condensed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Barlow Semi Condensed"/>
                          <a:ea typeface="Barlow Semi Condensed"/>
                          <a:cs typeface="Barlow Semi Condensed"/>
                          <a:sym typeface="Barlow Semi Condensed"/>
                        </a:rPr>
                        <a:t>Low</a:t>
                      </a:r>
                      <a:endParaRPr>
                        <a:latin typeface="Barlow Semi Condensed"/>
                        <a:ea typeface="Barlow Semi Condensed"/>
                        <a:cs typeface="Barlow Semi Condensed"/>
                        <a:sym typeface="Barlow Semi Condensed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Barlow Semi Condensed"/>
                          <a:ea typeface="Barlow Semi Condensed"/>
                          <a:cs typeface="Barlow Semi Condensed"/>
                          <a:sym typeface="Barlow Semi Condensed"/>
                        </a:rPr>
                        <a:t>High</a:t>
                      </a:r>
                      <a:endParaRPr>
                        <a:latin typeface="Barlow Semi Condensed"/>
                        <a:ea typeface="Barlow Semi Condensed"/>
                        <a:cs typeface="Barlow Semi Condensed"/>
                        <a:sym typeface="Barlow Semi Condensed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Barlow Semi Condensed"/>
                          <a:ea typeface="Barlow Semi Condensed"/>
                          <a:cs typeface="Barlow Semi Condensed"/>
                          <a:sym typeface="Barlow Semi Condensed"/>
                        </a:rPr>
                        <a:t>3</a:t>
                      </a:r>
                      <a:endParaRPr b="1">
                        <a:latin typeface="Barlow Semi Condensed"/>
                        <a:ea typeface="Barlow Semi Condensed"/>
                        <a:cs typeface="Barlow Semi Condensed"/>
                        <a:sym typeface="Barlow Semi Condensed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</a:tr>
              <a:tr h="397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Barlow Semi Condensed"/>
                          <a:ea typeface="Barlow Semi Condensed"/>
                          <a:cs typeface="Barlow Semi Condensed"/>
                          <a:sym typeface="Barlow Semi Condensed"/>
                        </a:rPr>
                        <a:t>Technology</a:t>
                      </a:r>
                      <a:endParaRPr>
                        <a:latin typeface="Barlow Semi Condensed"/>
                        <a:ea typeface="Barlow Semi Condensed"/>
                        <a:cs typeface="Barlow Semi Condensed"/>
                        <a:sym typeface="Barlow Semi Condensed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Barlow Semi Condensed"/>
                          <a:ea typeface="Barlow Semi Condensed"/>
                          <a:cs typeface="Barlow Semi Condensed"/>
                          <a:sym typeface="Barlow Semi Condensed"/>
                        </a:rPr>
                        <a:t>Software development bugs</a:t>
                      </a:r>
                      <a:endParaRPr>
                        <a:latin typeface="Barlow Semi Condensed"/>
                        <a:ea typeface="Barlow Semi Condensed"/>
                        <a:cs typeface="Barlow Semi Condensed"/>
                        <a:sym typeface="Barlow Semi Condensed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Barlow Semi Condensed"/>
                          <a:ea typeface="Barlow Semi Condensed"/>
                          <a:cs typeface="Barlow Semi Condensed"/>
                          <a:sym typeface="Barlow Semi Condensed"/>
                        </a:rPr>
                        <a:t>High</a:t>
                      </a:r>
                      <a:endParaRPr>
                        <a:latin typeface="Barlow Semi Condensed"/>
                        <a:ea typeface="Barlow Semi Condensed"/>
                        <a:cs typeface="Barlow Semi Condensed"/>
                        <a:sym typeface="Barlow Semi Condensed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Barlow Semi Condensed"/>
                          <a:ea typeface="Barlow Semi Condensed"/>
                          <a:cs typeface="Barlow Semi Condensed"/>
                          <a:sym typeface="Barlow Semi Condensed"/>
                        </a:rPr>
                        <a:t>Medium</a:t>
                      </a:r>
                      <a:endParaRPr>
                        <a:latin typeface="Barlow Semi Condensed"/>
                        <a:ea typeface="Barlow Semi Condensed"/>
                        <a:cs typeface="Barlow Semi Condensed"/>
                        <a:sym typeface="Barlow Semi Condensed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Barlow Semi Condensed"/>
                          <a:ea typeface="Barlow Semi Condensed"/>
                          <a:cs typeface="Barlow Semi Condensed"/>
                          <a:sym typeface="Barlow Semi Condensed"/>
                        </a:rPr>
                        <a:t>6</a:t>
                      </a:r>
                      <a:endParaRPr b="1">
                        <a:latin typeface="Barlow Semi Condensed"/>
                        <a:ea typeface="Barlow Semi Condensed"/>
                        <a:cs typeface="Barlow Semi Condensed"/>
                        <a:sym typeface="Barlow Semi Condensed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0000"/>
                    </a:solidFill>
                  </a:tcPr>
                </a:tc>
              </a:tr>
              <a:tr h="397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Barlow Semi Condensed"/>
                          <a:ea typeface="Barlow Semi Condensed"/>
                          <a:cs typeface="Barlow Semi Condensed"/>
                          <a:sym typeface="Barlow Semi Condensed"/>
                        </a:rPr>
                        <a:t>Organisational</a:t>
                      </a:r>
                      <a:endParaRPr>
                        <a:latin typeface="Barlow Semi Condensed"/>
                        <a:ea typeface="Barlow Semi Condensed"/>
                        <a:cs typeface="Barlow Semi Condensed"/>
                        <a:sym typeface="Barlow Semi Condensed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Barlow Semi Condensed"/>
                          <a:ea typeface="Barlow Semi Condensed"/>
                          <a:cs typeface="Barlow Semi Condensed"/>
                          <a:sym typeface="Barlow Semi Condensed"/>
                        </a:rPr>
                        <a:t>Unrealistic expectations by the senior management</a:t>
                      </a:r>
                      <a:endParaRPr>
                        <a:latin typeface="Barlow Semi Condensed"/>
                        <a:ea typeface="Barlow Semi Condensed"/>
                        <a:cs typeface="Barlow Semi Condensed"/>
                        <a:sym typeface="Barlow Semi Condensed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Barlow Semi Condensed"/>
                          <a:ea typeface="Barlow Semi Condensed"/>
                          <a:cs typeface="Barlow Semi Condensed"/>
                          <a:sym typeface="Barlow Semi Condensed"/>
                        </a:rPr>
                        <a:t>High</a:t>
                      </a:r>
                      <a:endParaRPr>
                        <a:latin typeface="Barlow Semi Condensed"/>
                        <a:ea typeface="Barlow Semi Condensed"/>
                        <a:cs typeface="Barlow Semi Condensed"/>
                        <a:sym typeface="Barlow Semi Condensed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Barlow Semi Condensed"/>
                          <a:ea typeface="Barlow Semi Condensed"/>
                          <a:cs typeface="Barlow Semi Condensed"/>
                          <a:sym typeface="Barlow Semi Condensed"/>
                        </a:rPr>
                        <a:t>High</a:t>
                      </a:r>
                      <a:endParaRPr>
                        <a:latin typeface="Barlow Semi Condensed"/>
                        <a:ea typeface="Barlow Semi Condensed"/>
                        <a:cs typeface="Barlow Semi Condensed"/>
                        <a:sym typeface="Barlow Semi Condensed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Barlow Semi Condensed"/>
                          <a:ea typeface="Barlow Semi Condensed"/>
                          <a:cs typeface="Barlow Semi Condensed"/>
                          <a:sym typeface="Barlow Semi Condensed"/>
                        </a:rPr>
                        <a:t>9</a:t>
                      </a:r>
                      <a:endParaRPr b="1">
                        <a:latin typeface="Barlow Semi Condensed"/>
                        <a:ea typeface="Barlow Semi Condensed"/>
                        <a:cs typeface="Barlow Semi Condensed"/>
                        <a:sym typeface="Barlow Semi Condensed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0000"/>
                    </a:solidFill>
                  </a:tcPr>
                </a:tc>
              </a:tr>
              <a:tr h="4319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Barlow Semi Condensed"/>
                          <a:ea typeface="Barlow Semi Condensed"/>
                          <a:cs typeface="Barlow Semi Condensed"/>
                          <a:sym typeface="Barlow Semi Condensed"/>
                        </a:rPr>
                        <a:t>Requirements</a:t>
                      </a:r>
                      <a:endParaRPr>
                        <a:solidFill>
                          <a:srgbClr val="3D3D3D"/>
                        </a:solidFill>
                        <a:latin typeface="Barlow Semi Condensed Medium"/>
                        <a:ea typeface="Barlow Semi Condensed Medium"/>
                        <a:cs typeface="Barlow Semi Condensed Medium"/>
                        <a:sym typeface="Barlow Semi Condensed Medium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Barlow Semi Condensed"/>
                          <a:ea typeface="Barlow Semi Condensed"/>
                          <a:cs typeface="Barlow Semi Condensed"/>
                          <a:sym typeface="Barlow Semi Condensed"/>
                        </a:rPr>
                        <a:t>Change in Functional Requirement and require major refactor of the software</a:t>
                      </a:r>
                      <a:endParaRPr>
                        <a:latin typeface="Barlow Semi Condensed"/>
                        <a:ea typeface="Barlow Semi Condensed"/>
                        <a:cs typeface="Barlow Semi Condensed"/>
                        <a:sym typeface="Barlow Semi Condensed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Barlow Semi Condensed"/>
                          <a:ea typeface="Barlow Semi Condensed"/>
                          <a:cs typeface="Barlow Semi Condensed"/>
                          <a:sym typeface="Barlow Semi Condensed"/>
                        </a:rPr>
                        <a:t>Medium</a:t>
                      </a:r>
                      <a:endParaRPr>
                        <a:solidFill>
                          <a:srgbClr val="3D3D3D"/>
                        </a:solidFill>
                        <a:latin typeface="Barlow Semi Condensed"/>
                        <a:ea typeface="Barlow Semi Condensed"/>
                        <a:cs typeface="Barlow Semi Condensed"/>
                        <a:sym typeface="Barlow Semi Condensed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Barlow Semi Condensed"/>
                          <a:ea typeface="Barlow Semi Condensed"/>
                          <a:cs typeface="Barlow Semi Condensed"/>
                          <a:sym typeface="Barlow Semi Condensed"/>
                        </a:rPr>
                        <a:t>High</a:t>
                      </a:r>
                      <a:endParaRPr>
                        <a:solidFill>
                          <a:srgbClr val="3D3D3D"/>
                        </a:solidFill>
                        <a:latin typeface="Barlow Semi Condensed"/>
                        <a:ea typeface="Barlow Semi Condensed"/>
                        <a:cs typeface="Barlow Semi Condensed"/>
                        <a:sym typeface="Barlow Semi Condensed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Barlow Semi Condensed"/>
                          <a:ea typeface="Barlow Semi Condensed"/>
                          <a:cs typeface="Barlow Semi Condensed"/>
                          <a:sym typeface="Barlow Semi Condensed"/>
                        </a:rPr>
                        <a:t>6</a:t>
                      </a:r>
                      <a:endParaRPr b="1">
                        <a:solidFill>
                          <a:srgbClr val="3D3D3D"/>
                        </a:solidFill>
                        <a:latin typeface="Barlow Semi Condensed"/>
                        <a:ea typeface="Barlow Semi Condensed"/>
                        <a:cs typeface="Barlow Semi Condensed"/>
                        <a:sym typeface="Barlow Semi Condensed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0000"/>
                    </a:solidFill>
                  </a:tcPr>
                </a:tc>
              </a:tr>
              <a:tr h="4319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Barlow Semi Condensed"/>
                          <a:ea typeface="Barlow Semi Condensed"/>
                          <a:cs typeface="Barlow Semi Condensed"/>
                          <a:sym typeface="Barlow Semi Condensed"/>
                        </a:rPr>
                        <a:t>Estimation</a:t>
                      </a:r>
                      <a:endParaRPr>
                        <a:solidFill>
                          <a:srgbClr val="3D3D3D"/>
                        </a:solidFill>
                        <a:latin typeface="Barlow Semi Condensed Medium"/>
                        <a:ea typeface="Barlow Semi Condensed Medium"/>
                        <a:cs typeface="Barlow Semi Condensed Medium"/>
                        <a:sym typeface="Barlow Semi Condensed Medium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Barlow Semi Condensed"/>
                          <a:ea typeface="Barlow Semi Condensed"/>
                          <a:cs typeface="Barlow Semi Condensed"/>
                          <a:sym typeface="Barlow Semi Condensed"/>
                        </a:rPr>
                        <a:t>The size of the Software is underestimated</a:t>
                      </a:r>
                      <a:endParaRPr>
                        <a:latin typeface="Barlow Semi Condensed"/>
                        <a:ea typeface="Barlow Semi Condensed"/>
                        <a:cs typeface="Barlow Semi Condensed"/>
                        <a:sym typeface="Barlow Semi Condensed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Barlow Semi Condensed"/>
                          <a:ea typeface="Barlow Semi Condensed"/>
                          <a:cs typeface="Barlow Semi Condensed"/>
                          <a:sym typeface="Barlow Semi Condensed"/>
                        </a:rPr>
                        <a:t>Medium</a:t>
                      </a:r>
                      <a:endParaRPr>
                        <a:solidFill>
                          <a:srgbClr val="3D3D3D"/>
                        </a:solidFill>
                        <a:latin typeface="Barlow Semi Condensed"/>
                        <a:ea typeface="Barlow Semi Condensed"/>
                        <a:cs typeface="Barlow Semi Condensed"/>
                        <a:sym typeface="Barlow Semi Condensed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Barlow Semi Condensed"/>
                          <a:ea typeface="Barlow Semi Condensed"/>
                          <a:cs typeface="Barlow Semi Condensed"/>
                          <a:sym typeface="Barlow Semi Condensed"/>
                        </a:rPr>
                        <a:t>Medium</a:t>
                      </a:r>
                      <a:endParaRPr>
                        <a:solidFill>
                          <a:srgbClr val="3D3D3D"/>
                        </a:solidFill>
                        <a:latin typeface="Barlow Semi Condensed"/>
                        <a:ea typeface="Barlow Semi Condensed"/>
                        <a:cs typeface="Barlow Semi Condensed"/>
                        <a:sym typeface="Barlow Semi Condensed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Barlow Semi Condensed"/>
                          <a:ea typeface="Barlow Semi Condensed"/>
                          <a:cs typeface="Barlow Semi Condensed"/>
                          <a:sym typeface="Barlow Semi Condensed"/>
                        </a:rPr>
                        <a:t>4</a:t>
                      </a:r>
                      <a:endParaRPr b="1">
                        <a:solidFill>
                          <a:srgbClr val="3D3D3D"/>
                        </a:solidFill>
                        <a:latin typeface="Barlow Semi Condensed"/>
                        <a:ea typeface="Barlow Semi Condensed"/>
                        <a:cs typeface="Barlow Semi Condensed"/>
                        <a:sym typeface="Barlow Semi Condensed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  <p:pic>
        <p:nvPicPr>
          <p:cNvPr id="4631" name="Google Shape;4631;gcf486a7196_0_697"/>
          <p:cNvPicPr preferRelativeResize="0"/>
          <p:nvPr/>
        </p:nvPicPr>
        <p:blipFill rotWithShape="1">
          <a:blip r:embed="rId3">
            <a:alphaModFix/>
          </a:blip>
          <a:srcRect b="33967" l="0" r="30016" t="0"/>
          <a:stretch/>
        </p:blipFill>
        <p:spPr>
          <a:xfrm>
            <a:off x="5596600" y="82150"/>
            <a:ext cx="3174624" cy="146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35" name="Shape 4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6" name="Google Shape;4636;gcc6c88134a_0_0"/>
          <p:cNvSpPr txBox="1"/>
          <p:nvPr>
            <p:ph type="title"/>
          </p:nvPr>
        </p:nvSpPr>
        <p:spPr>
          <a:xfrm>
            <a:off x="2340050" y="2626800"/>
            <a:ext cx="4193700" cy="80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700"/>
              <a:t>Software Version Control</a:t>
            </a:r>
            <a:endParaRPr sz="4700"/>
          </a:p>
        </p:txBody>
      </p:sp>
      <p:sp>
        <p:nvSpPr>
          <p:cNvPr id="4637" name="Google Shape;4637;gcc6c88134a_0_0"/>
          <p:cNvSpPr txBox="1"/>
          <p:nvPr>
            <p:ph idx="2" type="title"/>
          </p:nvPr>
        </p:nvSpPr>
        <p:spPr>
          <a:xfrm>
            <a:off x="2971800" y="1161288"/>
            <a:ext cx="2967600" cy="106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41" name="Shape 4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42" name="Google Shape;4642;gcc6c88134a_3_1"/>
          <p:cNvGrpSpPr/>
          <p:nvPr/>
        </p:nvGrpSpPr>
        <p:grpSpPr>
          <a:xfrm>
            <a:off x="4375172" y="1020348"/>
            <a:ext cx="635100" cy="734640"/>
            <a:chOff x="731647" y="573573"/>
            <a:chExt cx="635100" cy="734640"/>
          </a:xfrm>
        </p:grpSpPr>
        <p:grpSp>
          <p:nvGrpSpPr>
            <p:cNvPr id="4643" name="Google Shape;4643;gcc6c88134a_3_1"/>
            <p:cNvGrpSpPr/>
            <p:nvPr/>
          </p:nvGrpSpPr>
          <p:grpSpPr>
            <a:xfrm>
              <a:off x="731647" y="573573"/>
              <a:ext cx="635100" cy="635100"/>
              <a:chOff x="917231" y="750460"/>
              <a:chExt cx="635100" cy="635100"/>
            </a:xfrm>
          </p:grpSpPr>
          <p:sp>
            <p:nvSpPr>
              <p:cNvPr id="4644" name="Google Shape;4644;gcc6c88134a_3_1"/>
              <p:cNvSpPr/>
              <p:nvPr/>
            </p:nvSpPr>
            <p:spPr>
              <a:xfrm>
                <a:off x="917231" y="750460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45" name="Google Shape;4645;gcc6c88134a_3_1"/>
              <p:cNvSpPr/>
              <p:nvPr/>
            </p:nvSpPr>
            <p:spPr>
              <a:xfrm>
                <a:off x="1001943" y="835185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646" name="Google Shape;4646;gcc6c88134a_3_1"/>
            <p:cNvGrpSpPr/>
            <p:nvPr/>
          </p:nvGrpSpPr>
          <p:grpSpPr>
            <a:xfrm>
              <a:off x="961679" y="1281213"/>
              <a:ext cx="175013" cy="27000"/>
              <a:chOff x="5662375" y="212375"/>
              <a:chExt cx="175013" cy="27000"/>
            </a:xfrm>
          </p:grpSpPr>
          <p:sp>
            <p:nvSpPr>
              <p:cNvPr id="4647" name="Google Shape;4647;gcc6c88134a_3_1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48" name="Google Shape;4648;gcc6c88134a_3_1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49" name="Google Shape;4649;gcc6c88134a_3_1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4650" name="Google Shape;4650;gcc6c88134a_3_1"/>
          <p:cNvGrpSpPr/>
          <p:nvPr/>
        </p:nvGrpSpPr>
        <p:grpSpPr>
          <a:xfrm>
            <a:off x="4375172" y="2293660"/>
            <a:ext cx="635100" cy="733491"/>
            <a:chOff x="731647" y="1650460"/>
            <a:chExt cx="635100" cy="733491"/>
          </a:xfrm>
        </p:grpSpPr>
        <p:grpSp>
          <p:nvGrpSpPr>
            <p:cNvPr id="4651" name="Google Shape;4651;gcc6c88134a_3_1"/>
            <p:cNvGrpSpPr/>
            <p:nvPr/>
          </p:nvGrpSpPr>
          <p:grpSpPr>
            <a:xfrm>
              <a:off x="731647" y="1650460"/>
              <a:ext cx="635100" cy="635100"/>
              <a:chOff x="917231" y="1827973"/>
              <a:chExt cx="635100" cy="635100"/>
            </a:xfrm>
          </p:grpSpPr>
          <p:sp>
            <p:nvSpPr>
              <p:cNvPr id="4652" name="Google Shape;4652;gcc6c88134a_3_1"/>
              <p:cNvSpPr/>
              <p:nvPr/>
            </p:nvSpPr>
            <p:spPr>
              <a:xfrm>
                <a:off x="917231" y="1827973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53" name="Google Shape;4653;gcc6c88134a_3_1"/>
              <p:cNvSpPr/>
              <p:nvPr/>
            </p:nvSpPr>
            <p:spPr>
              <a:xfrm>
                <a:off x="1001931" y="1912710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654" name="Google Shape;4654;gcc6c88134a_3_1"/>
            <p:cNvGrpSpPr/>
            <p:nvPr/>
          </p:nvGrpSpPr>
          <p:grpSpPr>
            <a:xfrm>
              <a:off x="961679" y="2356951"/>
              <a:ext cx="175013" cy="27000"/>
              <a:chOff x="5662375" y="212375"/>
              <a:chExt cx="175013" cy="27000"/>
            </a:xfrm>
          </p:grpSpPr>
          <p:sp>
            <p:nvSpPr>
              <p:cNvPr id="4655" name="Google Shape;4655;gcc6c88134a_3_1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56" name="Google Shape;4656;gcc6c88134a_3_1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57" name="Google Shape;4657;gcc6c88134a_3_1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658" name="Google Shape;4658;gcc6c88134a_3_1"/>
          <p:cNvSpPr txBox="1"/>
          <p:nvPr>
            <p:ph type="title"/>
          </p:nvPr>
        </p:nvSpPr>
        <p:spPr>
          <a:xfrm>
            <a:off x="150600" y="139550"/>
            <a:ext cx="54345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Identification of configuration items </a:t>
            </a:r>
            <a:endParaRPr/>
          </a:p>
        </p:txBody>
      </p:sp>
      <p:sp>
        <p:nvSpPr>
          <p:cNvPr id="4659" name="Google Shape;4659;gcc6c88134a_3_1"/>
          <p:cNvSpPr txBox="1"/>
          <p:nvPr>
            <p:ph idx="9" type="title"/>
          </p:nvPr>
        </p:nvSpPr>
        <p:spPr>
          <a:xfrm>
            <a:off x="4457341" y="1169151"/>
            <a:ext cx="4572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4660" name="Google Shape;4660;gcc6c88134a_3_1"/>
          <p:cNvSpPr txBox="1"/>
          <p:nvPr>
            <p:ph idx="13" type="title"/>
          </p:nvPr>
        </p:nvSpPr>
        <p:spPr>
          <a:xfrm>
            <a:off x="4464116" y="2486693"/>
            <a:ext cx="4572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4661" name="Google Shape;4661;gcc6c88134a_3_1"/>
          <p:cNvSpPr txBox="1"/>
          <p:nvPr>
            <p:ph idx="1" type="subTitle"/>
          </p:nvPr>
        </p:nvSpPr>
        <p:spPr>
          <a:xfrm>
            <a:off x="5197025" y="1086875"/>
            <a:ext cx="37695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Mall-E.Vm.n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</a:pPr>
            <a:r>
              <a:rPr lang="en"/>
              <a:t>Mall-E : Project Name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</a:pPr>
            <a:r>
              <a:rPr lang="en"/>
              <a:t>V : Version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</a:pPr>
            <a:r>
              <a:rPr lang="en"/>
              <a:t>m.n.o : integer and version no. </a:t>
            </a:r>
            <a:endParaRPr/>
          </a:p>
        </p:txBody>
      </p:sp>
      <p:grpSp>
        <p:nvGrpSpPr>
          <p:cNvPr id="4662" name="Google Shape;4662;gcc6c88134a_3_1"/>
          <p:cNvGrpSpPr/>
          <p:nvPr/>
        </p:nvGrpSpPr>
        <p:grpSpPr>
          <a:xfrm>
            <a:off x="274592" y="858268"/>
            <a:ext cx="3919072" cy="3986912"/>
            <a:chOff x="1260950" y="-166737"/>
            <a:chExt cx="5129675" cy="5643987"/>
          </a:xfrm>
        </p:grpSpPr>
        <p:sp>
          <p:nvSpPr>
            <p:cNvPr id="4663" name="Google Shape;4663;gcc6c88134a_3_1"/>
            <p:cNvSpPr/>
            <p:nvPr/>
          </p:nvSpPr>
          <p:spPr>
            <a:xfrm>
              <a:off x="1260950" y="395850"/>
              <a:ext cx="5129675" cy="4941275"/>
            </a:xfrm>
            <a:custGeom>
              <a:rect b="b" l="l" r="r" t="t"/>
              <a:pathLst>
                <a:path extrusionOk="0" h="197651" w="205187">
                  <a:moveTo>
                    <a:pt x="118352" y="1"/>
                  </a:moveTo>
                  <a:cubicBezTo>
                    <a:pt x="118262" y="1"/>
                    <a:pt x="118173" y="1"/>
                    <a:pt x="118084" y="3"/>
                  </a:cubicBezTo>
                  <a:cubicBezTo>
                    <a:pt x="89771" y="436"/>
                    <a:pt x="90673" y="18108"/>
                    <a:pt x="82269" y="42454"/>
                  </a:cubicBezTo>
                  <a:cubicBezTo>
                    <a:pt x="73866" y="66763"/>
                    <a:pt x="45553" y="55726"/>
                    <a:pt x="26546" y="64563"/>
                  </a:cubicBezTo>
                  <a:cubicBezTo>
                    <a:pt x="7538" y="73399"/>
                    <a:pt x="13742" y="109647"/>
                    <a:pt x="14607" y="117618"/>
                  </a:cubicBezTo>
                  <a:cubicBezTo>
                    <a:pt x="15509" y="125588"/>
                    <a:pt x="6204" y="119385"/>
                    <a:pt x="3102" y="125120"/>
                  </a:cubicBezTo>
                  <a:cubicBezTo>
                    <a:pt x="0" y="130890"/>
                    <a:pt x="2164" y="141747"/>
                    <a:pt x="2164" y="141747"/>
                  </a:cubicBezTo>
                  <a:lnTo>
                    <a:pt x="178677" y="197651"/>
                  </a:lnTo>
                  <a:cubicBezTo>
                    <a:pt x="178677" y="197651"/>
                    <a:pt x="179975" y="195451"/>
                    <a:pt x="185746" y="186145"/>
                  </a:cubicBezTo>
                  <a:cubicBezTo>
                    <a:pt x="191481" y="176876"/>
                    <a:pt x="172906" y="151232"/>
                    <a:pt x="173736" y="140160"/>
                  </a:cubicBezTo>
                  <a:cubicBezTo>
                    <a:pt x="174565" y="129087"/>
                    <a:pt x="205186" y="110548"/>
                    <a:pt x="202084" y="89305"/>
                  </a:cubicBezTo>
                  <a:cubicBezTo>
                    <a:pt x="199028" y="68164"/>
                    <a:pt x="146727" y="1"/>
                    <a:pt x="118352" y="1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4" name="Google Shape;4664;gcc6c88134a_3_1"/>
            <p:cNvSpPr/>
            <p:nvPr/>
          </p:nvSpPr>
          <p:spPr>
            <a:xfrm>
              <a:off x="1297025" y="395900"/>
              <a:ext cx="5022350" cy="4941225"/>
            </a:xfrm>
            <a:custGeom>
              <a:rect b="b" l="l" r="r" t="t"/>
              <a:pathLst>
                <a:path extrusionOk="0" h="197649" w="200894">
                  <a:moveTo>
                    <a:pt x="116641" y="1"/>
                  </a:moveTo>
                  <a:cubicBezTo>
                    <a:pt x="88328" y="434"/>
                    <a:pt x="89230" y="18106"/>
                    <a:pt x="80826" y="42452"/>
                  </a:cubicBezTo>
                  <a:cubicBezTo>
                    <a:pt x="72423" y="66761"/>
                    <a:pt x="44110" y="55724"/>
                    <a:pt x="25103" y="64561"/>
                  </a:cubicBezTo>
                  <a:cubicBezTo>
                    <a:pt x="14030" y="69719"/>
                    <a:pt x="11505" y="84145"/>
                    <a:pt x="11505" y="96913"/>
                  </a:cubicBezTo>
                  <a:cubicBezTo>
                    <a:pt x="11505" y="106038"/>
                    <a:pt x="12804" y="114297"/>
                    <a:pt x="13164" y="117616"/>
                  </a:cubicBezTo>
                  <a:cubicBezTo>
                    <a:pt x="13201" y="117976"/>
                    <a:pt x="13237" y="118301"/>
                    <a:pt x="13237" y="118589"/>
                  </a:cubicBezTo>
                  <a:cubicBezTo>
                    <a:pt x="13237" y="125045"/>
                    <a:pt x="4617" y="119635"/>
                    <a:pt x="1659" y="125118"/>
                  </a:cubicBezTo>
                  <a:cubicBezTo>
                    <a:pt x="361" y="127534"/>
                    <a:pt x="0" y="130816"/>
                    <a:pt x="0" y="133846"/>
                  </a:cubicBezTo>
                  <a:cubicBezTo>
                    <a:pt x="0" y="138066"/>
                    <a:pt x="721" y="141745"/>
                    <a:pt x="721" y="141745"/>
                  </a:cubicBezTo>
                  <a:lnTo>
                    <a:pt x="41946" y="154801"/>
                  </a:lnTo>
                  <a:cubicBezTo>
                    <a:pt x="42199" y="153430"/>
                    <a:pt x="42559" y="151591"/>
                    <a:pt x="42992" y="149571"/>
                  </a:cubicBezTo>
                  <a:cubicBezTo>
                    <a:pt x="43858" y="145387"/>
                    <a:pt x="44976" y="140482"/>
                    <a:pt x="45986" y="137417"/>
                  </a:cubicBezTo>
                  <a:cubicBezTo>
                    <a:pt x="48041" y="131249"/>
                    <a:pt x="52189" y="128616"/>
                    <a:pt x="54678" y="127282"/>
                  </a:cubicBezTo>
                  <a:cubicBezTo>
                    <a:pt x="55327" y="126921"/>
                    <a:pt x="56156" y="126344"/>
                    <a:pt x="57094" y="125659"/>
                  </a:cubicBezTo>
                  <a:cubicBezTo>
                    <a:pt x="58934" y="124288"/>
                    <a:pt x="60989" y="122629"/>
                    <a:pt x="61891" y="121872"/>
                  </a:cubicBezTo>
                  <a:cubicBezTo>
                    <a:pt x="62035" y="121727"/>
                    <a:pt x="62144" y="121619"/>
                    <a:pt x="62252" y="121583"/>
                  </a:cubicBezTo>
                  <a:cubicBezTo>
                    <a:pt x="62252" y="121547"/>
                    <a:pt x="62252" y="121547"/>
                    <a:pt x="62288" y="121547"/>
                  </a:cubicBezTo>
                  <a:cubicBezTo>
                    <a:pt x="62396" y="121150"/>
                    <a:pt x="62829" y="119599"/>
                    <a:pt x="63658" y="117688"/>
                  </a:cubicBezTo>
                  <a:cubicBezTo>
                    <a:pt x="64596" y="115488"/>
                    <a:pt x="66039" y="112855"/>
                    <a:pt x="68059" y="110943"/>
                  </a:cubicBezTo>
                  <a:cubicBezTo>
                    <a:pt x="70078" y="109032"/>
                    <a:pt x="73397" y="107481"/>
                    <a:pt x="76246" y="106399"/>
                  </a:cubicBezTo>
                  <a:cubicBezTo>
                    <a:pt x="78807" y="105425"/>
                    <a:pt x="80971" y="104812"/>
                    <a:pt x="81367" y="104704"/>
                  </a:cubicBezTo>
                  <a:cubicBezTo>
                    <a:pt x="82954" y="103369"/>
                    <a:pt x="85407" y="102143"/>
                    <a:pt x="88184" y="101061"/>
                  </a:cubicBezTo>
                  <a:cubicBezTo>
                    <a:pt x="90997" y="99979"/>
                    <a:pt x="94135" y="99041"/>
                    <a:pt x="97057" y="98248"/>
                  </a:cubicBezTo>
                  <a:cubicBezTo>
                    <a:pt x="102358" y="96877"/>
                    <a:pt x="106975" y="96011"/>
                    <a:pt x="107877" y="95867"/>
                  </a:cubicBezTo>
                  <a:cubicBezTo>
                    <a:pt x="108129" y="95362"/>
                    <a:pt x="109067" y="93595"/>
                    <a:pt x="110978" y="91142"/>
                  </a:cubicBezTo>
                  <a:cubicBezTo>
                    <a:pt x="112169" y="89591"/>
                    <a:pt x="114225" y="88437"/>
                    <a:pt x="116028" y="87644"/>
                  </a:cubicBezTo>
                  <a:cubicBezTo>
                    <a:pt x="117615" y="86923"/>
                    <a:pt x="118985" y="86526"/>
                    <a:pt x="119274" y="86454"/>
                  </a:cubicBezTo>
                  <a:cubicBezTo>
                    <a:pt x="119310" y="86382"/>
                    <a:pt x="119454" y="86309"/>
                    <a:pt x="119635" y="86201"/>
                  </a:cubicBezTo>
                  <a:cubicBezTo>
                    <a:pt x="119887" y="86021"/>
                    <a:pt x="120284" y="85732"/>
                    <a:pt x="120825" y="85336"/>
                  </a:cubicBezTo>
                  <a:cubicBezTo>
                    <a:pt x="121907" y="84578"/>
                    <a:pt x="123530" y="83424"/>
                    <a:pt x="125730" y="81873"/>
                  </a:cubicBezTo>
                  <a:cubicBezTo>
                    <a:pt x="129337" y="79276"/>
                    <a:pt x="134422" y="76716"/>
                    <a:pt x="136153" y="75850"/>
                  </a:cubicBezTo>
                  <a:cubicBezTo>
                    <a:pt x="134278" y="74984"/>
                    <a:pt x="132763" y="73361"/>
                    <a:pt x="131465" y="71342"/>
                  </a:cubicBezTo>
                  <a:cubicBezTo>
                    <a:pt x="130022" y="69069"/>
                    <a:pt x="128868" y="66292"/>
                    <a:pt x="127858" y="63479"/>
                  </a:cubicBezTo>
                  <a:cubicBezTo>
                    <a:pt x="125874" y="57925"/>
                    <a:pt x="122051" y="52010"/>
                    <a:pt x="118985" y="49160"/>
                  </a:cubicBezTo>
                  <a:cubicBezTo>
                    <a:pt x="117867" y="48114"/>
                    <a:pt x="116930" y="47249"/>
                    <a:pt x="116244" y="46275"/>
                  </a:cubicBezTo>
                  <a:cubicBezTo>
                    <a:pt x="115595" y="45373"/>
                    <a:pt x="115198" y="44327"/>
                    <a:pt x="115198" y="43101"/>
                  </a:cubicBezTo>
                  <a:cubicBezTo>
                    <a:pt x="115198" y="42091"/>
                    <a:pt x="115451" y="40937"/>
                    <a:pt x="115992" y="39530"/>
                  </a:cubicBezTo>
                  <a:cubicBezTo>
                    <a:pt x="116677" y="37655"/>
                    <a:pt x="118228" y="35419"/>
                    <a:pt x="120031" y="33327"/>
                  </a:cubicBezTo>
                  <a:cubicBezTo>
                    <a:pt x="121835" y="31199"/>
                    <a:pt x="123927" y="29179"/>
                    <a:pt x="125694" y="27772"/>
                  </a:cubicBezTo>
                  <a:cubicBezTo>
                    <a:pt x="126884" y="26835"/>
                    <a:pt x="127930" y="26149"/>
                    <a:pt x="128723" y="25861"/>
                  </a:cubicBezTo>
                  <a:cubicBezTo>
                    <a:pt x="130022" y="25428"/>
                    <a:pt x="131392" y="24887"/>
                    <a:pt x="132547" y="24887"/>
                  </a:cubicBezTo>
                  <a:cubicBezTo>
                    <a:pt x="132907" y="24887"/>
                    <a:pt x="133268" y="24923"/>
                    <a:pt x="133556" y="25067"/>
                  </a:cubicBezTo>
                  <a:cubicBezTo>
                    <a:pt x="133881" y="25176"/>
                    <a:pt x="134170" y="25392"/>
                    <a:pt x="134386" y="25681"/>
                  </a:cubicBezTo>
                  <a:cubicBezTo>
                    <a:pt x="134819" y="26258"/>
                    <a:pt x="135071" y="27123"/>
                    <a:pt x="135071" y="28386"/>
                  </a:cubicBezTo>
                  <a:cubicBezTo>
                    <a:pt x="135071" y="28458"/>
                    <a:pt x="135071" y="28566"/>
                    <a:pt x="135071" y="28638"/>
                  </a:cubicBezTo>
                  <a:cubicBezTo>
                    <a:pt x="134999" y="30874"/>
                    <a:pt x="133701" y="32714"/>
                    <a:pt x="132258" y="34192"/>
                  </a:cubicBezTo>
                  <a:cubicBezTo>
                    <a:pt x="130815" y="35707"/>
                    <a:pt x="129192" y="36897"/>
                    <a:pt x="128399" y="37691"/>
                  </a:cubicBezTo>
                  <a:cubicBezTo>
                    <a:pt x="128182" y="37943"/>
                    <a:pt x="128038" y="38160"/>
                    <a:pt x="127966" y="38268"/>
                  </a:cubicBezTo>
                  <a:cubicBezTo>
                    <a:pt x="127641" y="39025"/>
                    <a:pt x="127461" y="39927"/>
                    <a:pt x="127461" y="40937"/>
                  </a:cubicBezTo>
                  <a:cubicBezTo>
                    <a:pt x="127461" y="41947"/>
                    <a:pt x="127641" y="43029"/>
                    <a:pt x="128074" y="44111"/>
                  </a:cubicBezTo>
                  <a:cubicBezTo>
                    <a:pt x="128507" y="45193"/>
                    <a:pt x="129842" y="47681"/>
                    <a:pt x="131501" y="50459"/>
                  </a:cubicBezTo>
                  <a:cubicBezTo>
                    <a:pt x="133124" y="53236"/>
                    <a:pt x="135107" y="56338"/>
                    <a:pt x="136911" y="58610"/>
                  </a:cubicBezTo>
                  <a:cubicBezTo>
                    <a:pt x="139580" y="62072"/>
                    <a:pt x="144882" y="68709"/>
                    <a:pt x="147767" y="72748"/>
                  </a:cubicBezTo>
                  <a:cubicBezTo>
                    <a:pt x="148741" y="74083"/>
                    <a:pt x="149426" y="75129"/>
                    <a:pt x="149715" y="75706"/>
                  </a:cubicBezTo>
                  <a:cubicBezTo>
                    <a:pt x="150039" y="76427"/>
                    <a:pt x="150256" y="76968"/>
                    <a:pt x="150256" y="77509"/>
                  </a:cubicBezTo>
                  <a:cubicBezTo>
                    <a:pt x="150256" y="78086"/>
                    <a:pt x="150039" y="78591"/>
                    <a:pt x="149715" y="79240"/>
                  </a:cubicBezTo>
                  <a:cubicBezTo>
                    <a:pt x="149390" y="79889"/>
                    <a:pt x="148885" y="80719"/>
                    <a:pt x="148272" y="81909"/>
                  </a:cubicBezTo>
                  <a:cubicBezTo>
                    <a:pt x="147262" y="83749"/>
                    <a:pt x="145206" y="86237"/>
                    <a:pt x="143403" y="88257"/>
                  </a:cubicBezTo>
                  <a:cubicBezTo>
                    <a:pt x="142068" y="89772"/>
                    <a:pt x="140842" y="90998"/>
                    <a:pt x="140301" y="91575"/>
                  </a:cubicBezTo>
                  <a:lnTo>
                    <a:pt x="140914" y="91864"/>
                  </a:lnTo>
                  <a:cubicBezTo>
                    <a:pt x="141022" y="91792"/>
                    <a:pt x="141203" y="91647"/>
                    <a:pt x="141455" y="91503"/>
                  </a:cubicBezTo>
                  <a:cubicBezTo>
                    <a:pt x="141888" y="91178"/>
                    <a:pt x="142465" y="90782"/>
                    <a:pt x="143150" y="90313"/>
                  </a:cubicBezTo>
                  <a:cubicBezTo>
                    <a:pt x="144521" y="89339"/>
                    <a:pt x="146252" y="88149"/>
                    <a:pt x="147587" y="87139"/>
                  </a:cubicBezTo>
                  <a:cubicBezTo>
                    <a:pt x="149931" y="85372"/>
                    <a:pt x="153105" y="84145"/>
                    <a:pt x="153970" y="83821"/>
                  </a:cubicBezTo>
                  <a:cubicBezTo>
                    <a:pt x="153934" y="83280"/>
                    <a:pt x="153826" y="81873"/>
                    <a:pt x="153826" y="79962"/>
                  </a:cubicBezTo>
                  <a:cubicBezTo>
                    <a:pt x="153826" y="76102"/>
                    <a:pt x="154151" y="70260"/>
                    <a:pt x="155882" y="65427"/>
                  </a:cubicBezTo>
                  <a:cubicBezTo>
                    <a:pt x="157289" y="61495"/>
                    <a:pt x="159381" y="55400"/>
                    <a:pt x="161256" y="49701"/>
                  </a:cubicBezTo>
                  <a:cubicBezTo>
                    <a:pt x="163131" y="44003"/>
                    <a:pt x="164755" y="38665"/>
                    <a:pt x="165187" y="36429"/>
                  </a:cubicBezTo>
                  <a:cubicBezTo>
                    <a:pt x="165368" y="35419"/>
                    <a:pt x="165476" y="34481"/>
                    <a:pt x="165548" y="33651"/>
                  </a:cubicBezTo>
                  <a:cubicBezTo>
                    <a:pt x="149137" y="15293"/>
                    <a:pt x="130346" y="1"/>
                    <a:pt x="116930" y="1"/>
                  </a:cubicBezTo>
                  <a:close/>
                  <a:moveTo>
                    <a:pt x="171499" y="40540"/>
                  </a:moveTo>
                  <a:cubicBezTo>
                    <a:pt x="171391" y="40612"/>
                    <a:pt x="171283" y="40721"/>
                    <a:pt x="171211" y="40829"/>
                  </a:cubicBezTo>
                  <a:cubicBezTo>
                    <a:pt x="170850" y="41262"/>
                    <a:pt x="170561" y="41766"/>
                    <a:pt x="170381" y="42163"/>
                  </a:cubicBezTo>
                  <a:cubicBezTo>
                    <a:pt x="170237" y="42416"/>
                    <a:pt x="170165" y="42632"/>
                    <a:pt x="170165" y="42704"/>
                  </a:cubicBezTo>
                  <a:lnTo>
                    <a:pt x="170129" y="42740"/>
                  </a:lnTo>
                  <a:lnTo>
                    <a:pt x="170129" y="42812"/>
                  </a:lnTo>
                  <a:cubicBezTo>
                    <a:pt x="170129" y="42885"/>
                    <a:pt x="170129" y="42993"/>
                    <a:pt x="170092" y="43101"/>
                  </a:cubicBezTo>
                  <a:cubicBezTo>
                    <a:pt x="170056" y="43353"/>
                    <a:pt x="170020" y="43714"/>
                    <a:pt x="169984" y="44147"/>
                  </a:cubicBezTo>
                  <a:cubicBezTo>
                    <a:pt x="169876" y="45013"/>
                    <a:pt x="169732" y="46275"/>
                    <a:pt x="169587" y="47754"/>
                  </a:cubicBezTo>
                  <a:cubicBezTo>
                    <a:pt x="169263" y="50783"/>
                    <a:pt x="168830" y="54823"/>
                    <a:pt x="168397" y="59115"/>
                  </a:cubicBezTo>
                  <a:cubicBezTo>
                    <a:pt x="167496" y="67663"/>
                    <a:pt x="166522" y="77112"/>
                    <a:pt x="166125" y="80899"/>
                  </a:cubicBezTo>
                  <a:cubicBezTo>
                    <a:pt x="165728" y="84722"/>
                    <a:pt x="165223" y="87716"/>
                    <a:pt x="163817" y="90818"/>
                  </a:cubicBezTo>
                  <a:cubicBezTo>
                    <a:pt x="162446" y="93920"/>
                    <a:pt x="160174" y="97093"/>
                    <a:pt x="156279" y="101385"/>
                  </a:cubicBezTo>
                  <a:cubicBezTo>
                    <a:pt x="148813" y="109609"/>
                    <a:pt x="139940" y="113360"/>
                    <a:pt x="139183" y="113648"/>
                  </a:cubicBezTo>
                  <a:lnTo>
                    <a:pt x="127533" y="124072"/>
                  </a:lnTo>
                  <a:cubicBezTo>
                    <a:pt x="127533" y="124360"/>
                    <a:pt x="127461" y="125370"/>
                    <a:pt x="127209" y="128796"/>
                  </a:cubicBezTo>
                  <a:cubicBezTo>
                    <a:pt x="127064" y="130924"/>
                    <a:pt x="126523" y="132547"/>
                    <a:pt x="125982" y="133738"/>
                  </a:cubicBezTo>
                  <a:cubicBezTo>
                    <a:pt x="125441" y="134928"/>
                    <a:pt x="124864" y="135721"/>
                    <a:pt x="124612" y="136154"/>
                  </a:cubicBezTo>
                  <a:cubicBezTo>
                    <a:pt x="124612" y="136190"/>
                    <a:pt x="124612" y="136190"/>
                    <a:pt x="124612" y="136190"/>
                  </a:cubicBezTo>
                  <a:cubicBezTo>
                    <a:pt x="124540" y="136298"/>
                    <a:pt x="124504" y="136407"/>
                    <a:pt x="124504" y="136443"/>
                  </a:cubicBezTo>
                  <a:cubicBezTo>
                    <a:pt x="124504" y="136515"/>
                    <a:pt x="124468" y="136623"/>
                    <a:pt x="124468" y="136731"/>
                  </a:cubicBezTo>
                  <a:cubicBezTo>
                    <a:pt x="124431" y="136803"/>
                    <a:pt x="124395" y="136875"/>
                    <a:pt x="124395" y="136984"/>
                  </a:cubicBezTo>
                  <a:cubicBezTo>
                    <a:pt x="124395" y="136984"/>
                    <a:pt x="124359" y="137020"/>
                    <a:pt x="124359" y="137020"/>
                  </a:cubicBezTo>
                  <a:cubicBezTo>
                    <a:pt x="124359" y="137056"/>
                    <a:pt x="124359" y="137056"/>
                    <a:pt x="124359" y="137092"/>
                  </a:cubicBezTo>
                  <a:cubicBezTo>
                    <a:pt x="124359" y="137092"/>
                    <a:pt x="124359" y="137092"/>
                    <a:pt x="124359" y="137128"/>
                  </a:cubicBezTo>
                  <a:cubicBezTo>
                    <a:pt x="124251" y="137453"/>
                    <a:pt x="124107" y="137849"/>
                    <a:pt x="123963" y="138354"/>
                  </a:cubicBezTo>
                  <a:cubicBezTo>
                    <a:pt x="123638" y="139364"/>
                    <a:pt x="123205" y="140699"/>
                    <a:pt x="122736" y="142105"/>
                  </a:cubicBezTo>
                  <a:cubicBezTo>
                    <a:pt x="121726" y="144991"/>
                    <a:pt x="120464" y="148345"/>
                    <a:pt x="119346" y="150653"/>
                  </a:cubicBezTo>
                  <a:cubicBezTo>
                    <a:pt x="118192" y="152961"/>
                    <a:pt x="117146" y="154837"/>
                    <a:pt x="115379" y="156640"/>
                  </a:cubicBezTo>
                  <a:cubicBezTo>
                    <a:pt x="113647" y="158444"/>
                    <a:pt x="111195" y="160139"/>
                    <a:pt x="107300" y="162122"/>
                  </a:cubicBezTo>
                  <a:cubicBezTo>
                    <a:pt x="100555" y="165549"/>
                    <a:pt x="95506" y="169228"/>
                    <a:pt x="94388" y="170093"/>
                  </a:cubicBezTo>
                  <a:cubicBezTo>
                    <a:pt x="94207" y="170202"/>
                    <a:pt x="94135" y="170274"/>
                    <a:pt x="94135" y="170274"/>
                  </a:cubicBezTo>
                  <a:cubicBezTo>
                    <a:pt x="94063" y="170310"/>
                    <a:pt x="93991" y="170310"/>
                    <a:pt x="93955" y="170310"/>
                  </a:cubicBezTo>
                  <a:cubicBezTo>
                    <a:pt x="93883" y="170310"/>
                    <a:pt x="93811" y="170310"/>
                    <a:pt x="93738" y="170274"/>
                  </a:cubicBezTo>
                  <a:lnTo>
                    <a:pt x="88473" y="165982"/>
                  </a:lnTo>
                  <a:cubicBezTo>
                    <a:pt x="88364" y="165910"/>
                    <a:pt x="88328" y="165729"/>
                    <a:pt x="88400" y="165621"/>
                  </a:cubicBezTo>
                  <a:cubicBezTo>
                    <a:pt x="88400" y="165621"/>
                    <a:pt x="88869" y="164828"/>
                    <a:pt x="89591" y="163637"/>
                  </a:cubicBezTo>
                  <a:cubicBezTo>
                    <a:pt x="90312" y="162411"/>
                    <a:pt x="91286" y="160788"/>
                    <a:pt x="92296" y="159057"/>
                  </a:cubicBezTo>
                  <a:cubicBezTo>
                    <a:pt x="94352" y="155558"/>
                    <a:pt x="96588" y="151663"/>
                    <a:pt x="97381" y="150040"/>
                  </a:cubicBezTo>
                  <a:cubicBezTo>
                    <a:pt x="98211" y="148309"/>
                    <a:pt x="100194" y="146830"/>
                    <a:pt x="101926" y="145748"/>
                  </a:cubicBezTo>
                  <a:cubicBezTo>
                    <a:pt x="103404" y="144810"/>
                    <a:pt x="104739" y="144197"/>
                    <a:pt x="105136" y="144017"/>
                  </a:cubicBezTo>
                  <a:lnTo>
                    <a:pt x="107336" y="137200"/>
                  </a:lnTo>
                  <a:cubicBezTo>
                    <a:pt x="107336" y="137200"/>
                    <a:pt x="107336" y="137200"/>
                    <a:pt x="107336" y="137164"/>
                  </a:cubicBezTo>
                  <a:lnTo>
                    <a:pt x="107624" y="136298"/>
                  </a:lnTo>
                  <a:lnTo>
                    <a:pt x="107624" y="136298"/>
                  </a:lnTo>
                  <a:cubicBezTo>
                    <a:pt x="106326" y="136479"/>
                    <a:pt x="102575" y="136984"/>
                    <a:pt x="98066" y="136984"/>
                  </a:cubicBezTo>
                  <a:cubicBezTo>
                    <a:pt x="95470" y="136984"/>
                    <a:pt x="92620" y="136803"/>
                    <a:pt x="89843" y="136334"/>
                  </a:cubicBezTo>
                  <a:cubicBezTo>
                    <a:pt x="81872" y="135000"/>
                    <a:pt x="74803" y="130456"/>
                    <a:pt x="73649" y="129698"/>
                  </a:cubicBezTo>
                  <a:cubicBezTo>
                    <a:pt x="72747" y="130275"/>
                    <a:pt x="68491" y="133088"/>
                    <a:pt x="65786" y="134856"/>
                  </a:cubicBezTo>
                  <a:cubicBezTo>
                    <a:pt x="64813" y="135469"/>
                    <a:pt x="64019" y="135974"/>
                    <a:pt x="63694" y="136190"/>
                  </a:cubicBezTo>
                  <a:cubicBezTo>
                    <a:pt x="63586" y="136226"/>
                    <a:pt x="63550" y="136262"/>
                    <a:pt x="63514" y="136298"/>
                  </a:cubicBezTo>
                  <a:lnTo>
                    <a:pt x="63478" y="136371"/>
                  </a:lnTo>
                  <a:cubicBezTo>
                    <a:pt x="63406" y="136443"/>
                    <a:pt x="63370" y="136551"/>
                    <a:pt x="63298" y="136659"/>
                  </a:cubicBezTo>
                  <a:cubicBezTo>
                    <a:pt x="63153" y="136948"/>
                    <a:pt x="62937" y="137344"/>
                    <a:pt x="62721" y="137849"/>
                  </a:cubicBezTo>
                  <a:cubicBezTo>
                    <a:pt x="62252" y="138859"/>
                    <a:pt x="61567" y="140194"/>
                    <a:pt x="60773" y="141745"/>
                  </a:cubicBezTo>
                  <a:cubicBezTo>
                    <a:pt x="59114" y="144774"/>
                    <a:pt x="56842" y="148489"/>
                    <a:pt x="53992" y="151302"/>
                  </a:cubicBezTo>
                  <a:cubicBezTo>
                    <a:pt x="51576" y="153683"/>
                    <a:pt x="50205" y="155666"/>
                    <a:pt x="49412" y="157181"/>
                  </a:cubicBezTo>
                  <a:lnTo>
                    <a:pt x="110041" y="176369"/>
                  </a:lnTo>
                  <a:lnTo>
                    <a:pt x="167532" y="194439"/>
                  </a:lnTo>
                  <a:cubicBezTo>
                    <a:pt x="167640" y="194475"/>
                    <a:pt x="167712" y="194547"/>
                    <a:pt x="167748" y="194655"/>
                  </a:cubicBezTo>
                  <a:lnTo>
                    <a:pt x="177234" y="197649"/>
                  </a:lnTo>
                  <a:cubicBezTo>
                    <a:pt x="177234" y="197649"/>
                    <a:pt x="178532" y="195449"/>
                    <a:pt x="184303" y="186143"/>
                  </a:cubicBezTo>
                  <a:cubicBezTo>
                    <a:pt x="185060" y="184917"/>
                    <a:pt x="185385" y="183366"/>
                    <a:pt x="185385" y="181599"/>
                  </a:cubicBezTo>
                  <a:cubicBezTo>
                    <a:pt x="185421" y="170526"/>
                    <a:pt x="172256" y="150761"/>
                    <a:pt x="172256" y="140879"/>
                  </a:cubicBezTo>
                  <a:cubicBezTo>
                    <a:pt x="172256" y="140626"/>
                    <a:pt x="172256" y="140410"/>
                    <a:pt x="172293" y="140158"/>
                  </a:cubicBezTo>
                  <a:cubicBezTo>
                    <a:pt x="173086" y="129626"/>
                    <a:pt x="200894" y="112314"/>
                    <a:pt x="200858" y="92333"/>
                  </a:cubicBezTo>
                  <a:cubicBezTo>
                    <a:pt x="200858" y="91323"/>
                    <a:pt x="200786" y="90313"/>
                    <a:pt x="200641" y="89303"/>
                  </a:cubicBezTo>
                  <a:cubicBezTo>
                    <a:pt x="199199" y="79421"/>
                    <a:pt x="187008" y="59223"/>
                    <a:pt x="171499" y="40540"/>
                  </a:cubicBezTo>
                  <a:close/>
                </a:path>
              </a:pathLst>
            </a:custGeom>
            <a:solidFill>
              <a:srgbClr val="D6E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5" name="Google Shape;4665;gcc6c88134a_3_1"/>
            <p:cNvSpPr/>
            <p:nvPr/>
          </p:nvSpPr>
          <p:spPr>
            <a:xfrm>
              <a:off x="5625075" y="5303525"/>
              <a:ext cx="225425" cy="80725"/>
            </a:xfrm>
            <a:custGeom>
              <a:rect b="b" l="l" r="r" t="t"/>
              <a:pathLst>
                <a:path extrusionOk="0" h="3229" w="9017">
                  <a:moveTo>
                    <a:pt x="359" y="0"/>
                  </a:moveTo>
                  <a:cubicBezTo>
                    <a:pt x="233" y="0"/>
                    <a:pt x="102" y="75"/>
                    <a:pt x="72" y="226"/>
                  </a:cubicBezTo>
                  <a:cubicBezTo>
                    <a:pt x="0" y="370"/>
                    <a:pt x="108" y="550"/>
                    <a:pt x="253" y="586"/>
                  </a:cubicBezTo>
                  <a:lnTo>
                    <a:pt x="8584" y="3219"/>
                  </a:lnTo>
                  <a:cubicBezTo>
                    <a:pt x="8614" y="3225"/>
                    <a:pt x="8643" y="3228"/>
                    <a:pt x="8671" y="3228"/>
                  </a:cubicBezTo>
                  <a:cubicBezTo>
                    <a:pt x="8810" y="3228"/>
                    <a:pt x="8921" y="3153"/>
                    <a:pt x="8981" y="3003"/>
                  </a:cubicBezTo>
                  <a:cubicBezTo>
                    <a:pt x="9017" y="2858"/>
                    <a:pt x="8945" y="2678"/>
                    <a:pt x="8764" y="2642"/>
                  </a:cubicBezTo>
                  <a:lnTo>
                    <a:pt x="433" y="9"/>
                  </a:lnTo>
                  <a:cubicBezTo>
                    <a:pt x="409" y="3"/>
                    <a:pt x="384" y="0"/>
                    <a:pt x="359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6" name="Google Shape;4666;gcc6c88134a_3_1"/>
            <p:cNvSpPr/>
            <p:nvPr/>
          </p:nvSpPr>
          <p:spPr>
            <a:xfrm>
              <a:off x="1607200" y="4042075"/>
              <a:ext cx="3884450" cy="1229450"/>
            </a:xfrm>
            <a:custGeom>
              <a:rect b="b" l="l" r="r" t="t"/>
              <a:pathLst>
                <a:path extrusionOk="0" h="49178" w="155378">
                  <a:moveTo>
                    <a:pt x="356" y="0"/>
                  </a:moveTo>
                  <a:cubicBezTo>
                    <a:pt x="231" y="0"/>
                    <a:pt x="102" y="70"/>
                    <a:pt x="72" y="190"/>
                  </a:cubicBezTo>
                  <a:cubicBezTo>
                    <a:pt x="0" y="370"/>
                    <a:pt x="108" y="550"/>
                    <a:pt x="253" y="586"/>
                  </a:cubicBezTo>
                  <a:lnTo>
                    <a:pt x="154944" y="49169"/>
                  </a:lnTo>
                  <a:cubicBezTo>
                    <a:pt x="154968" y="49175"/>
                    <a:pt x="154993" y="49178"/>
                    <a:pt x="155019" y="49178"/>
                  </a:cubicBezTo>
                  <a:cubicBezTo>
                    <a:pt x="155145" y="49178"/>
                    <a:pt x="155275" y="49103"/>
                    <a:pt x="155305" y="48952"/>
                  </a:cubicBezTo>
                  <a:cubicBezTo>
                    <a:pt x="155377" y="48808"/>
                    <a:pt x="155269" y="48628"/>
                    <a:pt x="155125" y="48592"/>
                  </a:cubicBezTo>
                  <a:lnTo>
                    <a:pt x="433" y="9"/>
                  </a:lnTo>
                  <a:cubicBezTo>
                    <a:pt x="408" y="3"/>
                    <a:pt x="382" y="0"/>
                    <a:pt x="356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7" name="Google Shape;4667;gcc6c88134a_3_1"/>
            <p:cNvSpPr/>
            <p:nvPr/>
          </p:nvSpPr>
          <p:spPr>
            <a:xfrm>
              <a:off x="2109425" y="4449850"/>
              <a:ext cx="1904375" cy="1019825"/>
            </a:xfrm>
            <a:custGeom>
              <a:rect b="b" l="l" r="r" t="t"/>
              <a:pathLst>
                <a:path extrusionOk="0" h="40793" w="76175">
                  <a:moveTo>
                    <a:pt x="16880" y="1"/>
                  </a:moveTo>
                  <a:lnTo>
                    <a:pt x="0" y="20775"/>
                  </a:lnTo>
                  <a:lnTo>
                    <a:pt x="57419" y="40792"/>
                  </a:lnTo>
                  <a:lnTo>
                    <a:pt x="76174" y="20018"/>
                  </a:lnTo>
                  <a:lnTo>
                    <a:pt x="16880" y="1"/>
                  </a:ln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8" name="Google Shape;4668;gcc6c88134a_3_1"/>
            <p:cNvSpPr/>
            <p:nvPr/>
          </p:nvSpPr>
          <p:spPr>
            <a:xfrm>
              <a:off x="2101300" y="4442275"/>
              <a:ext cx="1920600" cy="1034975"/>
            </a:xfrm>
            <a:custGeom>
              <a:rect b="b" l="l" r="r" t="t"/>
              <a:pathLst>
                <a:path extrusionOk="0" h="41399" w="76824">
                  <a:moveTo>
                    <a:pt x="17313" y="628"/>
                  </a:moveTo>
                  <a:lnTo>
                    <a:pt x="75994" y="20465"/>
                  </a:lnTo>
                  <a:lnTo>
                    <a:pt x="57671" y="40756"/>
                  </a:lnTo>
                  <a:lnTo>
                    <a:pt x="57671" y="40756"/>
                  </a:lnTo>
                  <a:lnTo>
                    <a:pt x="830" y="20934"/>
                  </a:lnTo>
                  <a:lnTo>
                    <a:pt x="17313" y="628"/>
                  </a:lnTo>
                  <a:close/>
                  <a:moveTo>
                    <a:pt x="17220" y="1"/>
                  </a:moveTo>
                  <a:cubicBezTo>
                    <a:pt x="17133" y="1"/>
                    <a:pt x="17041" y="34"/>
                    <a:pt x="16988" y="87"/>
                  </a:cubicBezTo>
                  <a:lnTo>
                    <a:pt x="73" y="20862"/>
                  </a:lnTo>
                  <a:cubicBezTo>
                    <a:pt x="37" y="20970"/>
                    <a:pt x="1" y="21042"/>
                    <a:pt x="37" y="21150"/>
                  </a:cubicBezTo>
                  <a:cubicBezTo>
                    <a:pt x="73" y="21259"/>
                    <a:pt x="145" y="21331"/>
                    <a:pt x="217" y="21367"/>
                  </a:cubicBezTo>
                  <a:lnTo>
                    <a:pt x="57636" y="41384"/>
                  </a:lnTo>
                  <a:cubicBezTo>
                    <a:pt x="57665" y="41394"/>
                    <a:pt x="57697" y="41398"/>
                    <a:pt x="57729" y="41398"/>
                  </a:cubicBezTo>
                  <a:cubicBezTo>
                    <a:pt x="57816" y="41398"/>
                    <a:pt x="57908" y="41365"/>
                    <a:pt x="57961" y="41312"/>
                  </a:cubicBezTo>
                  <a:lnTo>
                    <a:pt x="76716" y="20537"/>
                  </a:lnTo>
                  <a:cubicBezTo>
                    <a:pt x="76788" y="20429"/>
                    <a:pt x="76824" y="20357"/>
                    <a:pt x="76788" y="20249"/>
                  </a:cubicBezTo>
                  <a:cubicBezTo>
                    <a:pt x="76788" y="20140"/>
                    <a:pt x="76716" y="20068"/>
                    <a:pt x="76607" y="20032"/>
                  </a:cubicBezTo>
                  <a:lnTo>
                    <a:pt x="17313" y="15"/>
                  </a:lnTo>
                  <a:cubicBezTo>
                    <a:pt x="17284" y="5"/>
                    <a:pt x="17252" y="1"/>
                    <a:pt x="17220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9" name="Google Shape;4669;gcc6c88134a_3_1"/>
            <p:cNvSpPr/>
            <p:nvPr/>
          </p:nvSpPr>
          <p:spPr>
            <a:xfrm>
              <a:off x="2372725" y="4594125"/>
              <a:ext cx="1442700" cy="737600"/>
            </a:xfrm>
            <a:custGeom>
              <a:rect b="b" l="l" r="r" t="t"/>
              <a:pathLst>
                <a:path extrusionOk="0" h="29504" w="57708">
                  <a:moveTo>
                    <a:pt x="12587" y="0"/>
                  </a:moveTo>
                  <a:lnTo>
                    <a:pt x="0" y="14571"/>
                  </a:lnTo>
                  <a:lnTo>
                    <a:pt x="45084" y="29503"/>
                  </a:lnTo>
                  <a:lnTo>
                    <a:pt x="57707" y="15906"/>
                  </a:lnTo>
                  <a:lnTo>
                    <a:pt x="12587" y="0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0" name="Google Shape;4670;gcc6c88134a_3_1"/>
            <p:cNvSpPr/>
            <p:nvPr/>
          </p:nvSpPr>
          <p:spPr>
            <a:xfrm>
              <a:off x="2364600" y="4586550"/>
              <a:ext cx="1458025" cy="752725"/>
            </a:xfrm>
            <a:custGeom>
              <a:rect b="b" l="l" r="r" t="t"/>
              <a:pathLst>
                <a:path extrusionOk="0" h="30109" w="58321">
                  <a:moveTo>
                    <a:pt x="13021" y="628"/>
                  </a:moveTo>
                  <a:lnTo>
                    <a:pt x="57491" y="16353"/>
                  </a:lnTo>
                  <a:lnTo>
                    <a:pt x="45320" y="29452"/>
                  </a:lnTo>
                  <a:lnTo>
                    <a:pt x="45320" y="29452"/>
                  </a:lnTo>
                  <a:lnTo>
                    <a:pt x="830" y="14730"/>
                  </a:lnTo>
                  <a:lnTo>
                    <a:pt x="13021" y="628"/>
                  </a:lnTo>
                  <a:close/>
                  <a:moveTo>
                    <a:pt x="12928" y="1"/>
                  </a:moveTo>
                  <a:cubicBezTo>
                    <a:pt x="12840" y="1"/>
                    <a:pt x="12749" y="34"/>
                    <a:pt x="12696" y="87"/>
                  </a:cubicBezTo>
                  <a:lnTo>
                    <a:pt x="73" y="14694"/>
                  </a:lnTo>
                  <a:cubicBezTo>
                    <a:pt x="0" y="14766"/>
                    <a:pt x="0" y="14874"/>
                    <a:pt x="37" y="14947"/>
                  </a:cubicBezTo>
                  <a:cubicBezTo>
                    <a:pt x="37" y="15055"/>
                    <a:pt x="109" y="15127"/>
                    <a:pt x="217" y="15163"/>
                  </a:cubicBezTo>
                  <a:lnTo>
                    <a:pt x="45337" y="30095"/>
                  </a:lnTo>
                  <a:cubicBezTo>
                    <a:pt x="45366" y="30104"/>
                    <a:pt x="45395" y="30109"/>
                    <a:pt x="45423" y="30109"/>
                  </a:cubicBezTo>
                  <a:cubicBezTo>
                    <a:pt x="45500" y="30109"/>
                    <a:pt x="45573" y="30075"/>
                    <a:pt x="45625" y="30023"/>
                  </a:cubicBezTo>
                  <a:lnTo>
                    <a:pt x="58249" y="16425"/>
                  </a:lnTo>
                  <a:cubicBezTo>
                    <a:pt x="58321" y="16353"/>
                    <a:pt x="58321" y="16245"/>
                    <a:pt x="58321" y="16137"/>
                  </a:cubicBezTo>
                  <a:cubicBezTo>
                    <a:pt x="58285" y="16029"/>
                    <a:pt x="58213" y="15956"/>
                    <a:pt x="58105" y="15920"/>
                  </a:cubicBezTo>
                  <a:lnTo>
                    <a:pt x="13021" y="15"/>
                  </a:lnTo>
                  <a:cubicBezTo>
                    <a:pt x="12992" y="5"/>
                    <a:pt x="12960" y="1"/>
                    <a:pt x="12928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1" name="Google Shape;4671;gcc6c88134a_3_1"/>
            <p:cNvSpPr/>
            <p:nvPr/>
          </p:nvSpPr>
          <p:spPr>
            <a:xfrm>
              <a:off x="2342050" y="1025400"/>
              <a:ext cx="3594125" cy="3621050"/>
            </a:xfrm>
            <a:custGeom>
              <a:rect b="b" l="l" r="r" t="t"/>
              <a:pathLst>
                <a:path extrusionOk="0" h="144842" w="143765">
                  <a:moveTo>
                    <a:pt x="90743" y="0"/>
                  </a:moveTo>
                  <a:cubicBezTo>
                    <a:pt x="89664" y="0"/>
                    <a:pt x="88322" y="517"/>
                    <a:pt x="87031" y="969"/>
                  </a:cubicBezTo>
                  <a:cubicBezTo>
                    <a:pt x="84109" y="1979"/>
                    <a:pt x="76247" y="9626"/>
                    <a:pt x="74443" y="14422"/>
                  </a:cubicBezTo>
                  <a:cubicBezTo>
                    <a:pt x="72676" y="19255"/>
                    <a:pt x="74227" y="20842"/>
                    <a:pt x="77365" y="23728"/>
                  </a:cubicBezTo>
                  <a:cubicBezTo>
                    <a:pt x="80503" y="26649"/>
                    <a:pt x="84326" y="32600"/>
                    <a:pt x="86345" y="38227"/>
                  </a:cubicBezTo>
                  <a:cubicBezTo>
                    <a:pt x="88365" y="43817"/>
                    <a:pt x="90926" y="49191"/>
                    <a:pt x="95074" y="50670"/>
                  </a:cubicBezTo>
                  <a:cubicBezTo>
                    <a:pt x="95074" y="50670"/>
                    <a:pt x="88473" y="53808"/>
                    <a:pt x="84109" y="56946"/>
                  </a:cubicBezTo>
                  <a:cubicBezTo>
                    <a:pt x="79709" y="60083"/>
                    <a:pt x="77581" y="61526"/>
                    <a:pt x="77581" y="61526"/>
                  </a:cubicBezTo>
                  <a:cubicBezTo>
                    <a:pt x="77581" y="61526"/>
                    <a:pt x="71666" y="63221"/>
                    <a:pt x="69394" y="66143"/>
                  </a:cubicBezTo>
                  <a:cubicBezTo>
                    <a:pt x="67158" y="69028"/>
                    <a:pt x="66256" y="70940"/>
                    <a:pt x="66256" y="70940"/>
                  </a:cubicBezTo>
                  <a:cubicBezTo>
                    <a:pt x="66256" y="70940"/>
                    <a:pt x="45986" y="74438"/>
                    <a:pt x="39711" y="79812"/>
                  </a:cubicBezTo>
                  <a:cubicBezTo>
                    <a:pt x="39711" y="79812"/>
                    <a:pt x="30405" y="82265"/>
                    <a:pt x="26474" y="85980"/>
                  </a:cubicBezTo>
                  <a:cubicBezTo>
                    <a:pt x="22543" y="89695"/>
                    <a:pt x="20739" y="96511"/>
                    <a:pt x="20739" y="96511"/>
                  </a:cubicBezTo>
                  <a:cubicBezTo>
                    <a:pt x="20739" y="96511"/>
                    <a:pt x="15474" y="101020"/>
                    <a:pt x="13021" y="102354"/>
                  </a:cubicBezTo>
                  <a:cubicBezTo>
                    <a:pt x="10532" y="103689"/>
                    <a:pt x="6493" y="106285"/>
                    <a:pt x="4473" y="112345"/>
                  </a:cubicBezTo>
                  <a:cubicBezTo>
                    <a:pt x="2453" y="118368"/>
                    <a:pt x="1" y="132073"/>
                    <a:pt x="1" y="132073"/>
                  </a:cubicBezTo>
                  <a:lnTo>
                    <a:pt x="6276" y="134995"/>
                  </a:lnTo>
                  <a:cubicBezTo>
                    <a:pt x="6276" y="134995"/>
                    <a:pt x="6385" y="131388"/>
                    <a:pt x="12011" y="125906"/>
                  </a:cubicBezTo>
                  <a:cubicBezTo>
                    <a:pt x="17602" y="120388"/>
                    <a:pt x="21064" y="111082"/>
                    <a:pt x="21533" y="110866"/>
                  </a:cubicBezTo>
                  <a:cubicBezTo>
                    <a:pt x="21966" y="110650"/>
                    <a:pt x="31848" y="104157"/>
                    <a:pt x="31848" y="104157"/>
                  </a:cubicBezTo>
                  <a:cubicBezTo>
                    <a:pt x="31848" y="104157"/>
                    <a:pt x="39458" y="109423"/>
                    <a:pt x="48114" y="110866"/>
                  </a:cubicBezTo>
                  <a:cubicBezTo>
                    <a:pt x="50854" y="111336"/>
                    <a:pt x="53685" y="111496"/>
                    <a:pt x="56272" y="111496"/>
                  </a:cubicBezTo>
                  <a:cubicBezTo>
                    <a:pt x="61825" y="111496"/>
                    <a:pt x="66256" y="110758"/>
                    <a:pt x="66256" y="110758"/>
                  </a:cubicBezTo>
                  <a:lnTo>
                    <a:pt x="66256" y="110758"/>
                  </a:lnTo>
                  <a:lnTo>
                    <a:pt x="63587" y="119053"/>
                  </a:lnTo>
                  <a:cubicBezTo>
                    <a:pt x="63587" y="119053"/>
                    <a:pt x="57420" y="121758"/>
                    <a:pt x="55833" y="125004"/>
                  </a:cubicBezTo>
                  <a:cubicBezTo>
                    <a:pt x="54282" y="128250"/>
                    <a:pt x="46888" y="140585"/>
                    <a:pt x="46888" y="140585"/>
                  </a:cubicBezTo>
                  <a:lnTo>
                    <a:pt x="52154" y="144841"/>
                  </a:lnTo>
                  <a:cubicBezTo>
                    <a:pt x="52154" y="144841"/>
                    <a:pt x="57636" y="140585"/>
                    <a:pt x="65390" y="136654"/>
                  </a:cubicBezTo>
                  <a:cubicBezTo>
                    <a:pt x="73109" y="132723"/>
                    <a:pt x="75020" y="129945"/>
                    <a:pt x="77256" y="125329"/>
                  </a:cubicBezTo>
                  <a:cubicBezTo>
                    <a:pt x="79493" y="120748"/>
                    <a:pt x="82306" y="111984"/>
                    <a:pt x="82414" y="111191"/>
                  </a:cubicBezTo>
                  <a:cubicBezTo>
                    <a:pt x="82522" y="110433"/>
                    <a:pt x="84758" y="108413"/>
                    <a:pt x="85119" y="103580"/>
                  </a:cubicBezTo>
                  <a:lnTo>
                    <a:pt x="85444" y="98747"/>
                  </a:lnTo>
                  <a:lnTo>
                    <a:pt x="97202" y="88216"/>
                  </a:lnTo>
                  <a:cubicBezTo>
                    <a:pt x="97202" y="88216"/>
                    <a:pt x="106543" y="84537"/>
                    <a:pt x="114261" y="75989"/>
                  </a:cubicBezTo>
                  <a:cubicBezTo>
                    <a:pt x="122016" y="67477"/>
                    <a:pt x="123242" y="63329"/>
                    <a:pt x="124036" y="55719"/>
                  </a:cubicBezTo>
                  <a:cubicBezTo>
                    <a:pt x="124793" y="48073"/>
                    <a:pt x="127931" y="17921"/>
                    <a:pt x="128039" y="17452"/>
                  </a:cubicBezTo>
                  <a:cubicBezTo>
                    <a:pt x="128183" y="17019"/>
                    <a:pt x="129193" y="14783"/>
                    <a:pt x="130528" y="14567"/>
                  </a:cubicBezTo>
                  <a:cubicBezTo>
                    <a:pt x="130553" y="14562"/>
                    <a:pt x="130580" y="14560"/>
                    <a:pt x="130610" y="14560"/>
                  </a:cubicBezTo>
                  <a:cubicBezTo>
                    <a:pt x="132140" y="14560"/>
                    <a:pt x="139275" y="20855"/>
                    <a:pt x="140266" y="21492"/>
                  </a:cubicBezTo>
                  <a:cubicBezTo>
                    <a:pt x="140695" y="21783"/>
                    <a:pt x="141308" y="22009"/>
                    <a:pt x="141886" y="22009"/>
                  </a:cubicBezTo>
                  <a:cubicBezTo>
                    <a:pt x="142668" y="22009"/>
                    <a:pt x="143387" y="21596"/>
                    <a:pt x="143512" y="20374"/>
                  </a:cubicBezTo>
                  <a:cubicBezTo>
                    <a:pt x="143764" y="18246"/>
                    <a:pt x="141961" y="12980"/>
                    <a:pt x="136226" y="7245"/>
                  </a:cubicBezTo>
                  <a:cubicBezTo>
                    <a:pt x="132064" y="3083"/>
                    <a:pt x="128730" y="1480"/>
                    <a:pt x="126700" y="1480"/>
                  </a:cubicBezTo>
                  <a:cubicBezTo>
                    <a:pt x="125950" y="1480"/>
                    <a:pt x="125379" y="1698"/>
                    <a:pt x="125009" y="2087"/>
                  </a:cubicBezTo>
                  <a:cubicBezTo>
                    <a:pt x="123675" y="3566"/>
                    <a:pt x="124577" y="6704"/>
                    <a:pt x="123675" y="11285"/>
                  </a:cubicBezTo>
                  <a:cubicBezTo>
                    <a:pt x="122773" y="15901"/>
                    <a:pt x="117183" y="32492"/>
                    <a:pt x="114370" y="40355"/>
                  </a:cubicBezTo>
                  <a:cubicBezTo>
                    <a:pt x="111556" y="48181"/>
                    <a:pt x="112458" y="58857"/>
                    <a:pt x="112458" y="58857"/>
                  </a:cubicBezTo>
                  <a:cubicBezTo>
                    <a:pt x="112458" y="58857"/>
                    <a:pt x="108671" y="60192"/>
                    <a:pt x="105966" y="62211"/>
                  </a:cubicBezTo>
                  <a:cubicBezTo>
                    <a:pt x="103261" y="64231"/>
                    <a:pt x="99113" y="67044"/>
                    <a:pt x="99113" y="67044"/>
                  </a:cubicBezTo>
                  <a:lnTo>
                    <a:pt x="97995" y="66467"/>
                  </a:lnTo>
                  <a:cubicBezTo>
                    <a:pt x="97995" y="66467"/>
                    <a:pt x="104271" y="60192"/>
                    <a:pt x="106182" y="56585"/>
                  </a:cubicBezTo>
                  <a:cubicBezTo>
                    <a:pt x="108094" y="53014"/>
                    <a:pt x="108671" y="52798"/>
                    <a:pt x="107661" y="50670"/>
                  </a:cubicBezTo>
                  <a:cubicBezTo>
                    <a:pt x="106651" y="48542"/>
                    <a:pt x="98464" y="38227"/>
                    <a:pt x="94857" y="33610"/>
                  </a:cubicBezTo>
                  <a:cubicBezTo>
                    <a:pt x="91287" y="29030"/>
                    <a:pt x="86886" y="21275"/>
                    <a:pt x="86021" y="19039"/>
                  </a:cubicBezTo>
                  <a:cubicBezTo>
                    <a:pt x="85119" y="16803"/>
                    <a:pt x="85227" y="14567"/>
                    <a:pt x="85877" y="12980"/>
                  </a:cubicBezTo>
                  <a:cubicBezTo>
                    <a:pt x="86562" y="11393"/>
                    <a:pt x="92837" y="8255"/>
                    <a:pt x="92946" y="3458"/>
                  </a:cubicBezTo>
                  <a:cubicBezTo>
                    <a:pt x="93005" y="788"/>
                    <a:pt x="92075" y="0"/>
                    <a:pt x="9074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2" name="Google Shape;4672;gcc6c88134a_3_1"/>
            <p:cNvSpPr/>
            <p:nvPr/>
          </p:nvSpPr>
          <p:spPr>
            <a:xfrm>
              <a:off x="3621525" y="3838525"/>
              <a:ext cx="734900" cy="798900"/>
            </a:xfrm>
            <a:custGeom>
              <a:rect b="b" l="l" r="r" t="t"/>
              <a:pathLst>
                <a:path extrusionOk="0" h="31956" w="29396">
                  <a:moveTo>
                    <a:pt x="26835" y="0"/>
                  </a:moveTo>
                  <a:cubicBezTo>
                    <a:pt x="26655" y="1948"/>
                    <a:pt x="26186" y="5086"/>
                    <a:pt x="25104" y="7358"/>
                  </a:cubicBezTo>
                  <a:cubicBezTo>
                    <a:pt x="23481" y="10856"/>
                    <a:pt x="20920" y="12046"/>
                    <a:pt x="20920" y="12046"/>
                  </a:cubicBezTo>
                  <a:cubicBezTo>
                    <a:pt x="20920" y="12046"/>
                    <a:pt x="21136" y="16014"/>
                    <a:pt x="17854" y="19043"/>
                  </a:cubicBezTo>
                  <a:cubicBezTo>
                    <a:pt x="14608" y="22073"/>
                    <a:pt x="6421" y="26978"/>
                    <a:pt x="1263" y="30260"/>
                  </a:cubicBezTo>
                  <a:cubicBezTo>
                    <a:pt x="831" y="30549"/>
                    <a:pt x="398" y="30837"/>
                    <a:pt x="1" y="31162"/>
                  </a:cubicBezTo>
                  <a:lnTo>
                    <a:pt x="975" y="31956"/>
                  </a:lnTo>
                  <a:cubicBezTo>
                    <a:pt x="1985" y="31162"/>
                    <a:pt x="7142" y="27375"/>
                    <a:pt x="14067" y="23876"/>
                  </a:cubicBezTo>
                  <a:cubicBezTo>
                    <a:pt x="17926" y="21929"/>
                    <a:pt x="20307" y="20234"/>
                    <a:pt x="21966" y="18502"/>
                  </a:cubicBezTo>
                  <a:cubicBezTo>
                    <a:pt x="23661" y="16771"/>
                    <a:pt x="24707" y="14968"/>
                    <a:pt x="25825" y="12696"/>
                  </a:cubicBezTo>
                  <a:cubicBezTo>
                    <a:pt x="27015" y="10243"/>
                    <a:pt x="28350" y="6600"/>
                    <a:pt x="29396" y="3607"/>
                  </a:cubicBezTo>
                  <a:cubicBezTo>
                    <a:pt x="28927" y="2272"/>
                    <a:pt x="28169" y="1010"/>
                    <a:pt x="26835" y="0"/>
                  </a:cubicBezTo>
                  <a:close/>
                </a:path>
              </a:pathLst>
            </a:custGeom>
            <a:solidFill>
              <a:srgbClr val="BEBE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3" name="Google Shape;4673;gcc6c88134a_3_1"/>
            <p:cNvSpPr/>
            <p:nvPr/>
          </p:nvSpPr>
          <p:spPr>
            <a:xfrm>
              <a:off x="2437625" y="3653675"/>
              <a:ext cx="495950" cy="734875"/>
            </a:xfrm>
            <a:custGeom>
              <a:rect b="b" l="l" r="r" t="t"/>
              <a:pathLst>
                <a:path extrusionOk="0" h="29395" w="19838">
                  <a:moveTo>
                    <a:pt x="19621" y="0"/>
                  </a:moveTo>
                  <a:cubicBezTo>
                    <a:pt x="17493" y="1118"/>
                    <a:pt x="15690" y="2128"/>
                    <a:pt x="15690" y="2128"/>
                  </a:cubicBezTo>
                  <a:cubicBezTo>
                    <a:pt x="15690" y="2128"/>
                    <a:pt x="15438" y="8692"/>
                    <a:pt x="10785" y="12660"/>
                  </a:cubicBezTo>
                  <a:cubicBezTo>
                    <a:pt x="6096" y="16627"/>
                    <a:pt x="722" y="25896"/>
                    <a:pt x="722" y="25896"/>
                  </a:cubicBezTo>
                  <a:lnTo>
                    <a:pt x="1" y="28385"/>
                  </a:lnTo>
                  <a:lnTo>
                    <a:pt x="2201" y="29395"/>
                  </a:lnTo>
                  <a:cubicBezTo>
                    <a:pt x="2417" y="28277"/>
                    <a:pt x="3391" y="25031"/>
                    <a:pt x="7972" y="20559"/>
                  </a:cubicBezTo>
                  <a:cubicBezTo>
                    <a:pt x="11723" y="16844"/>
                    <a:pt x="14572" y="11361"/>
                    <a:pt x="16123" y="8188"/>
                  </a:cubicBezTo>
                  <a:cubicBezTo>
                    <a:pt x="16628" y="7106"/>
                    <a:pt x="17025" y="6312"/>
                    <a:pt x="17241" y="5879"/>
                  </a:cubicBezTo>
                  <a:cubicBezTo>
                    <a:pt x="17313" y="5771"/>
                    <a:pt x="17349" y="5663"/>
                    <a:pt x="17421" y="5591"/>
                  </a:cubicBezTo>
                  <a:cubicBezTo>
                    <a:pt x="17457" y="5555"/>
                    <a:pt x="17493" y="5519"/>
                    <a:pt x="17566" y="5482"/>
                  </a:cubicBezTo>
                  <a:cubicBezTo>
                    <a:pt x="17566" y="5482"/>
                    <a:pt x="17602" y="5446"/>
                    <a:pt x="17674" y="5410"/>
                  </a:cubicBezTo>
                  <a:cubicBezTo>
                    <a:pt x="17746" y="5374"/>
                    <a:pt x="17818" y="5338"/>
                    <a:pt x="17890" y="5266"/>
                  </a:cubicBezTo>
                  <a:cubicBezTo>
                    <a:pt x="18107" y="5158"/>
                    <a:pt x="18359" y="4978"/>
                    <a:pt x="18648" y="4797"/>
                  </a:cubicBezTo>
                  <a:cubicBezTo>
                    <a:pt x="18972" y="4581"/>
                    <a:pt x="19333" y="4364"/>
                    <a:pt x="19694" y="4112"/>
                  </a:cubicBezTo>
                  <a:cubicBezTo>
                    <a:pt x="19766" y="3571"/>
                    <a:pt x="19838" y="2886"/>
                    <a:pt x="19838" y="2200"/>
                  </a:cubicBezTo>
                  <a:cubicBezTo>
                    <a:pt x="19838" y="1479"/>
                    <a:pt x="19766" y="722"/>
                    <a:pt x="19621" y="0"/>
                  </a:cubicBezTo>
                  <a:close/>
                </a:path>
              </a:pathLst>
            </a:custGeom>
            <a:solidFill>
              <a:srgbClr val="BEBE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4" name="Google Shape;4674;gcc6c88134a_3_1"/>
            <p:cNvSpPr/>
            <p:nvPr/>
          </p:nvSpPr>
          <p:spPr>
            <a:xfrm>
              <a:off x="2333950" y="1018075"/>
              <a:ext cx="3604025" cy="3636025"/>
            </a:xfrm>
            <a:custGeom>
              <a:rect b="b" l="l" r="r" t="t"/>
              <a:pathLst>
                <a:path extrusionOk="0" h="145441" w="144161">
                  <a:moveTo>
                    <a:pt x="91070" y="613"/>
                  </a:moveTo>
                  <a:cubicBezTo>
                    <a:pt x="91394" y="613"/>
                    <a:pt x="91647" y="649"/>
                    <a:pt x="91863" y="721"/>
                  </a:cubicBezTo>
                  <a:cubicBezTo>
                    <a:pt x="92188" y="866"/>
                    <a:pt x="92440" y="1082"/>
                    <a:pt x="92657" y="1515"/>
                  </a:cubicBezTo>
                  <a:cubicBezTo>
                    <a:pt x="92873" y="1948"/>
                    <a:pt x="92981" y="2597"/>
                    <a:pt x="92981" y="3499"/>
                  </a:cubicBezTo>
                  <a:cubicBezTo>
                    <a:pt x="92981" y="3571"/>
                    <a:pt x="92981" y="3643"/>
                    <a:pt x="92981" y="3751"/>
                  </a:cubicBezTo>
                  <a:cubicBezTo>
                    <a:pt x="92945" y="4869"/>
                    <a:pt x="92548" y="5915"/>
                    <a:pt x="91971" y="6889"/>
                  </a:cubicBezTo>
                  <a:cubicBezTo>
                    <a:pt x="91070" y="8332"/>
                    <a:pt x="89735" y="9594"/>
                    <a:pt x="88509" y="10604"/>
                  </a:cubicBezTo>
                  <a:cubicBezTo>
                    <a:pt x="87932" y="11109"/>
                    <a:pt x="87355" y="11578"/>
                    <a:pt x="86922" y="12010"/>
                  </a:cubicBezTo>
                  <a:cubicBezTo>
                    <a:pt x="86453" y="12407"/>
                    <a:pt x="86092" y="12768"/>
                    <a:pt x="85948" y="13165"/>
                  </a:cubicBezTo>
                  <a:cubicBezTo>
                    <a:pt x="85587" y="13994"/>
                    <a:pt x="85371" y="14968"/>
                    <a:pt x="85371" y="16050"/>
                  </a:cubicBezTo>
                  <a:cubicBezTo>
                    <a:pt x="85371" y="17132"/>
                    <a:pt x="85587" y="18286"/>
                    <a:pt x="86056" y="19440"/>
                  </a:cubicBezTo>
                  <a:cubicBezTo>
                    <a:pt x="86525" y="20594"/>
                    <a:pt x="87824" y="23083"/>
                    <a:pt x="89483" y="25896"/>
                  </a:cubicBezTo>
                  <a:cubicBezTo>
                    <a:pt x="91142" y="28673"/>
                    <a:pt x="93161" y="31775"/>
                    <a:pt x="94965" y="34084"/>
                  </a:cubicBezTo>
                  <a:cubicBezTo>
                    <a:pt x="96732" y="36392"/>
                    <a:pt x="99690" y="40107"/>
                    <a:pt x="102323" y="43533"/>
                  </a:cubicBezTo>
                  <a:cubicBezTo>
                    <a:pt x="103621" y="45228"/>
                    <a:pt x="104847" y="46887"/>
                    <a:pt x="105821" y="48222"/>
                  </a:cubicBezTo>
                  <a:cubicBezTo>
                    <a:pt x="106759" y="49556"/>
                    <a:pt x="107480" y="50602"/>
                    <a:pt x="107697" y="51071"/>
                  </a:cubicBezTo>
                  <a:cubicBezTo>
                    <a:pt x="108021" y="51756"/>
                    <a:pt x="108165" y="52225"/>
                    <a:pt x="108165" y="52622"/>
                  </a:cubicBezTo>
                  <a:cubicBezTo>
                    <a:pt x="108165" y="53019"/>
                    <a:pt x="108021" y="53452"/>
                    <a:pt x="107697" y="54065"/>
                  </a:cubicBezTo>
                  <a:cubicBezTo>
                    <a:pt x="107372" y="54714"/>
                    <a:pt x="106903" y="55543"/>
                    <a:pt x="106254" y="56734"/>
                  </a:cubicBezTo>
                  <a:cubicBezTo>
                    <a:pt x="105316" y="58501"/>
                    <a:pt x="103296" y="60954"/>
                    <a:pt x="101493" y="62973"/>
                  </a:cubicBezTo>
                  <a:cubicBezTo>
                    <a:pt x="100591" y="63983"/>
                    <a:pt x="99726" y="64885"/>
                    <a:pt x="99113" y="65498"/>
                  </a:cubicBezTo>
                  <a:cubicBezTo>
                    <a:pt x="98824" y="65823"/>
                    <a:pt x="98572" y="66111"/>
                    <a:pt x="98391" y="66255"/>
                  </a:cubicBezTo>
                  <a:cubicBezTo>
                    <a:pt x="98211" y="66436"/>
                    <a:pt x="98103" y="66544"/>
                    <a:pt x="98103" y="66544"/>
                  </a:cubicBezTo>
                  <a:cubicBezTo>
                    <a:pt x="98031" y="66616"/>
                    <a:pt x="98031" y="66724"/>
                    <a:pt x="98031" y="66796"/>
                  </a:cubicBezTo>
                  <a:cubicBezTo>
                    <a:pt x="98031" y="66905"/>
                    <a:pt x="98103" y="66977"/>
                    <a:pt x="98211" y="67013"/>
                  </a:cubicBezTo>
                  <a:lnTo>
                    <a:pt x="99329" y="67590"/>
                  </a:lnTo>
                  <a:cubicBezTo>
                    <a:pt x="99359" y="67605"/>
                    <a:pt x="99401" y="67614"/>
                    <a:pt x="99445" y="67614"/>
                  </a:cubicBezTo>
                  <a:cubicBezTo>
                    <a:pt x="99508" y="67614"/>
                    <a:pt x="99575" y="67596"/>
                    <a:pt x="99617" y="67554"/>
                  </a:cubicBezTo>
                  <a:cubicBezTo>
                    <a:pt x="99617" y="67554"/>
                    <a:pt x="103765" y="64777"/>
                    <a:pt x="106470" y="62757"/>
                  </a:cubicBezTo>
                  <a:cubicBezTo>
                    <a:pt x="107769" y="61747"/>
                    <a:pt x="109392" y="60917"/>
                    <a:pt x="110690" y="60340"/>
                  </a:cubicBezTo>
                  <a:cubicBezTo>
                    <a:pt x="111303" y="60052"/>
                    <a:pt x="111880" y="59799"/>
                    <a:pt x="112277" y="59655"/>
                  </a:cubicBezTo>
                  <a:cubicBezTo>
                    <a:pt x="112457" y="59583"/>
                    <a:pt x="112638" y="59511"/>
                    <a:pt x="112746" y="59475"/>
                  </a:cubicBezTo>
                  <a:cubicBezTo>
                    <a:pt x="112854" y="59439"/>
                    <a:pt x="112890" y="59403"/>
                    <a:pt x="112890" y="59403"/>
                  </a:cubicBezTo>
                  <a:cubicBezTo>
                    <a:pt x="113034" y="59367"/>
                    <a:pt x="113107" y="59258"/>
                    <a:pt x="113107" y="59114"/>
                  </a:cubicBezTo>
                  <a:cubicBezTo>
                    <a:pt x="113107" y="59114"/>
                    <a:pt x="113071" y="59006"/>
                    <a:pt x="113071" y="58826"/>
                  </a:cubicBezTo>
                  <a:cubicBezTo>
                    <a:pt x="113034" y="58248"/>
                    <a:pt x="112962" y="56878"/>
                    <a:pt x="112962" y="55075"/>
                  </a:cubicBezTo>
                  <a:cubicBezTo>
                    <a:pt x="112962" y="51251"/>
                    <a:pt x="113287" y="45445"/>
                    <a:pt x="114982" y="40720"/>
                  </a:cubicBezTo>
                  <a:cubicBezTo>
                    <a:pt x="116389" y="36789"/>
                    <a:pt x="118481" y="30693"/>
                    <a:pt x="120356" y="24995"/>
                  </a:cubicBezTo>
                  <a:cubicBezTo>
                    <a:pt x="122232" y="19260"/>
                    <a:pt x="123855" y="13994"/>
                    <a:pt x="124287" y="11650"/>
                  </a:cubicBezTo>
                  <a:cubicBezTo>
                    <a:pt x="124756" y="9305"/>
                    <a:pt x="124756" y="7358"/>
                    <a:pt x="124828" y="5843"/>
                  </a:cubicBezTo>
                  <a:cubicBezTo>
                    <a:pt x="124828" y="5049"/>
                    <a:pt x="124864" y="4400"/>
                    <a:pt x="125009" y="3859"/>
                  </a:cubicBezTo>
                  <a:cubicBezTo>
                    <a:pt x="125117" y="3318"/>
                    <a:pt x="125297" y="2922"/>
                    <a:pt x="125586" y="2597"/>
                  </a:cubicBezTo>
                  <a:cubicBezTo>
                    <a:pt x="125874" y="2272"/>
                    <a:pt x="126343" y="2092"/>
                    <a:pt x="127028" y="2092"/>
                  </a:cubicBezTo>
                  <a:cubicBezTo>
                    <a:pt x="127966" y="2092"/>
                    <a:pt x="129265" y="2453"/>
                    <a:pt x="130852" y="3354"/>
                  </a:cubicBezTo>
                  <a:cubicBezTo>
                    <a:pt x="132439" y="4256"/>
                    <a:pt x="134278" y="5699"/>
                    <a:pt x="136370" y="7754"/>
                  </a:cubicBezTo>
                  <a:cubicBezTo>
                    <a:pt x="139039" y="10460"/>
                    <a:pt x="140842" y="13020"/>
                    <a:pt x="141996" y="15220"/>
                  </a:cubicBezTo>
                  <a:cubicBezTo>
                    <a:pt x="143114" y="17420"/>
                    <a:pt x="143583" y="19224"/>
                    <a:pt x="143583" y="20306"/>
                  </a:cubicBezTo>
                  <a:cubicBezTo>
                    <a:pt x="143583" y="20414"/>
                    <a:pt x="143547" y="20522"/>
                    <a:pt x="143547" y="20630"/>
                  </a:cubicBezTo>
                  <a:cubicBezTo>
                    <a:pt x="143511" y="21208"/>
                    <a:pt x="143295" y="21532"/>
                    <a:pt x="143078" y="21712"/>
                  </a:cubicBezTo>
                  <a:cubicBezTo>
                    <a:pt x="142862" y="21929"/>
                    <a:pt x="142573" y="22001"/>
                    <a:pt x="142213" y="22001"/>
                  </a:cubicBezTo>
                  <a:cubicBezTo>
                    <a:pt x="141708" y="22001"/>
                    <a:pt x="141131" y="21785"/>
                    <a:pt x="140770" y="21532"/>
                  </a:cubicBezTo>
                  <a:cubicBezTo>
                    <a:pt x="140662" y="21460"/>
                    <a:pt x="140445" y="21316"/>
                    <a:pt x="140157" y="21063"/>
                  </a:cubicBezTo>
                  <a:cubicBezTo>
                    <a:pt x="139111" y="20234"/>
                    <a:pt x="137199" y="18647"/>
                    <a:pt x="135360" y="17204"/>
                  </a:cubicBezTo>
                  <a:cubicBezTo>
                    <a:pt x="134422" y="16519"/>
                    <a:pt x="133521" y="15834"/>
                    <a:pt x="132763" y="15365"/>
                  </a:cubicBezTo>
                  <a:cubicBezTo>
                    <a:pt x="132366" y="15112"/>
                    <a:pt x="132042" y="14932"/>
                    <a:pt x="131717" y="14788"/>
                  </a:cubicBezTo>
                  <a:cubicBezTo>
                    <a:pt x="131429" y="14643"/>
                    <a:pt x="131176" y="14535"/>
                    <a:pt x="130924" y="14535"/>
                  </a:cubicBezTo>
                  <a:lnTo>
                    <a:pt x="130779" y="14535"/>
                  </a:lnTo>
                  <a:cubicBezTo>
                    <a:pt x="129986" y="14679"/>
                    <a:pt x="129373" y="15365"/>
                    <a:pt x="128904" y="16050"/>
                  </a:cubicBezTo>
                  <a:cubicBezTo>
                    <a:pt x="128688" y="16375"/>
                    <a:pt x="128471" y="16735"/>
                    <a:pt x="128363" y="17024"/>
                  </a:cubicBezTo>
                  <a:cubicBezTo>
                    <a:pt x="128219" y="17312"/>
                    <a:pt x="128110" y="17529"/>
                    <a:pt x="128074" y="17673"/>
                  </a:cubicBezTo>
                  <a:lnTo>
                    <a:pt x="128074" y="17745"/>
                  </a:lnTo>
                  <a:cubicBezTo>
                    <a:pt x="128038" y="18106"/>
                    <a:pt x="127786" y="20198"/>
                    <a:pt x="127461" y="23263"/>
                  </a:cubicBezTo>
                  <a:cubicBezTo>
                    <a:pt x="126487" y="32424"/>
                    <a:pt x="124612" y="50350"/>
                    <a:pt x="124035" y="55976"/>
                  </a:cubicBezTo>
                  <a:cubicBezTo>
                    <a:pt x="123638" y="59763"/>
                    <a:pt x="123169" y="62685"/>
                    <a:pt x="121799" y="65678"/>
                  </a:cubicBezTo>
                  <a:cubicBezTo>
                    <a:pt x="120428" y="68708"/>
                    <a:pt x="118228" y="71846"/>
                    <a:pt x="114369" y="76102"/>
                  </a:cubicBezTo>
                  <a:cubicBezTo>
                    <a:pt x="110510" y="80322"/>
                    <a:pt x="106290" y="83351"/>
                    <a:pt x="103008" y="85335"/>
                  </a:cubicBezTo>
                  <a:cubicBezTo>
                    <a:pt x="101385" y="86345"/>
                    <a:pt x="99978" y="87066"/>
                    <a:pt x="99004" y="87535"/>
                  </a:cubicBezTo>
                  <a:cubicBezTo>
                    <a:pt x="98499" y="87787"/>
                    <a:pt x="98103" y="87932"/>
                    <a:pt x="97850" y="88076"/>
                  </a:cubicBezTo>
                  <a:cubicBezTo>
                    <a:pt x="97706" y="88112"/>
                    <a:pt x="97598" y="88148"/>
                    <a:pt x="97526" y="88184"/>
                  </a:cubicBezTo>
                  <a:cubicBezTo>
                    <a:pt x="97453" y="88220"/>
                    <a:pt x="97417" y="88220"/>
                    <a:pt x="97417" y="88220"/>
                  </a:cubicBezTo>
                  <a:lnTo>
                    <a:pt x="97345" y="88292"/>
                  </a:lnTo>
                  <a:lnTo>
                    <a:pt x="85551" y="98824"/>
                  </a:lnTo>
                  <a:cubicBezTo>
                    <a:pt x="85515" y="98896"/>
                    <a:pt x="85479" y="98968"/>
                    <a:pt x="85479" y="99040"/>
                  </a:cubicBezTo>
                  <a:cubicBezTo>
                    <a:pt x="85479" y="99040"/>
                    <a:pt x="85479" y="99040"/>
                    <a:pt x="85443" y="99654"/>
                  </a:cubicBezTo>
                  <a:cubicBezTo>
                    <a:pt x="85371" y="100231"/>
                    <a:pt x="85299" y="101457"/>
                    <a:pt x="85119" y="103837"/>
                  </a:cubicBezTo>
                  <a:cubicBezTo>
                    <a:pt x="84974" y="106218"/>
                    <a:pt x="84325" y="107877"/>
                    <a:pt x="83748" y="109067"/>
                  </a:cubicBezTo>
                  <a:cubicBezTo>
                    <a:pt x="83423" y="109644"/>
                    <a:pt x="83135" y="110113"/>
                    <a:pt x="82918" y="110510"/>
                  </a:cubicBezTo>
                  <a:cubicBezTo>
                    <a:pt x="82774" y="110690"/>
                    <a:pt x="82702" y="110870"/>
                    <a:pt x="82594" y="111015"/>
                  </a:cubicBezTo>
                  <a:cubicBezTo>
                    <a:pt x="82522" y="111159"/>
                    <a:pt x="82450" y="111303"/>
                    <a:pt x="82450" y="111447"/>
                  </a:cubicBezTo>
                  <a:cubicBezTo>
                    <a:pt x="82450" y="111520"/>
                    <a:pt x="82377" y="111736"/>
                    <a:pt x="82305" y="112061"/>
                  </a:cubicBezTo>
                  <a:cubicBezTo>
                    <a:pt x="81656" y="114297"/>
                    <a:pt x="79276" y="121510"/>
                    <a:pt x="77328" y="125514"/>
                  </a:cubicBezTo>
                  <a:cubicBezTo>
                    <a:pt x="76210" y="127786"/>
                    <a:pt x="75164" y="129589"/>
                    <a:pt x="73469" y="131320"/>
                  </a:cubicBezTo>
                  <a:cubicBezTo>
                    <a:pt x="71810" y="133052"/>
                    <a:pt x="69429" y="134747"/>
                    <a:pt x="65570" y="136694"/>
                  </a:cubicBezTo>
                  <a:cubicBezTo>
                    <a:pt x="58632" y="140212"/>
                    <a:pt x="53484" y="143989"/>
                    <a:pt x="52477" y="144771"/>
                  </a:cubicBezTo>
                  <a:lnTo>
                    <a:pt x="52477" y="144771"/>
                  </a:lnTo>
                  <a:lnTo>
                    <a:pt x="47587" y="140819"/>
                  </a:lnTo>
                  <a:lnTo>
                    <a:pt x="47587" y="140819"/>
                  </a:lnTo>
                  <a:cubicBezTo>
                    <a:pt x="48029" y="140079"/>
                    <a:pt x="49617" y="137424"/>
                    <a:pt x="51360" y="134458"/>
                  </a:cubicBezTo>
                  <a:cubicBezTo>
                    <a:pt x="53416" y="130960"/>
                    <a:pt x="55652" y="127065"/>
                    <a:pt x="56445" y="125405"/>
                  </a:cubicBezTo>
                  <a:cubicBezTo>
                    <a:pt x="57167" y="123891"/>
                    <a:pt x="59078" y="122412"/>
                    <a:pt x="60773" y="121366"/>
                  </a:cubicBezTo>
                  <a:cubicBezTo>
                    <a:pt x="61639" y="120825"/>
                    <a:pt x="62468" y="120392"/>
                    <a:pt x="63045" y="120104"/>
                  </a:cubicBezTo>
                  <a:cubicBezTo>
                    <a:pt x="63334" y="119923"/>
                    <a:pt x="63586" y="119815"/>
                    <a:pt x="63767" y="119743"/>
                  </a:cubicBezTo>
                  <a:cubicBezTo>
                    <a:pt x="63947" y="119671"/>
                    <a:pt x="64019" y="119635"/>
                    <a:pt x="64019" y="119635"/>
                  </a:cubicBezTo>
                  <a:cubicBezTo>
                    <a:pt x="64091" y="119599"/>
                    <a:pt x="64164" y="119527"/>
                    <a:pt x="64200" y="119454"/>
                  </a:cubicBezTo>
                  <a:lnTo>
                    <a:pt x="66869" y="111159"/>
                  </a:lnTo>
                  <a:cubicBezTo>
                    <a:pt x="66905" y="111051"/>
                    <a:pt x="66905" y="110943"/>
                    <a:pt x="66833" y="110870"/>
                  </a:cubicBezTo>
                  <a:cubicBezTo>
                    <a:pt x="66778" y="110789"/>
                    <a:pt x="66704" y="110749"/>
                    <a:pt x="66625" y="110749"/>
                  </a:cubicBezTo>
                  <a:cubicBezTo>
                    <a:pt x="66598" y="110749"/>
                    <a:pt x="66571" y="110753"/>
                    <a:pt x="66544" y="110762"/>
                  </a:cubicBezTo>
                  <a:cubicBezTo>
                    <a:pt x="66544" y="110762"/>
                    <a:pt x="66255" y="110798"/>
                    <a:pt x="65787" y="110870"/>
                  </a:cubicBezTo>
                  <a:cubicBezTo>
                    <a:pt x="64272" y="111087"/>
                    <a:pt x="60737" y="111484"/>
                    <a:pt x="56589" y="111484"/>
                  </a:cubicBezTo>
                  <a:cubicBezTo>
                    <a:pt x="53993" y="111484"/>
                    <a:pt x="51179" y="111339"/>
                    <a:pt x="48474" y="110870"/>
                  </a:cubicBezTo>
                  <a:cubicBezTo>
                    <a:pt x="44218" y="110149"/>
                    <a:pt x="40179" y="108490"/>
                    <a:pt x="37185" y="106975"/>
                  </a:cubicBezTo>
                  <a:cubicBezTo>
                    <a:pt x="35707" y="106254"/>
                    <a:pt x="34480" y="105532"/>
                    <a:pt x="33651" y="105028"/>
                  </a:cubicBezTo>
                  <a:cubicBezTo>
                    <a:pt x="33218" y="104775"/>
                    <a:pt x="32893" y="104559"/>
                    <a:pt x="32677" y="104414"/>
                  </a:cubicBezTo>
                  <a:cubicBezTo>
                    <a:pt x="32569" y="104342"/>
                    <a:pt x="32497" y="104270"/>
                    <a:pt x="32424" y="104234"/>
                  </a:cubicBezTo>
                  <a:cubicBezTo>
                    <a:pt x="32352" y="104198"/>
                    <a:pt x="32352" y="104198"/>
                    <a:pt x="32352" y="104198"/>
                  </a:cubicBezTo>
                  <a:cubicBezTo>
                    <a:pt x="32298" y="104162"/>
                    <a:pt x="32235" y="104144"/>
                    <a:pt x="32172" y="104144"/>
                  </a:cubicBezTo>
                  <a:cubicBezTo>
                    <a:pt x="32109" y="104144"/>
                    <a:pt x="32046" y="104162"/>
                    <a:pt x="31992" y="104198"/>
                  </a:cubicBezTo>
                  <a:cubicBezTo>
                    <a:pt x="31992" y="104198"/>
                    <a:pt x="31379" y="104595"/>
                    <a:pt x="30441" y="105208"/>
                  </a:cubicBezTo>
                  <a:cubicBezTo>
                    <a:pt x="29070" y="106110"/>
                    <a:pt x="26942" y="107516"/>
                    <a:pt x="25139" y="108670"/>
                  </a:cubicBezTo>
                  <a:cubicBezTo>
                    <a:pt x="24237" y="109283"/>
                    <a:pt x="23444" y="109824"/>
                    <a:pt x="22795" y="110221"/>
                  </a:cubicBezTo>
                  <a:cubicBezTo>
                    <a:pt x="22506" y="110402"/>
                    <a:pt x="22254" y="110582"/>
                    <a:pt x="22037" y="110690"/>
                  </a:cubicBezTo>
                  <a:cubicBezTo>
                    <a:pt x="21965" y="110762"/>
                    <a:pt x="21893" y="110798"/>
                    <a:pt x="21821" y="110834"/>
                  </a:cubicBezTo>
                  <a:cubicBezTo>
                    <a:pt x="21749" y="110870"/>
                    <a:pt x="21713" y="110906"/>
                    <a:pt x="21713" y="110906"/>
                  </a:cubicBezTo>
                  <a:cubicBezTo>
                    <a:pt x="21640" y="110943"/>
                    <a:pt x="21604" y="110979"/>
                    <a:pt x="21568" y="111015"/>
                  </a:cubicBezTo>
                  <a:cubicBezTo>
                    <a:pt x="21496" y="111087"/>
                    <a:pt x="21460" y="111195"/>
                    <a:pt x="21388" y="111303"/>
                  </a:cubicBezTo>
                  <a:cubicBezTo>
                    <a:pt x="21172" y="111736"/>
                    <a:pt x="20775" y="112530"/>
                    <a:pt x="20270" y="113612"/>
                  </a:cubicBezTo>
                  <a:cubicBezTo>
                    <a:pt x="18719" y="116785"/>
                    <a:pt x="15870" y="122268"/>
                    <a:pt x="12119" y="125983"/>
                  </a:cubicBezTo>
                  <a:cubicBezTo>
                    <a:pt x="7545" y="130440"/>
                    <a:pt x="6571" y="133698"/>
                    <a:pt x="6366" y="134823"/>
                  </a:cubicBezTo>
                  <a:lnTo>
                    <a:pt x="6366" y="134823"/>
                  </a:lnTo>
                  <a:lnTo>
                    <a:pt x="656" y="132165"/>
                  </a:lnTo>
                  <a:lnTo>
                    <a:pt x="656" y="132165"/>
                  </a:lnTo>
                  <a:cubicBezTo>
                    <a:pt x="718" y="131825"/>
                    <a:pt x="848" y="131131"/>
                    <a:pt x="1046" y="130166"/>
                  </a:cubicBezTo>
                  <a:cubicBezTo>
                    <a:pt x="1840" y="126055"/>
                    <a:pt x="3607" y="117218"/>
                    <a:pt x="5086" y="112710"/>
                  </a:cubicBezTo>
                  <a:cubicBezTo>
                    <a:pt x="7069" y="106759"/>
                    <a:pt x="11037" y="104234"/>
                    <a:pt x="13489" y="102900"/>
                  </a:cubicBezTo>
                  <a:cubicBezTo>
                    <a:pt x="14752" y="102214"/>
                    <a:pt x="16663" y="100736"/>
                    <a:pt x="18322" y="99473"/>
                  </a:cubicBezTo>
                  <a:cubicBezTo>
                    <a:pt x="19945" y="98175"/>
                    <a:pt x="21280" y="97057"/>
                    <a:pt x="21280" y="97057"/>
                  </a:cubicBezTo>
                  <a:cubicBezTo>
                    <a:pt x="21316" y="96985"/>
                    <a:pt x="21352" y="96949"/>
                    <a:pt x="21352" y="96876"/>
                  </a:cubicBezTo>
                  <a:cubicBezTo>
                    <a:pt x="21352" y="96876"/>
                    <a:pt x="21388" y="96768"/>
                    <a:pt x="21460" y="96588"/>
                  </a:cubicBezTo>
                  <a:cubicBezTo>
                    <a:pt x="21821" y="95253"/>
                    <a:pt x="23624" y="89627"/>
                    <a:pt x="26978" y="86489"/>
                  </a:cubicBezTo>
                  <a:cubicBezTo>
                    <a:pt x="28890" y="84686"/>
                    <a:pt x="32172" y="83135"/>
                    <a:pt x="34985" y="82089"/>
                  </a:cubicBezTo>
                  <a:cubicBezTo>
                    <a:pt x="36392" y="81548"/>
                    <a:pt x="37654" y="81115"/>
                    <a:pt x="38592" y="80826"/>
                  </a:cubicBezTo>
                  <a:cubicBezTo>
                    <a:pt x="39061" y="80682"/>
                    <a:pt x="39422" y="80574"/>
                    <a:pt x="39710" y="80502"/>
                  </a:cubicBezTo>
                  <a:cubicBezTo>
                    <a:pt x="39963" y="80430"/>
                    <a:pt x="40107" y="80394"/>
                    <a:pt x="40107" y="80394"/>
                  </a:cubicBezTo>
                  <a:lnTo>
                    <a:pt x="40215" y="80322"/>
                  </a:lnTo>
                  <a:cubicBezTo>
                    <a:pt x="41730" y="79023"/>
                    <a:pt x="44146" y="77797"/>
                    <a:pt x="46923" y="76715"/>
                  </a:cubicBezTo>
                  <a:cubicBezTo>
                    <a:pt x="51071" y="75128"/>
                    <a:pt x="56012" y="73829"/>
                    <a:pt x="59908" y="72928"/>
                  </a:cubicBezTo>
                  <a:cubicBezTo>
                    <a:pt x="61855" y="72459"/>
                    <a:pt x="63550" y="72134"/>
                    <a:pt x="64741" y="71882"/>
                  </a:cubicBezTo>
                  <a:cubicBezTo>
                    <a:pt x="65354" y="71774"/>
                    <a:pt x="65823" y="71702"/>
                    <a:pt x="66147" y="71629"/>
                  </a:cubicBezTo>
                  <a:cubicBezTo>
                    <a:pt x="66472" y="71557"/>
                    <a:pt x="66652" y="71557"/>
                    <a:pt x="66652" y="71557"/>
                  </a:cubicBezTo>
                  <a:cubicBezTo>
                    <a:pt x="66724" y="71521"/>
                    <a:pt x="66833" y="71449"/>
                    <a:pt x="66869" y="71377"/>
                  </a:cubicBezTo>
                  <a:cubicBezTo>
                    <a:pt x="66869" y="71377"/>
                    <a:pt x="66869" y="71341"/>
                    <a:pt x="66905" y="71305"/>
                  </a:cubicBezTo>
                  <a:cubicBezTo>
                    <a:pt x="67085" y="70908"/>
                    <a:pt x="68023" y="69141"/>
                    <a:pt x="69970" y="66616"/>
                  </a:cubicBezTo>
                  <a:cubicBezTo>
                    <a:pt x="71016" y="65209"/>
                    <a:pt x="73036" y="64091"/>
                    <a:pt x="74803" y="63298"/>
                  </a:cubicBezTo>
                  <a:cubicBezTo>
                    <a:pt x="75669" y="62901"/>
                    <a:pt x="76462" y="62613"/>
                    <a:pt x="77039" y="62432"/>
                  </a:cubicBezTo>
                  <a:cubicBezTo>
                    <a:pt x="77364" y="62324"/>
                    <a:pt x="77580" y="62252"/>
                    <a:pt x="77761" y="62180"/>
                  </a:cubicBezTo>
                  <a:cubicBezTo>
                    <a:pt x="77905" y="62144"/>
                    <a:pt x="78013" y="62108"/>
                    <a:pt x="78013" y="62108"/>
                  </a:cubicBezTo>
                  <a:lnTo>
                    <a:pt x="78085" y="62072"/>
                  </a:lnTo>
                  <a:cubicBezTo>
                    <a:pt x="78085" y="62072"/>
                    <a:pt x="80213" y="60629"/>
                    <a:pt x="84614" y="57491"/>
                  </a:cubicBezTo>
                  <a:cubicBezTo>
                    <a:pt x="86778" y="55904"/>
                    <a:pt x="89519" y="54353"/>
                    <a:pt x="91683" y="53163"/>
                  </a:cubicBezTo>
                  <a:cubicBezTo>
                    <a:pt x="92801" y="52586"/>
                    <a:pt x="93775" y="52117"/>
                    <a:pt x="94460" y="51756"/>
                  </a:cubicBezTo>
                  <a:cubicBezTo>
                    <a:pt x="95145" y="51432"/>
                    <a:pt x="95542" y="51215"/>
                    <a:pt x="95542" y="51215"/>
                  </a:cubicBezTo>
                  <a:cubicBezTo>
                    <a:pt x="95650" y="51179"/>
                    <a:pt x="95722" y="51071"/>
                    <a:pt x="95722" y="50927"/>
                  </a:cubicBezTo>
                  <a:cubicBezTo>
                    <a:pt x="95722" y="50819"/>
                    <a:pt x="95614" y="50710"/>
                    <a:pt x="95506" y="50674"/>
                  </a:cubicBezTo>
                  <a:cubicBezTo>
                    <a:pt x="93522" y="49989"/>
                    <a:pt x="91899" y="48330"/>
                    <a:pt x="90493" y="46130"/>
                  </a:cubicBezTo>
                  <a:cubicBezTo>
                    <a:pt x="89086" y="43930"/>
                    <a:pt x="87968" y="41189"/>
                    <a:pt x="86958" y="38412"/>
                  </a:cubicBezTo>
                  <a:cubicBezTo>
                    <a:pt x="84902" y="32749"/>
                    <a:pt x="81079" y="26798"/>
                    <a:pt x="77905" y="23804"/>
                  </a:cubicBezTo>
                  <a:cubicBezTo>
                    <a:pt x="76787" y="22794"/>
                    <a:pt x="75885" y="21929"/>
                    <a:pt x="75272" y="21063"/>
                  </a:cubicBezTo>
                  <a:cubicBezTo>
                    <a:pt x="74659" y="20198"/>
                    <a:pt x="74334" y="19332"/>
                    <a:pt x="74334" y="18214"/>
                  </a:cubicBezTo>
                  <a:cubicBezTo>
                    <a:pt x="74334" y="17312"/>
                    <a:pt x="74551" y="16194"/>
                    <a:pt x="75056" y="14824"/>
                  </a:cubicBezTo>
                  <a:cubicBezTo>
                    <a:pt x="75921" y="12515"/>
                    <a:pt x="78338" y="9414"/>
                    <a:pt x="80863" y="6781"/>
                  </a:cubicBezTo>
                  <a:cubicBezTo>
                    <a:pt x="82125" y="5482"/>
                    <a:pt x="83423" y="4292"/>
                    <a:pt x="84578" y="3354"/>
                  </a:cubicBezTo>
                  <a:cubicBezTo>
                    <a:pt x="85732" y="2453"/>
                    <a:pt x="86778" y="1803"/>
                    <a:pt x="87427" y="1551"/>
                  </a:cubicBezTo>
                  <a:cubicBezTo>
                    <a:pt x="88761" y="1118"/>
                    <a:pt x="90096" y="613"/>
                    <a:pt x="91070" y="613"/>
                  </a:cubicBezTo>
                  <a:close/>
                  <a:moveTo>
                    <a:pt x="91070" y="0"/>
                  </a:moveTo>
                  <a:cubicBezTo>
                    <a:pt x="89915" y="0"/>
                    <a:pt x="88545" y="541"/>
                    <a:pt x="87246" y="974"/>
                  </a:cubicBezTo>
                  <a:cubicBezTo>
                    <a:pt x="86453" y="1262"/>
                    <a:pt x="85407" y="1948"/>
                    <a:pt x="84217" y="2885"/>
                  </a:cubicBezTo>
                  <a:cubicBezTo>
                    <a:pt x="82450" y="4292"/>
                    <a:pt x="80358" y="6312"/>
                    <a:pt x="78554" y="8440"/>
                  </a:cubicBezTo>
                  <a:cubicBezTo>
                    <a:pt x="76751" y="10532"/>
                    <a:pt x="75200" y="12768"/>
                    <a:pt x="74515" y="14643"/>
                  </a:cubicBezTo>
                  <a:cubicBezTo>
                    <a:pt x="73974" y="16050"/>
                    <a:pt x="73721" y="17204"/>
                    <a:pt x="73721" y="18214"/>
                  </a:cubicBezTo>
                  <a:cubicBezTo>
                    <a:pt x="73721" y="19440"/>
                    <a:pt x="74118" y="20486"/>
                    <a:pt x="74767" y="21388"/>
                  </a:cubicBezTo>
                  <a:cubicBezTo>
                    <a:pt x="75453" y="22362"/>
                    <a:pt x="76390" y="23227"/>
                    <a:pt x="77508" y="24273"/>
                  </a:cubicBezTo>
                  <a:cubicBezTo>
                    <a:pt x="80574" y="27123"/>
                    <a:pt x="84397" y="33038"/>
                    <a:pt x="86381" y="38592"/>
                  </a:cubicBezTo>
                  <a:cubicBezTo>
                    <a:pt x="87391" y="41405"/>
                    <a:pt x="88545" y="44182"/>
                    <a:pt x="89988" y="46455"/>
                  </a:cubicBezTo>
                  <a:cubicBezTo>
                    <a:pt x="91288" y="48469"/>
                    <a:pt x="92822" y="50104"/>
                    <a:pt x="94696" y="50961"/>
                  </a:cubicBezTo>
                  <a:lnTo>
                    <a:pt x="94696" y="50961"/>
                  </a:lnTo>
                  <a:cubicBezTo>
                    <a:pt x="92972" y="51806"/>
                    <a:pt x="87861" y="54384"/>
                    <a:pt x="84253" y="56986"/>
                  </a:cubicBezTo>
                  <a:cubicBezTo>
                    <a:pt x="82053" y="58537"/>
                    <a:pt x="80430" y="59691"/>
                    <a:pt x="79348" y="60449"/>
                  </a:cubicBezTo>
                  <a:cubicBezTo>
                    <a:pt x="78807" y="60845"/>
                    <a:pt x="78410" y="61134"/>
                    <a:pt x="78158" y="61314"/>
                  </a:cubicBezTo>
                  <a:cubicBezTo>
                    <a:pt x="77968" y="61432"/>
                    <a:pt x="77857" y="61504"/>
                    <a:pt x="77802" y="61540"/>
                  </a:cubicBezTo>
                  <a:lnTo>
                    <a:pt x="77802" y="61540"/>
                  </a:lnTo>
                  <a:cubicBezTo>
                    <a:pt x="77579" y="61605"/>
                    <a:pt x="76171" y="62029"/>
                    <a:pt x="74551" y="62757"/>
                  </a:cubicBezTo>
                  <a:cubicBezTo>
                    <a:pt x="72748" y="63550"/>
                    <a:pt x="70692" y="64704"/>
                    <a:pt x="69501" y="66255"/>
                  </a:cubicBezTo>
                  <a:cubicBezTo>
                    <a:pt x="67589" y="68714"/>
                    <a:pt x="66648" y="70458"/>
                    <a:pt x="66397" y="70970"/>
                  </a:cubicBezTo>
                  <a:lnTo>
                    <a:pt x="66397" y="70970"/>
                  </a:lnTo>
                  <a:cubicBezTo>
                    <a:pt x="65525" y="71123"/>
                    <a:pt x="60874" y="71964"/>
                    <a:pt x="55580" y="73361"/>
                  </a:cubicBezTo>
                  <a:cubicBezTo>
                    <a:pt x="52658" y="74154"/>
                    <a:pt x="49520" y="75092"/>
                    <a:pt x="46707" y="76174"/>
                  </a:cubicBezTo>
                  <a:cubicBezTo>
                    <a:pt x="43936" y="77240"/>
                    <a:pt x="41514" y="78446"/>
                    <a:pt x="39891" y="79826"/>
                  </a:cubicBezTo>
                  <a:lnTo>
                    <a:pt x="39891" y="79826"/>
                  </a:lnTo>
                  <a:cubicBezTo>
                    <a:pt x="39591" y="79907"/>
                    <a:pt x="37413" y="80508"/>
                    <a:pt x="34769" y="81512"/>
                  </a:cubicBezTo>
                  <a:cubicBezTo>
                    <a:pt x="31920" y="82594"/>
                    <a:pt x="28601" y="84145"/>
                    <a:pt x="26582" y="86056"/>
                  </a:cubicBezTo>
                  <a:cubicBezTo>
                    <a:pt x="24562" y="87968"/>
                    <a:pt x="23119" y="90601"/>
                    <a:pt x="22181" y="92801"/>
                  </a:cubicBezTo>
                  <a:cubicBezTo>
                    <a:pt x="21351" y="94750"/>
                    <a:pt x="20888" y="96331"/>
                    <a:pt x="20793" y="96666"/>
                  </a:cubicBezTo>
                  <a:lnTo>
                    <a:pt x="20793" y="96666"/>
                  </a:lnTo>
                  <a:cubicBezTo>
                    <a:pt x="20662" y="96780"/>
                    <a:pt x="20391" y="97010"/>
                    <a:pt x="20017" y="97309"/>
                  </a:cubicBezTo>
                  <a:cubicBezTo>
                    <a:pt x="19224" y="97958"/>
                    <a:pt x="17962" y="98968"/>
                    <a:pt x="16699" y="99978"/>
                  </a:cubicBezTo>
                  <a:cubicBezTo>
                    <a:pt x="15401" y="100952"/>
                    <a:pt x="14066" y="101890"/>
                    <a:pt x="13201" y="102395"/>
                  </a:cubicBezTo>
                  <a:cubicBezTo>
                    <a:pt x="10712" y="103729"/>
                    <a:pt x="6564" y="106362"/>
                    <a:pt x="4509" y="112530"/>
                  </a:cubicBezTo>
                  <a:cubicBezTo>
                    <a:pt x="3499" y="115595"/>
                    <a:pt x="2381" y="120500"/>
                    <a:pt x="1515" y="124684"/>
                  </a:cubicBezTo>
                  <a:cubicBezTo>
                    <a:pt x="649" y="128868"/>
                    <a:pt x="36" y="132294"/>
                    <a:pt x="36" y="132294"/>
                  </a:cubicBezTo>
                  <a:cubicBezTo>
                    <a:pt x="0" y="132439"/>
                    <a:pt x="72" y="132583"/>
                    <a:pt x="181" y="132619"/>
                  </a:cubicBezTo>
                  <a:lnTo>
                    <a:pt x="6492" y="135540"/>
                  </a:lnTo>
                  <a:cubicBezTo>
                    <a:pt x="6528" y="135558"/>
                    <a:pt x="6573" y="135567"/>
                    <a:pt x="6618" y="135567"/>
                  </a:cubicBezTo>
                  <a:cubicBezTo>
                    <a:pt x="6664" y="135567"/>
                    <a:pt x="6709" y="135558"/>
                    <a:pt x="6745" y="135540"/>
                  </a:cubicBezTo>
                  <a:cubicBezTo>
                    <a:pt x="6853" y="135468"/>
                    <a:pt x="6889" y="135396"/>
                    <a:pt x="6889" y="135288"/>
                  </a:cubicBezTo>
                  <a:cubicBezTo>
                    <a:pt x="6925" y="135144"/>
                    <a:pt x="7141" y="131681"/>
                    <a:pt x="12515" y="126415"/>
                  </a:cubicBezTo>
                  <a:cubicBezTo>
                    <a:pt x="15365" y="123602"/>
                    <a:pt x="17637" y="119887"/>
                    <a:pt x="19296" y="116858"/>
                  </a:cubicBezTo>
                  <a:cubicBezTo>
                    <a:pt x="20090" y="115307"/>
                    <a:pt x="20775" y="113972"/>
                    <a:pt x="21244" y="112962"/>
                  </a:cubicBezTo>
                  <a:cubicBezTo>
                    <a:pt x="21460" y="112457"/>
                    <a:pt x="21676" y="112061"/>
                    <a:pt x="21821" y="111772"/>
                  </a:cubicBezTo>
                  <a:cubicBezTo>
                    <a:pt x="21893" y="111664"/>
                    <a:pt x="21929" y="111556"/>
                    <a:pt x="22001" y="111484"/>
                  </a:cubicBezTo>
                  <a:lnTo>
                    <a:pt x="22032" y="111422"/>
                  </a:lnTo>
                  <a:lnTo>
                    <a:pt x="22032" y="111422"/>
                  </a:lnTo>
                  <a:cubicBezTo>
                    <a:pt x="22072" y="111393"/>
                    <a:pt x="22134" y="111359"/>
                    <a:pt x="22217" y="111303"/>
                  </a:cubicBezTo>
                  <a:cubicBezTo>
                    <a:pt x="23547" y="110473"/>
                    <a:pt x="30999" y="105570"/>
                    <a:pt x="32191" y="104804"/>
                  </a:cubicBezTo>
                  <a:lnTo>
                    <a:pt x="32191" y="104804"/>
                  </a:lnTo>
                  <a:cubicBezTo>
                    <a:pt x="33450" y="105644"/>
                    <a:pt x="40477" y="110105"/>
                    <a:pt x="48366" y="111447"/>
                  </a:cubicBezTo>
                  <a:cubicBezTo>
                    <a:pt x="51143" y="111916"/>
                    <a:pt x="53993" y="112097"/>
                    <a:pt x="56589" y="112097"/>
                  </a:cubicBezTo>
                  <a:cubicBezTo>
                    <a:pt x="61074" y="112097"/>
                    <a:pt x="64816" y="111609"/>
                    <a:pt x="66140" y="111416"/>
                  </a:cubicBezTo>
                  <a:lnTo>
                    <a:pt x="66140" y="111416"/>
                  </a:lnTo>
                  <a:lnTo>
                    <a:pt x="63675" y="119111"/>
                  </a:lnTo>
                  <a:lnTo>
                    <a:pt x="63675" y="119111"/>
                  </a:lnTo>
                  <a:cubicBezTo>
                    <a:pt x="63317" y="119290"/>
                    <a:pt x="61962" y="119903"/>
                    <a:pt x="60449" y="120861"/>
                  </a:cubicBezTo>
                  <a:cubicBezTo>
                    <a:pt x="58717" y="121943"/>
                    <a:pt x="56734" y="123422"/>
                    <a:pt x="55904" y="125153"/>
                  </a:cubicBezTo>
                  <a:cubicBezTo>
                    <a:pt x="55111" y="126776"/>
                    <a:pt x="52875" y="130671"/>
                    <a:pt x="50819" y="134170"/>
                  </a:cubicBezTo>
                  <a:cubicBezTo>
                    <a:pt x="49809" y="135901"/>
                    <a:pt x="48835" y="137524"/>
                    <a:pt x="48114" y="138750"/>
                  </a:cubicBezTo>
                  <a:cubicBezTo>
                    <a:pt x="47392" y="139941"/>
                    <a:pt x="46923" y="140734"/>
                    <a:pt x="46923" y="140734"/>
                  </a:cubicBezTo>
                  <a:cubicBezTo>
                    <a:pt x="46851" y="140842"/>
                    <a:pt x="46887" y="141023"/>
                    <a:pt x="46996" y="141095"/>
                  </a:cubicBezTo>
                  <a:lnTo>
                    <a:pt x="52261" y="145387"/>
                  </a:lnTo>
                  <a:cubicBezTo>
                    <a:pt x="52315" y="145423"/>
                    <a:pt x="52388" y="145441"/>
                    <a:pt x="52460" y="145441"/>
                  </a:cubicBezTo>
                  <a:cubicBezTo>
                    <a:pt x="52532" y="145441"/>
                    <a:pt x="52604" y="145423"/>
                    <a:pt x="52658" y="145387"/>
                  </a:cubicBezTo>
                  <a:cubicBezTo>
                    <a:pt x="52658" y="145387"/>
                    <a:pt x="52730" y="145315"/>
                    <a:pt x="52911" y="145206"/>
                  </a:cubicBezTo>
                  <a:cubicBezTo>
                    <a:pt x="54029" y="144341"/>
                    <a:pt x="59078" y="140662"/>
                    <a:pt x="65823" y="137235"/>
                  </a:cubicBezTo>
                  <a:cubicBezTo>
                    <a:pt x="69718" y="135252"/>
                    <a:pt x="72170" y="133557"/>
                    <a:pt x="73902" y="131753"/>
                  </a:cubicBezTo>
                  <a:cubicBezTo>
                    <a:pt x="75669" y="129950"/>
                    <a:pt x="76715" y="128074"/>
                    <a:pt x="77869" y="125766"/>
                  </a:cubicBezTo>
                  <a:cubicBezTo>
                    <a:pt x="78987" y="123458"/>
                    <a:pt x="80249" y="120104"/>
                    <a:pt x="81259" y="117218"/>
                  </a:cubicBezTo>
                  <a:cubicBezTo>
                    <a:pt x="81728" y="115812"/>
                    <a:pt x="82161" y="114477"/>
                    <a:pt x="82486" y="113467"/>
                  </a:cubicBezTo>
                  <a:cubicBezTo>
                    <a:pt x="82630" y="112962"/>
                    <a:pt x="82774" y="112566"/>
                    <a:pt x="82882" y="112241"/>
                  </a:cubicBezTo>
                  <a:cubicBezTo>
                    <a:pt x="82954" y="111880"/>
                    <a:pt x="83027" y="111664"/>
                    <a:pt x="83027" y="111556"/>
                  </a:cubicBezTo>
                  <a:cubicBezTo>
                    <a:pt x="83027" y="111520"/>
                    <a:pt x="83063" y="111411"/>
                    <a:pt x="83135" y="111267"/>
                  </a:cubicBezTo>
                  <a:cubicBezTo>
                    <a:pt x="83387" y="110834"/>
                    <a:pt x="83964" y="110041"/>
                    <a:pt x="84505" y="108851"/>
                  </a:cubicBezTo>
                  <a:cubicBezTo>
                    <a:pt x="85046" y="107660"/>
                    <a:pt x="85587" y="106037"/>
                    <a:pt x="85732" y="103909"/>
                  </a:cubicBezTo>
                  <a:lnTo>
                    <a:pt x="86045" y="99238"/>
                  </a:lnTo>
                  <a:lnTo>
                    <a:pt x="86045" y="99238"/>
                  </a:lnTo>
                  <a:lnTo>
                    <a:pt x="97667" y="88792"/>
                  </a:lnTo>
                  <a:lnTo>
                    <a:pt x="97670" y="88797"/>
                  </a:lnTo>
                  <a:cubicBezTo>
                    <a:pt x="97670" y="88797"/>
                    <a:pt x="107011" y="85082"/>
                    <a:pt x="114802" y="76498"/>
                  </a:cubicBezTo>
                  <a:cubicBezTo>
                    <a:pt x="118697" y="72206"/>
                    <a:pt x="120969" y="69033"/>
                    <a:pt x="122340" y="65931"/>
                  </a:cubicBezTo>
                  <a:cubicBezTo>
                    <a:pt x="123746" y="62829"/>
                    <a:pt x="124251" y="59835"/>
                    <a:pt x="124648" y="56012"/>
                  </a:cubicBezTo>
                  <a:cubicBezTo>
                    <a:pt x="125045" y="52225"/>
                    <a:pt x="126019" y="42776"/>
                    <a:pt x="126920" y="34228"/>
                  </a:cubicBezTo>
                  <a:cubicBezTo>
                    <a:pt x="127353" y="29936"/>
                    <a:pt x="127786" y="25896"/>
                    <a:pt x="128110" y="22867"/>
                  </a:cubicBezTo>
                  <a:cubicBezTo>
                    <a:pt x="128255" y="21388"/>
                    <a:pt x="128399" y="20126"/>
                    <a:pt x="128507" y="19260"/>
                  </a:cubicBezTo>
                  <a:cubicBezTo>
                    <a:pt x="128543" y="18827"/>
                    <a:pt x="128579" y="18466"/>
                    <a:pt x="128615" y="18214"/>
                  </a:cubicBezTo>
                  <a:cubicBezTo>
                    <a:pt x="128652" y="18106"/>
                    <a:pt x="128652" y="17998"/>
                    <a:pt x="128652" y="17925"/>
                  </a:cubicBezTo>
                  <a:lnTo>
                    <a:pt x="128652" y="17853"/>
                  </a:lnTo>
                  <a:lnTo>
                    <a:pt x="128688" y="17817"/>
                  </a:lnTo>
                  <a:cubicBezTo>
                    <a:pt x="128688" y="17745"/>
                    <a:pt x="128760" y="17529"/>
                    <a:pt x="128904" y="17276"/>
                  </a:cubicBezTo>
                  <a:cubicBezTo>
                    <a:pt x="129084" y="16879"/>
                    <a:pt x="129373" y="16375"/>
                    <a:pt x="129734" y="15942"/>
                  </a:cubicBezTo>
                  <a:cubicBezTo>
                    <a:pt x="130094" y="15509"/>
                    <a:pt x="130491" y="15184"/>
                    <a:pt x="130888" y="15148"/>
                  </a:cubicBezTo>
                  <a:lnTo>
                    <a:pt x="130924" y="15148"/>
                  </a:lnTo>
                  <a:cubicBezTo>
                    <a:pt x="130996" y="15148"/>
                    <a:pt x="131284" y="15220"/>
                    <a:pt x="131609" y="15365"/>
                  </a:cubicBezTo>
                  <a:cubicBezTo>
                    <a:pt x="132763" y="15942"/>
                    <a:pt x="134747" y="17493"/>
                    <a:pt x="136550" y="18935"/>
                  </a:cubicBezTo>
                  <a:cubicBezTo>
                    <a:pt x="137452" y="19657"/>
                    <a:pt x="138317" y="20342"/>
                    <a:pt x="139003" y="20919"/>
                  </a:cubicBezTo>
                  <a:cubicBezTo>
                    <a:pt x="139688" y="21460"/>
                    <a:pt x="140193" y="21893"/>
                    <a:pt x="140445" y="22037"/>
                  </a:cubicBezTo>
                  <a:cubicBezTo>
                    <a:pt x="140914" y="22362"/>
                    <a:pt x="141564" y="22614"/>
                    <a:pt x="142213" y="22614"/>
                  </a:cubicBezTo>
                  <a:cubicBezTo>
                    <a:pt x="142682" y="22614"/>
                    <a:pt x="143114" y="22506"/>
                    <a:pt x="143475" y="22181"/>
                  </a:cubicBezTo>
                  <a:cubicBezTo>
                    <a:pt x="143836" y="21857"/>
                    <a:pt x="144088" y="21352"/>
                    <a:pt x="144160" y="20703"/>
                  </a:cubicBezTo>
                  <a:cubicBezTo>
                    <a:pt x="144160" y="20594"/>
                    <a:pt x="144160" y="20450"/>
                    <a:pt x="144160" y="20306"/>
                  </a:cubicBezTo>
                  <a:cubicBezTo>
                    <a:pt x="144160" y="19044"/>
                    <a:pt x="143691" y="17204"/>
                    <a:pt x="142501" y="14932"/>
                  </a:cubicBezTo>
                  <a:cubicBezTo>
                    <a:pt x="141347" y="12696"/>
                    <a:pt x="139508" y="10063"/>
                    <a:pt x="136767" y="7358"/>
                  </a:cubicBezTo>
                  <a:cubicBezTo>
                    <a:pt x="134675" y="5230"/>
                    <a:pt x="132799" y="3787"/>
                    <a:pt x="131140" y="2849"/>
                  </a:cubicBezTo>
                  <a:cubicBezTo>
                    <a:pt x="129517" y="1912"/>
                    <a:pt x="128147" y="1479"/>
                    <a:pt x="127028" y="1479"/>
                  </a:cubicBezTo>
                  <a:cubicBezTo>
                    <a:pt x="126235" y="1479"/>
                    <a:pt x="125550" y="1731"/>
                    <a:pt x="125117" y="2200"/>
                  </a:cubicBezTo>
                  <a:cubicBezTo>
                    <a:pt x="124756" y="2597"/>
                    <a:pt x="124540" y="3138"/>
                    <a:pt x="124396" y="3751"/>
                  </a:cubicBezTo>
                  <a:cubicBezTo>
                    <a:pt x="124215" y="4653"/>
                    <a:pt x="124215" y="5735"/>
                    <a:pt x="124179" y="7033"/>
                  </a:cubicBezTo>
                  <a:cubicBezTo>
                    <a:pt x="124143" y="8332"/>
                    <a:pt x="124035" y="9846"/>
                    <a:pt x="123710" y="11542"/>
                  </a:cubicBezTo>
                  <a:cubicBezTo>
                    <a:pt x="123278" y="13778"/>
                    <a:pt x="121654" y="19116"/>
                    <a:pt x="119779" y="24814"/>
                  </a:cubicBezTo>
                  <a:cubicBezTo>
                    <a:pt x="117904" y="30513"/>
                    <a:pt x="115812" y="36608"/>
                    <a:pt x="114405" y="40540"/>
                  </a:cubicBezTo>
                  <a:cubicBezTo>
                    <a:pt x="112674" y="45373"/>
                    <a:pt x="112349" y="51215"/>
                    <a:pt x="112349" y="55075"/>
                  </a:cubicBezTo>
                  <a:cubicBezTo>
                    <a:pt x="112349" y="57010"/>
                    <a:pt x="112439" y="58429"/>
                    <a:pt x="112477" y="58941"/>
                  </a:cubicBezTo>
                  <a:lnTo>
                    <a:pt x="112477" y="58941"/>
                  </a:lnTo>
                  <a:cubicBezTo>
                    <a:pt x="111604" y="59257"/>
                    <a:pt x="108459" y="60490"/>
                    <a:pt x="106110" y="62252"/>
                  </a:cubicBezTo>
                  <a:cubicBezTo>
                    <a:pt x="104775" y="63262"/>
                    <a:pt x="103044" y="64452"/>
                    <a:pt x="101673" y="65426"/>
                  </a:cubicBezTo>
                  <a:cubicBezTo>
                    <a:pt x="100988" y="65895"/>
                    <a:pt x="100411" y="66291"/>
                    <a:pt x="99978" y="66616"/>
                  </a:cubicBezTo>
                  <a:cubicBezTo>
                    <a:pt x="99741" y="66774"/>
                    <a:pt x="99558" y="66900"/>
                    <a:pt x="99441" y="66981"/>
                  </a:cubicBezTo>
                  <a:lnTo>
                    <a:pt x="99441" y="66981"/>
                  </a:lnTo>
                  <a:lnTo>
                    <a:pt x="98825" y="66683"/>
                  </a:lnTo>
                  <a:lnTo>
                    <a:pt x="98825" y="66683"/>
                  </a:lnTo>
                  <a:cubicBezTo>
                    <a:pt x="99364" y="66134"/>
                    <a:pt x="100585" y="64872"/>
                    <a:pt x="101926" y="63370"/>
                  </a:cubicBezTo>
                  <a:cubicBezTo>
                    <a:pt x="103729" y="61350"/>
                    <a:pt x="105785" y="58862"/>
                    <a:pt x="106795" y="57022"/>
                  </a:cubicBezTo>
                  <a:cubicBezTo>
                    <a:pt x="107408" y="55832"/>
                    <a:pt x="107913" y="55002"/>
                    <a:pt x="108238" y="54353"/>
                  </a:cubicBezTo>
                  <a:cubicBezTo>
                    <a:pt x="108562" y="53704"/>
                    <a:pt x="108779" y="53199"/>
                    <a:pt x="108779" y="52622"/>
                  </a:cubicBezTo>
                  <a:cubicBezTo>
                    <a:pt x="108779" y="52081"/>
                    <a:pt x="108562" y="51540"/>
                    <a:pt x="108238" y="50819"/>
                  </a:cubicBezTo>
                  <a:cubicBezTo>
                    <a:pt x="107949" y="50242"/>
                    <a:pt x="107264" y="49196"/>
                    <a:pt x="106290" y="47861"/>
                  </a:cubicBezTo>
                  <a:cubicBezTo>
                    <a:pt x="103405" y="43822"/>
                    <a:pt x="98103" y="37185"/>
                    <a:pt x="95434" y="33723"/>
                  </a:cubicBezTo>
                  <a:cubicBezTo>
                    <a:pt x="93630" y="31451"/>
                    <a:pt x="91647" y="28349"/>
                    <a:pt x="90024" y="25572"/>
                  </a:cubicBezTo>
                  <a:cubicBezTo>
                    <a:pt x="88365" y="22794"/>
                    <a:pt x="87030" y="20306"/>
                    <a:pt x="86597" y="19224"/>
                  </a:cubicBezTo>
                  <a:cubicBezTo>
                    <a:pt x="86164" y="18142"/>
                    <a:pt x="85984" y="17060"/>
                    <a:pt x="85984" y="16050"/>
                  </a:cubicBezTo>
                  <a:cubicBezTo>
                    <a:pt x="85984" y="15040"/>
                    <a:pt x="86164" y="14138"/>
                    <a:pt x="86489" y="13381"/>
                  </a:cubicBezTo>
                  <a:cubicBezTo>
                    <a:pt x="86561" y="13273"/>
                    <a:pt x="86705" y="13056"/>
                    <a:pt x="86922" y="12804"/>
                  </a:cubicBezTo>
                  <a:cubicBezTo>
                    <a:pt x="87715" y="12010"/>
                    <a:pt x="89338" y="10820"/>
                    <a:pt x="90781" y="9305"/>
                  </a:cubicBezTo>
                  <a:cubicBezTo>
                    <a:pt x="92224" y="7827"/>
                    <a:pt x="93522" y="5987"/>
                    <a:pt x="93594" y="3751"/>
                  </a:cubicBezTo>
                  <a:cubicBezTo>
                    <a:pt x="93594" y="3679"/>
                    <a:pt x="93594" y="3571"/>
                    <a:pt x="93594" y="3499"/>
                  </a:cubicBezTo>
                  <a:cubicBezTo>
                    <a:pt x="93594" y="2236"/>
                    <a:pt x="93342" y="1371"/>
                    <a:pt x="92909" y="794"/>
                  </a:cubicBezTo>
                  <a:cubicBezTo>
                    <a:pt x="92693" y="505"/>
                    <a:pt x="92404" y="289"/>
                    <a:pt x="92079" y="180"/>
                  </a:cubicBezTo>
                  <a:cubicBezTo>
                    <a:pt x="91791" y="36"/>
                    <a:pt x="91430" y="0"/>
                    <a:pt x="91070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5" name="Google Shape;4675;gcc6c88134a_3_1"/>
            <p:cNvSpPr/>
            <p:nvPr/>
          </p:nvSpPr>
          <p:spPr>
            <a:xfrm>
              <a:off x="2728875" y="2701500"/>
              <a:ext cx="2002650" cy="1227200"/>
            </a:xfrm>
            <a:custGeom>
              <a:rect b="b" l="l" r="r" t="t"/>
              <a:pathLst>
                <a:path extrusionOk="0" h="49088" w="80106">
                  <a:moveTo>
                    <a:pt x="57852" y="0"/>
                  </a:moveTo>
                  <a:cubicBezTo>
                    <a:pt x="56446" y="0"/>
                    <a:pt x="54714" y="109"/>
                    <a:pt x="53055" y="289"/>
                  </a:cubicBezTo>
                  <a:cubicBezTo>
                    <a:pt x="51468" y="2525"/>
                    <a:pt x="50783" y="3896"/>
                    <a:pt x="50783" y="3896"/>
                  </a:cubicBezTo>
                  <a:cubicBezTo>
                    <a:pt x="50783" y="3896"/>
                    <a:pt x="30513" y="7394"/>
                    <a:pt x="24238" y="12768"/>
                  </a:cubicBezTo>
                  <a:cubicBezTo>
                    <a:pt x="24238" y="12768"/>
                    <a:pt x="14932" y="15221"/>
                    <a:pt x="11001" y="18936"/>
                  </a:cubicBezTo>
                  <a:cubicBezTo>
                    <a:pt x="7070" y="22651"/>
                    <a:pt x="5266" y="29467"/>
                    <a:pt x="5266" y="29467"/>
                  </a:cubicBezTo>
                  <a:cubicBezTo>
                    <a:pt x="5266" y="29467"/>
                    <a:pt x="2489" y="31848"/>
                    <a:pt x="1" y="33651"/>
                  </a:cubicBezTo>
                  <a:cubicBezTo>
                    <a:pt x="364" y="33624"/>
                    <a:pt x="773" y="33606"/>
                    <a:pt x="1210" y="33606"/>
                  </a:cubicBezTo>
                  <a:cubicBezTo>
                    <a:pt x="3118" y="33606"/>
                    <a:pt x="5553" y="33951"/>
                    <a:pt x="6962" y="35418"/>
                  </a:cubicBezTo>
                  <a:cubicBezTo>
                    <a:pt x="8729" y="37258"/>
                    <a:pt x="8585" y="40504"/>
                    <a:pt x="8332" y="42379"/>
                  </a:cubicBezTo>
                  <a:cubicBezTo>
                    <a:pt x="11398" y="40396"/>
                    <a:pt x="16375" y="37113"/>
                    <a:pt x="16375" y="37113"/>
                  </a:cubicBezTo>
                  <a:cubicBezTo>
                    <a:pt x="16375" y="37113"/>
                    <a:pt x="23985" y="42379"/>
                    <a:pt x="32641" y="43822"/>
                  </a:cubicBezTo>
                  <a:cubicBezTo>
                    <a:pt x="35381" y="44292"/>
                    <a:pt x="38212" y="44452"/>
                    <a:pt x="40799" y="44452"/>
                  </a:cubicBezTo>
                  <a:cubicBezTo>
                    <a:pt x="46352" y="44452"/>
                    <a:pt x="50783" y="43714"/>
                    <a:pt x="50783" y="43714"/>
                  </a:cubicBezTo>
                  <a:lnTo>
                    <a:pt x="50783" y="43714"/>
                  </a:lnTo>
                  <a:lnTo>
                    <a:pt x="50350" y="45048"/>
                  </a:lnTo>
                  <a:cubicBezTo>
                    <a:pt x="51450" y="44242"/>
                    <a:pt x="53412" y="43153"/>
                    <a:pt x="56145" y="43153"/>
                  </a:cubicBezTo>
                  <a:cubicBezTo>
                    <a:pt x="57445" y="43153"/>
                    <a:pt x="58919" y="43399"/>
                    <a:pt x="60557" y="44038"/>
                  </a:cubicBezTo>
                  <a:cubicBezTo>
                    <a:pt x="63334" y="45156"/>
                    <a:pt x="64741" y="47068"/>
                    <a:pt x="65390" y="49088"/>
                  </a:cubicBezTo>
                  <a:cubicBezTo>
                    <a:pt x="66256" y="46563"/>
                    <a:pt x="66905" y="44507"/>
                    <a:pt x="66941" y="44147"/>
                  </a:cubicBezTo>
                  <a:cubicBezTo>
                    <a:pt x="67049" y="43389"/>
                    <a:pt x="69285" y="41369"/>
                    <a:pt x="69646" y="36536"/>
                  </a:cubicBezTo>
                  <a:lnTo>
                    <a:pt x="69971" y="31703"/>
                  </a:lnTo>
                  <a:lnTo>
                    <a:pt x="79889" y="22831"/>
                  </a:lnTo>
                  <a:cubicBezTo>
                    <a:pt x="80106" y="20667"/>
                    <a:pt x="79817" y="17349"/>
                    <a:pt x="77833" y="12768"/>
                  </a:cubicBezTo>
                  <a:cubicBezTo>
                    <a:pt x="73902" y="3787"/>
                    <a:pt x="61351" y="0"/>
                    <a:pt x="57852" y="0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6" name="Google Shape;4676;gcc6c88134a_3_1"/>
            <p:cNvSpPr/>
            <p:nvPr/>
          </p:nvSpPr>
          <p:spPr>
            <a:xfrm>
              <a:off x="2941675" y="3491375"/>
              <a:ext cx="1069400" cy="313800"/>
            </a:xfrm>
            <a:custGeom>
              <a:rect b="b" l="l" r="r" t="t"/>
              <a:pathLst>
                <a:path extrusionOk="0" h="12552" w="42776">
                  <a:moveTo>
                    <a:pt x="8620" y="0"/>
                  </a:moveTo>
                  <a:cubicBezTo>
                    <a:pt x="8620" y="0"/>
                    <a:pt x="7683" y="2777"/>
                    <a:pt x="5122" y="3715"/>
                  </a:cubicBezTo>
                  <a:cubicBezTo>
                    <a:pt x="3968" y="4148"/>
                    <a:pt x="1912" y="5194"/>
                    <a:pt x="0" y="6204"/>
                  </a:cubicBezTo>
                  <a:cubicBezTo>
                    <a:pt x="217" y="7033"/>
                    <a:pt x="289" y="7899"/>
                    <a:pt x="289" y="8692"/>
                  </a:cubicBezTo>
                  <a:cubicBezTo>
                    <a:pt x="289" y="9233"/>
                    <a:pt x="253" y="9738"/>
                    <a:pt x="217" y="10171"/>
                  </a:cubicBezTo>
                  <a:cubicBezTo>
                    <a:pt x="2453" y="8692"/>
                    <a:pt x="5447" y="6745"/>
                    <a:pt x="6853" y="5807"/>
                  </a:cubicBezTo>
                  <a:cubicBezTo>
                    <a:pt x="7394" y="5446"/>
                    <a:pt x="7683" y="5266"/>
                    <a:pt x="7683" y="5266"/>
                  </a:cubicBezTo>
                  <a:cubicBezTo>
                    <a:pt x="7755" y="5230"/>
                    <a:pt x="7791" y="5194"/>
                    <a:pt x="7863" y="5194"/>
                  </a:cubicBezTo>
                  <a:cubicBezTo>
                    <a:pt x="7935" y="5194"/>
                    <a:pt x="7971" y="5230"/>
                    <a:pt x="8043" y="5266"/>
                  </a:cubicBezTo>
                  <a:cubicBezTo>
                    <a:pt x="8043" y="5266"/>
                    <a:pt x="8043" y="5266"/>
                    <a:pt x="8115" y="5302"/>
                  </a:cubicBezTo>
                  <a:cubicBezTo>
                    <a:pt x="8188" y="5338"/>
                    <a:pt x="8260" y="5410"/>
                    <a:pt x="8368" y="5482"/>
                  </a:cubicBezTo>
                  <a:cubicBezTo>
                    <a:pt x="8584" y="5627"/>
                    <a:pt x="8909" y="5843"/>
                    <a:pt x="9342" y="6096"/>
                  </a:cubicBezTo>
                  <a:cubicBezTo>
                    <a:pt x="10171" y="6600"/>
                    <a:pt x="11398" y="7322"/>
                    <a:pt x="12876" y="8043"/>
                  </a:cubicBezTo>
                  <a:cubicBezTo>
                    <a:pt x="15870" y="9558"/>
                    <a:pt x="19909" y="11217"/>
                    <a:pt x="24165" y="11938"/>
                  </a:cubicBezTo>
                  <a:cubicBezTo>
                    <a:pt x="26870" y="12407"/>
                    <a:pt x="29684" y="12552"/>
                    <a:pt x="32280" y="12552"/>
                  </a:cubicBezTo>
                  <a:cubicBezTo>
                    <a:pt x="36428" y="12552"/>
                    <a:pt x="39963" y="12155"/>
                    <a:pt x="41478" y="11938"/>
                  </a:cubicBezTo>
                  <a:cubicBezTo>
                    <a:pt x="41802" y="11902"/>
                    <a:pt x="42055" y="11866"/>
                    <a:pt x="42163" y="11830"/>
                  </a:cubicBezTo>
                  <a:cubicBezTo>
                    <a:pt x="42596" y="10640"/>
                    <a:pt x="42776" y="9378"/>
                    <a:pt x="42019" y="8873"/>
                  </a:cubicBezTo>
                  <a:cubicBezTo>
                    <a:pt x="40612" y="7935"/>
                    <a:pt x="41081" y="5375"/>
                    <a:pt x="41081" y="5374"/>
                  </a:cubicBezTo>
                  <a:lnTo>
                    <a:pt x="41081" y="5374"/>
                  </a:lnTo>
                  <a:cubicBezTo>
                    <a:pt x="41081" y="5375"/>
                    <a:pt x="40287" y="7142"/>
                    <a:pt x="34697" y="7719"/>
                  </a:cubicBezTo>
                  <a:cubicBezTo>
                    <a:pt x="33651" y="8981"/>
                    <a:pt x="32389" y="9414"/>
                    <a:pt x="31162" y="9414"/>
                  </a:cubicBezTo>
                  <a:cubicBezTo>
                    <a:pt x="29215" y="9414"/>
                    <a:pt x="27303" y="8296"/>
                    <a:pt x="26257" y="7466"/>
                  </a:cubicBezTo>
                  <a:cubicBezTo>
                    <a:pt x="17781" y="5735"/>
                    <a:pt x="8620" y="0"/>
                    <a:pt x="8620" y="0"/>
                  </a:cubicBezTo>
                  <a:close/>
                </a:path>
              </a:pathLst>
            </a:custGeom>
            <a:solidFill>
              <a:srgbClr val="4777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7" name="Google Shape;4677;gcc6c88134a_3_1"/>
            <p:cNvSpPr/>
            <p:nvPr/>
          </p:nvSpPr>
          <p:spPr>
            <a:xfrm>
              <a:off x="4294200" y="3286675"/>
              <a:ext cx="393150" cy="620400"/>
            </a:xfrm>
            <a:custGeom>
              <a:rect b="b" l="l" r="r" t="t"/>
              <a:pathLst>
                <a:path extrusionOk="0" h="24816" w="15726">
                  <a:moveTo>
                    <a:pt x="15256" y="1"/>
                  </a:moveTo>
                  <a:lnTo>
                    <a:pt x="5663" y="4437"/>
                  </a:lnTo>
                  <a:cubicBezTo>
                    <a:pt x="5663" y="4437"/>
                    <a:pt x="6131" y="11687"/>
                    <a:pt x="3571" y="15402"/>
                  </a:cubicBezTo>
                  <a:cubicBezTo>
                    <a:pt x="1010" y="19153"/>
                    <a:pt x="72" y="20307"/>
                    <a:pt x="72" y="20307"/>
                  </a:cubicBezTo>
                  <a:cubicBezTo>
                    <a:pt x="72" y="20307"/>
                    <a:pt x="72" y="20740"/>
                    <a:pt x="0" y="21389"/>
                  </a:cubicBezTo>
                  <a:cubicBezTo>
                    <a:pt x="1335" y="22327"/>
                    <a:pt x="2236" y="23517"/>
                    <a:pt x="2777" y="24815"/>
                  </a:cubicBezTo>
                  <a:cubicBezTo>
                    <a:pt x="3282" y="23264"/>
                    <a:pt x="3715" y="21966"/>
                    <a:pt x="3895" y="21244"/>
                  </a:cubicBezTo>
                  <a:cubicBezTo>
                    <a:pt x="3967" y="20956"/>
                    <a:pt x="4040" y="20776"/>
                    <a:pt x="4040" y="20703"/>
                  </a:cubicBezTo>
                  <a:cubicBezTo>
                    <a:pt x="4040" y="20559"/>
                    <a:pt x="4112" y="20415"/>
                    <a:pt x="4184" y="20271"/>
                  </a:cubicBezTo>
                  <a:cubicBezTo>
                    <a:pt x="4292" y="20126"/>
                    <a:pt x="4364" y="19946"/>
                    <a:pt x="4508" y="19766"/>
                  </a:cubicBezTo>
                  <a:cubicBezTo>
                    <a:pt x="4725" y="19369"/>
                    <a:pt x="5013" y="18900"/>
                    <a:pt x="5338" y="18323"/>
                  </a:cubicBezTo>
                  <a:cubicBezTo>
                    <a:pt x="5915" y="17133"/>
                    <a:pt x="6564" y="15474"/>
                    <a:pt x="6709" y="13093"/>
                  </a:cubicBezTo>
                  <a:cubicBezTo>
                    <a:pt x="6889" y="10713"/>
                    <a:pt x="6961" y="9487"/>
                    <a:pt x="7033" y="8910"/>
                  </a:cubicBezTo>
                  <a:cubicBezTo>
                    <a:pt x="7069" y="8296"/>
                    <a:pt x="7069" y="8296"/>
                    <a:pt x="7069" y="8296"/>
                  </a:cubicBezTo>
                  <a:cubicBezTo>
                    <a:pt x="7069" y="8224"/>
                    <a:pt x="7105" y="8152"/>
                    <a:pt x="7141" y="8080"/>
                  </a:cubicBezTo>
                  <a:lnTo>
                    <a:pt x="15725" y="398"/>
                  </a:lnTo>
                  <a:lnTo>
                    <a:pt x="15256" y="1"/>
                  </a:lnTo>
                  <a:close/>
                </a:path>
              </a:pathLst>
            </a:custGeom>
            <a:solidFill>
              <a:srgbClr val="4777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8" name="Google Shape;4678;gcc6c88134a_3_1"/>
            <p:cNvSpPr/>
            <p:nvPr/>
          </p:nvSpPr>
          <p:spPr>
            <a:xfrm>
              <a:off x="2720750" y="2693375"/>
              <a:ext cx="2014375" cy="1243450"/>
            </a:xfrm>
            <a:custGeom>
              <a:rect b="b" l="l" r="r" t="t"/>
              <a:pathLst>
                <a:path extrusionOk="0" h="49738" w="80575">
                  <a:moveTo>
                    <a:pt x="58177" y="614"/>
                  </a:moveTo>
                  <a:cubicBezTo>
                    <a:pt x="59007" y="614"/>
                    <a:pt x="60413" y="830"/>
                    <a:pt x="62145" y="1335"/>
                  </a:cubicBezTo>
                  <a:cubicBezTo>
                    <a:pt x="64705" y="2057"/>
                    <a:pt x="67915" y="3391"/>
                    <a:pt x="70873" y="5339"/>
                  </a:cubicBezTo>
                  <a:cubicBezTo>
                    <a:pt x="73794" y="7322"/>
                    <a:pt x="76427" y="9919"/>
                    <a:pt x="77870" y="13201"/>
                  </a:cubicBezTo>
                  <a:cubicBezTo>
                    <a:pt x="79493" y="16952"/>
                    <a:pt x="79962" y="19838"/>
                    <a:pt x="79962" y="21894"/>
                  </a:cubicBezTo>
                  <a:cubicBezTo>
                    <a:pt x="79962" y="22323"/>
                    <a:pt x="79962" y="22692"/>
                    <a:pt x="79934" y="23029"/>
                  </a:cubicBezTo>
                  <a:lnTo>
                    <a:pt x="79934" y="23029"/>
                  </a:lnTo>
                  <a:lnTo>
                    <a:pt x="70079" y="31812"/>
                  </a:lnTo>
                  <a:cubicBezTo>
                    <a:pt x="70043" y="31884"/>
                    <a:pt x="70007" y="31956"/>
                    <a:pt x="70007" y="32028"/>
                  </a:cubicBezTo>
                  <a:cubicBezTo>
                    <a:pt x="70007" y="32028"/>
                    <a:pt x="70007" y="32028"/>
                    <a:pt x="69971" y="32642"/>
                  </a:cubicBezTo>
                  <a:cubicBezTo>
                    <a:pt x="69899" y="33219"/>
                    <a:pt x="69827" y="34445"/>
                    <a:pt x="69647" y="36825"/>
                  </a:cubicBezTo>
                  <a:cubicBezTo>
                    <a:pt x="69502" y="39206"/>
                    <a:pt x="68853" y="40865"/>
                    <a:pt x="68276" y="42055"/>
                  </a:cubicBezTo>
                  <a:cubicBezTo>
                    <a:pt x="67951" y="42632"/>
                    <a:pt x="67663" y="43101"/>
                    <a:pt x="67446" y="43498"/>
                  </a:cubicBezTo>
                  <a:cubicBezTo>
                    <a:pt x="67302" y="43678"/>
                    <a:pt x="67230" y="43858"/>
                    <a:pt x="67122" y="44003"/>
                  </a:cubicBezTo>
                  <a:cubicBezTo>
                    <a:pt x="67050" y="44147"/>
                    <a:pt x="66978" y="44291"/>
                    <a:pt x="66978" y="44435"/>
                  </a:cubicBezTo>
                  <a:cubicBezTo>
                    <a:pt x="66978" y="44508"/>
                    <a:pt x="66905" y="44688"/>
                    <a:pt x="66833" y="44976"/>
                  </a:cubicBezTo>
                  <a:cubicBezTo>
                    <a:pt x="66648" y="45688"/>
                    <a:pt x="66250" y="46984"/>
                    <a:pt x="65707" y="48545"/>
                  </a:cubicBezTo>
                  <a:lnTo>
                    <a:pt x="65707" y="48545"/>
                  </a:lnTo>
                  <a:cubicBezTo>
                    <a:pt x="64932" y="46727"/>
                    <a:pt x="63512" y="45088"/>
                    <a:pt x="60990" y="44111"/>
                  </a:cubicBezTo>
                  <a:cubicBezTo>
                    <a:pt x="59295" y="43426"/>
                    <a:pt x="57780" y="43173"/>
                    <a:pt x="56446" y="43173"/>
                  </a:cubicBezTo>
                  <a:cubicBezTo>
                    <a:pt x="54166" y="43173"/>
                    <a:pt x="52431" y="43907"/>
                    <a:pt x="51241" y="44627"/>
                  </a:cubicBezTo>
                  <a:lnTo>
                    <a:pt x="51241" y="44627"/>
                  </a:lnTo>
                  <a:lnTo>
                    <a:pt x="51397" y="44147"/>
                  </a:lnTo>
                  <a:cubicBezTo>
                    <a:pt x="51433" y="44039"/>
                    <a:pt x="51433" y="43931"/>
                    <a:pt x="51361" y="43858"/>
                  </a:cubicBezTo>
                  <a:cubicBezTo>
                    <a:pt x="51306" y="43777"/>
                    <a:pt x="51232" y="43737"/>
                    <a:pt x="51153" y="43737"/>
                  </a:cubicBezTo>
                  <a:cubicBezTo>
                    <a:pt x="51126" y="43737"/>
                    <a:pt x="51099" y="43741"/>
                    <a:pt x="51072" y="43750"/>
                  </a:cubicBezTo>
                  <a:cubicBezTo>
                    <a:pt x="51072" y="43750"/>
                    <a:pt x="50783" y="43786"/>
                    <a:pt x="50315" y="43858"/>
                  </a:cubicBezTo>
                  <a:cubicBezTo>
                    <a:pt x="48800" y="44075"/>
                    <a:pt x="45265" y="44472"/>
                    <a:pt x="41117" y="44472"/>
                  </a:cubicBezTo>
                  <a:cubicBezTo>
                    <a:pt x="38521" y="44472"/>
                    <a:pt x="35707" y="44327"/>
                    <a:pt x="33002" y="43858"/>
                  </a:cubicBezTo>
                  <a:cubicBezTo>
                    <a:pt x="28746" y="43137"/>
                    <a:pt x="24707" y="41478"/>
                    <a:pt x="21713" y="39963"/>
                  </a:cubicBezTo>
                  <a:cubicBezTo>
                    <a:pt x="20235" y="39242"/>
                    <a:pt x="19008" y="38520"/>
                    <a:pt x="18179" y="38016"/>
                  </a:cubicBezTo>
                  <a:cubicBezTo>
                    <a:pt x="17746" y="37763"/>
                    <a:pt x="17421" y="37547"/>
                    <a:pt x="17205" y="37402"/>
                  </a:cubicBezTo>
                  <a:cubicBezTo>
                    <a:pt x="17097" y="37330"/>
                    <a:pt x="17025" y="37258"/>
                    <a:pt x="16952" y="37222"/>
                  </a:cubicBezTo>
                  <a:cubicBezTo>
                    <a:pt x="16880" y="37186"/>
                    <a:pt x="16880" y="37186"/>
                    <a:pt x="16880" y="37186"/>
                  </a:cubicBezTo>
                  <a:cubicBezTo>
                    <a:pt x="16826" y="37150"/>
                    <a:pt x="16763" y="37132"/>
                    <a:pt x="16700" y="37132"/>
                  </a:cubicBezTo>
                  <a:cubicBezTo>
                    <a:pt x="16637" y="37132"/>
                    <a:pt x="16574" y="37150"/>
                    <a:pt x="16520" y="37186"/>
                  </a:cubicBezTo>
                  <a:cubicBezTo>
                    <a:pt x="16520" y="37186"/>
                    <a:pt x="16231" y="37366"/>
                    <a:pt x="15690" y="37727"/>
                  </a:cubicBezTo>
                  <a:cubicBezTo>
                    <a:pt x="14291" y="38660"/>
                    <a:pt x="11291" y="40639"/>
                    <a:pt x="9050" y="42102"/>
                  </a:cubicBezTo>
                  <a:lnTo>
                    <a:pt x="9050" y="42102"/>
                  </a:lnTo>
                  <a:cubicBezTo>
                    <a:pt x="9093" y="41645"/>
                    <a:pt x="9126" y="41145"/>
                    <a:pt x="9126" y="40612"/>
                  </a:cubicBezTo>
                  <a:cubicBezTo>
                    <a:pt x="9126" y="38917"/>
                    <a:pt x="8801" y="36897"/>
                    <a:pt x="7503" y="35527"/>
                  </a:cubicBezTo>
                  <a:cubicBezTo>
                    <a:pt x="6745" y="34733"/>
                    <a:pt x="5736" y="34265"/>
                    <a:pt x="4690" y="34012"/>
                  </a:cubicBezTo>
                  <a:cubicBezTo>
                    <a:pt x="3644" y="33724"/>
                    <a:pt x="2526" y="33651"/>
                    <a:pt x="1588" y="33651"/>
                  </a:cubicBezTo>
                  <a:cubicBezTo>
                    <a:pt x="1486" y="33651"/>
                    <a:pt x="1385" y="33651"/>
                    <a:pt x="1287" y="33652"/>
                  </a:cubicBezTo>
                  <a:lnTo>
                    <a:pt x="1287" y="33652"/>
                  </a:lnTo>
                  <a:cubicBezTo>
                    <a:pt x="3541" y="31957"/>
                    <a:pt x="5775" y="30045"/>
                    <a:pt x="5808" y="30045"/>
                  </a:cubicBezTo>
                  <a:cubicBezTo>
                    <a:pt x="5844" y="29973"/>
                    <a:pt x="5880" y="29937"/>
                    <a:pt x="5880" y="29864"/>
                  </a:cubicBezTo>
                  <a:cubicBezTo>
                    <a:pt x="5880" y="29864"/>
                    <a:pt x="5916" y="29756"/>
                    <a:pt x="5988" y="29576"/>
                  </a:cubicBezTo>
                  <a:cubicBezTo>
                    <a:pt x="6349" y="28241"/>
                    <a:pt x="8152" y="22615"/>
                    <a:pt x="11506" y="19477"/>
                  </a:cubicBezTo>
                  <a:cubicBezTo>
                    <a:pt x="13418" y="17674"/>
                    <a:pt x="16700" y="16123"/>
                    <a:pt x="19513" y="15077"/>
                  </a:cubicBezTo>
                  <a:cubicBezTo>
                    <a:pt x="20920" y="14536"/>
                    <a:pt x="22182" y="14103"/>
                    <a:pt x="23120" y="13814"/>
                  </a:cubicBezTo>
                  <a:cubicBezTo>
                    <a:pt x="23589" y="13670"/>
                    <a:pt x="23950" y="13562"/>
                    <a:pt x="24238" y="13490"/>
                  </a:cubicBezTo>
                  <a:cubicBezTo>
                    <a:pt x="24491" y="13418"/>
                    <a:pt x="24635" y="13382"/>
                    <a:pt x="24635" y="13382"/>
                  </a:cubicBezTo>
                  <a:lnTo>
                    <a:pt x="24743" y="13310"/>
                  </a:lnTo>
                  <a:cubicBezTo>
                    <a:pt x="26258" y="12011"/>
                    <a:pt x="28674" y="10785"/>
                    <a:pt x="31451" y="9703"/>
                  </a:cubicBezTo>
                  <a:cubicBezTo>
                    <a:pt x="35599" y="8116"/>
                    <a:pt x="40540" y="6817"/>
                    <a:pt x="44436" y="5916"/>
                  </a:cubicBezTo>
                  <a:cubicBezTo>
                    <a:pt x="46383" y="5447"/>
                    <a:pt x="48078" y="5122"/>
                    <a:pt x="49269" y="4870"/>
                  </a:cubicBezTo>
                  <a:cubicBezTo>
                    <a:pt x="49882" y="4762"/>
                    <a:pt x="50351" y="4690"/>
                    <a:pt x="50675" y="4617"/>
                  </a:cubicBezTo>
                  <a:cubicBezTo>
                    <a:pt x="51000" y="4545"/>
                    <a:pt x="51180" y="4545"/>
                    <a:pt x="51180" y="4545"/>
                  </a:cubicBezTo>
                  <a:cubicBezTo>
                    <a:pt x="51252" y="4509"/>
                    <a:pt x="51361" y="4437"/>
                    <a:pt x="51397" y="4365"/>
                  </a:cubicBezTo>
                  <a:lnTo>
                    <a:pt x="51433" y="4293"/>
                  </a:lnTo>
                  <a:cubicBezTo>
                    <a:pt x="51575" y="4009"/>
                    <a:pt x="52205" y="2747"/>
                    <a:pt x="53565" y="886"/>
                  </a:cubicBezTo>
                  <a:lnTo>
                    <a:pt x="53565" y="886"/>
                  </a:lnTo>
                  <a:cubicBezTo>
                    <a:pt x="55147" y="716"/>
                    <a:pt x="56848" y="614"/>
                    <a:pt x="58177" y="614"/>
                  </a:cubicBezTo>
                  <a:close/>
                  <a:moveTo>
                    <a:pt x="58177" y="1"/>
                  </a:moveTo>
                  <a:cubicBezTo>
                    <a:pt x="56771" y="1"/>
                    <a:pt x="55003" y="145"/>
                    <a:pt x="53344" y="325"/>
                  </a:cubicBezTo>
                  <a:cubicBezTo>
                    <a:pt x="53272" y="325"/>
                    <a:pt x="53164" y="361"/>
                    <a:pt x="53128" y="434"/>
                  </a:cubicBezTo>
                  <a:cubicBezTo>
                    <a:pt x="51832" y="2259"/>
                    <a:pt x="51137" y="3532"/>
                    <a:pt x="50926" y="3957"/>
                  </a:cubicBezTo>
                  <a:lnTo>
                    <a:pt x="50926" y="3957"/>
                  </a:lnTo>
                  <a:cubicBezTo>
                    <a:pt x="50056" y="4111"/>
                    <a:pt x="45404" y="4952"/>
                    <a:pt x="40108" y="6349"/>
                  </a:cubicBezTo>
                  <a:cubicBezTo>
                    <a:pt x="37186" y="7142"/>
                    <a:pt x="34048" y="8080"/>
                    <a:pt x="31235" y="9162"/>
                  </a:cubicBezTo>
                  <a:cubicBezTo>
                    <a:pt x="28464" y="10228"/>
                    <a:pt x="26042" y="11434"/>
                    <a:pt x="24419" y="12814"/>
                  </a:cubicBezTo>
                  <a:lnTo>
                    <a:pt x="24419" y="12814"/>
                  </a:lnTo>
                  <a:cubicBezTo>
                    <a:pt x="24119" y="12895"/>
                    <a:pt x="21941" y="13496"/>
                    <a:pt x="19297" y="14500"/>
                  </a:cubicBezTo>
                  <a:cubicBezTo>
                    <a:pt x="16448" y="15582"/>
                    <a:pt x="13129" y="17133"/>
                    <a:pt x="11110" y="19044"/>
                  </a:cubicBezTo>
                  <a:cubicBezTo>
                    <a:pt x="9090" y="20956"/>
                    <a:pt x="7647" y="23589"/>
                    <a:pt x="6709" y="25789"/>
                  </a:cubicBezTo>
                  <a:cubicBezTo>
                    <a:pt x="5884" y="27725"/>
                    <a:pt x="5422" y="29299"/>
                    <a:pt x="5323" y="29648"/>
                  </a:cubicBezTo>
                  <a:lnTo>
                    <a:pt x="5323" y="29648"/>
                  </a:lnTo>
                  <a:cubicBezTo>
                    <a:pt x="5243" y="29714"/>
                    <a:pt x="5111" y="29825"/>
                    <a:pt x="4942" y="29973"/>
                  </a:cubicBezTo>
                  <a:cubicBezTo>
                    <a:pt x="4040" y="30730"/>
                    <a:pt x="1985" y="32389"/>
                    <a:pt x="145" y="33760"/>
                  </a:cubicBezTo>
                  <a:cubicBezTo>
                    <a:pt x="37" y="33832"/>
                    <a:pt x="1" y="33976"/>
                    <a:pt x="37" y="34084"/>
                  </a:cubicBezTo>
                  <a:cubicBezTo>
                    <a:pt x="109" y="34228"/>
                    <a:pt x="217" y="34301"/>
                    <a:pt x="362" y="34301"/>
                  </a:cubicBezTo>
                  <a:cubicBezTo>
                    <a:pt x="722" y="34265"/>
                    <a:pt x="1119" y="34228"/>
                    <a:pt x="1588" y="34228"/>
                  </a:cubicBezTo>
                  <a:cubicBezTo>
                    <a:pt x="2490" y="34228"/>
                    <a:pt x="3572" y="34337"/>
                    <a:pt x="4545" y="34589"/>
                  </a:cubicBezTo>
                  <a:cubicBezTo>
                    <a:pt x="5519" y="34842"/>
                    <a:pt x="6421" y="35274"/>
                    <a:pt x="7070" y="35960"/>
                  </a:cubicBezTo>
                  <a:cubicBezTo>
                    <a:pt x="8188" y="37114"/>
                    <a:pt x="8513" y="38953"/>
                    <a:pt x="8513" y="40612"/>
                  </a:cubicBezTo>
                  <a:cubicBezTo>
                    <a:pt x="8513" y="41370"/>
                    <a:pt x="8441" y="42091"/>
                    <a:pt x="8369" y="42668"/>
                  </a:cubicBezTo>
                  <a:cubicBezTo>
                    <a:pt x="8369" y="42776"/>
                    <a:pt x="8405" y="42885"/>
                    <a:pt x="8513" y="42957"/>
                  </a:cubicBezTo>
                  <a:cubicBezTo>
                    <a:pt x="8567" y="42975"/>
                    <a:pt x="8621" y="42984"/>
                    <a:pt x="8675" y="42984"/>
                  </a:cubicBezTo>
                  <a:cubicBezTo>
                    <a:pt x="8729" y="42984"/>
                    <a:pt x="8783" y="42975"/>
                    <a:pt x="8837" y="42957"/>
                  </a:cubicBezTo>
                  <a:cubicBezTo>
                    <a:pt x="11549" y="41181"/>
                    <a:pt x="15850" y="38365"/>
                    <a:pt x="16723" y="37794"/>
                  </a:cubicBezTo>
                  <a:lnTo>
                    <a:pt x="16723" y="37794"/>
                  </a:lnTo>
                  <a:cubicBezTo>
                    <a:pt x="17991" y="38640"/>
                    <a:pt x="25012" y="43095"/>
                    <a:pt x="32894" y="44435"/>
                  </a:cubicBezTo>
                  <a:cubicBezTo>
                    <a:pt x="35671" y="44904"/>
                    <a:pt x="38521" y="45085"/>
                    <a:pt x="41117" y="45085"/>
                  </a:cubicBezTo>
                  <a:cubicBezTo>
                    <a:pt x="45600" y="45085"/>
                    <a:pt x="49341" y="44598"/>
                    <a:pt x="50666" y="44405"/>
                  </a:cubicBezTo>
                  <a:lnTo>
                    <a:pt x="50666" y="44405"/>
                  </a:lnTo>
                  <a:lnTo>
                    <a:pt x="50387" y="45265"/>
                  </a:lnTo>
                  <a:cubicBezTo>
                    <a:pt x="50351" y="45409"/>
                    <a:pt x="50423" y="45554"/>
                    <a:pt x="50531" y="45626"/>
                  </a:cubicBezTo>
                  <a:cubicBezTo>
                    <a:pt x="50567" y="45662"/>
                    <a:pt x="50621" y="45680"/>
                    <a:pt x="50680" y="45680"/>
                  </a:cubicBezTo>
                  <a:cubicBezTo>
                    <a:pt x="50738" y="45680"/>
                    <a:pt x="50801" y="45662"/>
                    <a:pt x="50856" y="45626"/>
                  </a:cubicBezTo>
                  <a:cubicBezTo>
                    <a:pt x="51938" y="44832"/>
                    <a:pt x="53813" y="43786"/>
                    <a:pt x="56446" y="43786"/>
                  </a:cubicBezTo>
                  <a:cubicBezTo>
                    <a:pt x="57708" y="43786"/>
                    <a:pt x="59151" y="44039"/>
                    <a:pt x="60774" y="44652"/>
                  </a:cubicBezTo>
                  <a:cubicBezTo>
                    <a:pt x="63479" y="45734"/>
                    <a:pt x="64814" y="47537"/>
                    <a:pt x="65427" y="49521"/>
                  </a:cubicBezTo>
                  <a:cubicBezTo>
                    <a:pt x="65499" y="49629"/>
                    <a:pt x="65607" y="49737"/>
                    <a:pt x="65715" y="49737"/>
                  </a:cubicBezTo>
                  <a:cubicBezTo>
                    <a:pt x="65859" y="49737"/>
                    <a:pt x="65968" y="49665"/>
                    <a:pt x="66004" y="49521"/>
                  </a:cubicBezTo>
                  <a:cubicBezTo>
                    <a:pt x="66437" y="48259"/>
                    <a:pt x="66833" y="47104"/>
                    <a:pt x="67086" y="46239"/>
                  </a:cubicBezTo>
                  <a:cubicBezTo>
                    <a:pt x="67230" y="45806"/>
                    <a:pt x="67338" y="45409"/>
                    <a:pt x="67410" y="45121"/>
                  </a:cubicBezTo>
                  <a:cubicBezTo>
                    <a:pt x="67482" y="44832"/>
                    <a:pt x="67555" y="44652"/>
                    <a:pt x="67555" y="44544"/>
                  </a:cubicBezTo>
                  <a:cubicBezTo>
                    <a:pt x="67555" y="44508"/>
                    <a:pt x="67591" y="44399"/>
                    <a:pt x="67663" y="44255"/>
                  </a:cubicBezTo>
                  <a:cubicBezTo>
                    <a:pt x="67915" y="43822"/>
                    <a:pt x="68492" y="43029"/>
                    <a:pt x="69033" y="41839"/>
                  </a:cubicBezTo>
                  <a:cubicBezTo>
                    <a:pt x="69574" y="40648"/>
                    <a:pt x="70115" y="39025"/>
                    <a:pt x="70260" y="36897"/>
                  </a:cubicBezTo>
                  <a:lnTo>
                    <a:pt x="70573" y="32226"/>
                  </a:lnTo>
                  <a:lnTo>
                    <a:pt x="80431" y="23372"/>
                  </a:lnTo>
                  <a:cubicBezTo>
                    <a:pt x="80467" y="23336"/>
                    <a:pt x="80503" y="23264"/>
                    <a:pt x="80503" y="23192"/>
                  </a:cubicBezTo>
                  <a:cubicBezTo>
                    <a:pt x="80539" y="22795"/>
                    <a:pt x="80575" y="22362"/>
                    <a:pt x="80575" y="21894"/>
                  </a:cubicBezTo>
                  <a:cubicBezTo>
                    <a:pt x="80575" y="19730"/>
                    <a:pt x="80106" y="16772"/>
                    <a:pt x="78411" y="12985"/>
                  </a:cubicBezTo>
                  <a:cubicBezTo>
                    <a:pt x="76427" y="8404"/>
                    <a:pt x="72243" y="5158"/>
                    <a:pt x="68132" y="3066"/>
                  </a:cubicBezTo>
                  <a:cubicBezTo>
                    <a:pt x="66076" y="2021"/>
                    <a:pt x="64056" y="1263"/>
                    <a:pt x="62289" y="758"/>
                  </a:cubicBezTo>
                  <a:cubicBezTo>
                    <a:pt x="60558" y="253"/>
                    <a:pt x="59115" y="1"/>
                    <a:pt x="58177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9" name="Google Shape;4679;gcc6c88134a_3_1"/>
            <p:cNvSpPr/>
            <p:nvPr/>
          </p:nvSpPr>
          <p:spPr>
            <a:xfrm>
              <a:off x="3962375" y="3422450"/>
              <a:ext cx="140675" cy="348425"/>
            </a:xfrm>
            <a:custGeom>
              <a:rect b="b" l="l" r="r" t="t"/>
              <a:pathLst>
                <a:path extrusionOk="0" h="13937" w="5627">
                  <a:moveTo>
                    <a:pt x="5273" y="0"/>
                  </a:moveTo>
                  <a:cubicBezTo>
                    <a:pt x="5222" y="0"/>
                    <a:pt x="5170" y="16"/>
                    <a:pt x="5122" y="52"/>
                  </a:cubicBezTo>
                  <a:cubicBezTo>
                    <a:pt x="5086" y="52"/>
                    <a:pt x="1659" y="2108"/>
                    <a:pt x="505" y="6616"/>
                  </a:cubicBezTo>
                  <a:cubicBezTo>
                    <a:pt x="145" y="8023"/>
                    <a:pt x="0" y="9213"/>
                    <a:pt x="0" y="10259"/>
                  </a:cubicBezTo>
                  <a:cubicBezTo>
                    <a:pt x="0" y="12495"/>
                    <a:pt x="613" y="13758"/>
                    <a:pt x="613" y="13758"/>
                  </a:cubicBezTo>
                  <a:cubicBezTo>
                    <a:pt x="663" y="13881"/>
                    <a:pt x="763" y="13937"/>
                    <a:pt x="867" y="13937"/>
                  </a:cubicBezTo>
                  <a:cubicBezTo>
                    <a:pt x="915" y="13937"/>
                    <a:pt x="965" y="13925"/>
                    <a:pt x="1010" y="13902"/>
                  </a:cubicBezTo>
                  <a:cubicBezTo>
                    <a:pt x="1191" y="13830"/>
                    <a:pt x="1227" y="13649"/>
                    <a:pt x="1154" y="13505"/>
                  </a:cubicBezTo>
                  <a:cubicBezTo>
                    <a:pt x="1118" y="13397"/>
                    <a:pt x="613" y="12243"/>
                    <a:pt x="613" y="10259"/>
                  </a:cubicBezTo>
                  <a:cubicBezTo>
                    <a:pt x="613" y="9285"/>
                    <a:pt x="722" y="8095"/>
                    <a:pt x="1082" y="6761"/>
                  </a:cubicBezTo>
                  <a:cubicBezTo>
                    <a:pt x="1623" y="4633"/>
                    <a:pt x="2705" y="3082"/>
                    <a:pt x="3679" y="2072"/>
                  </a:cubicBezTo>
                  <a:cubicBezTo>
                    <a:pt x="4148" y="1567"/>
                    <a:pt x="4581" y="1170"/>
                    <a:pt x="4905" y="918"/>
                  </a:cubicBezTo>
                  <a:cubicBezTo>
                    <a:pt x="5086" y="810"/>
                    <a:pt x="5194" y="701"/>
                    <a:pt x="5302" y="629"/>
                  </a:cubicBezTo>
                  <a:lnTo>
                    <a:pt x="5410" y="593"/>
                  </a:lnTo>
                  <a:lnTo>
                    <a:pt x="5410" y="557"/>
                  </a:lnTo>
                  <a:cubicBezTo>
                    <a:pt x="5555" y="485"/>
                    <a:pt x="5627" y="305"/>
                    <a:pt x="5519" y="160"/>
                  </a:cubicBezTo>
                  <a:cubicBezTo>
                    <a:pt x="5471" y="64"/>
                    <a:pt x="5374" y="0"/>
                    <a:pt x="5273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0" name="Google Shape;4680;gcc6c88134a_3_1"/>
            <p:cNvSpPr/>
            <p:nvPr/>
          </p:nvSpPr>
          <p:spPr>
            <a:xfrm>
              <a:off x="3011100" y="2579750"/>
              <a:ext cx="993675" cy="569675"/>
            </a:xfrm>
            <a:custGeom>
              <a:rect b="b" l="l" r="r" t="t"/>
              <a:pathLst>
                <a:path extrusionOk="0" h="22787" w="39747">
                  <a:moveTo>
                    <a:pt x="18201" y="0"/>
                  </a:moveTo>
                  <a:cubicBezTo>
                    <a:pt x="13076" y="0"/>
                    <a:pt x="8219" y="1488"/>
                    <a:pt x="6168" y="3103"/>
                  </a:cubicBezTo>
                  <a:cubicBezTo>
                    <a:pt x="3283" y="5375"/>
                    <a:pt x="5916" y="6097"/>
                    <a:pt x="7286" y="6493"/>
                  </a:cubicBezTo>
                  <a:cubicBezTo>
                    <a:pt x="8693" y="6854"/>
                    <a:pt x="4545" y="7107"/>
                    <a:pt x="2381" y="9523"/>
                  </a:cubicBezTo>
                  <a:cubicBezTo>
                    <a:pt x="253" y="11903"/>
                    <a:pt x="1" y="16195"/>
                    <a:pt x="1768" y="17169"/>
                  </a:cubicBezTo>
                  <a:cubicBezTo>
                    <a:pt x="2093" y="17355"/>
                    <a:pt x="2529" y="17431"/>
                    <a:pt x="3023" y="17431"/>
                  </a:cubicBezTo>
                  <a:cubicBezTo>
                    <a:pt x="5212" y="17431"/>
                    <a:pt x="8548" y="15943"/>
                    <a:pt x="8548" y="15943"/>
                  </a:cubicBezTo>
                  <a:lnTo>
                    <a:pt x="9811" y="16809"/>
                  </a:lnTo>
                  <a:lnTo>
                    <a:pt x="22651" y="13527"/>
                  </a:lnTo>
                  <a:lnTo>
                    <a:pt x="22759" y="14428"/>
                  </a:lnTo>
                  <a:cubicBezTo>
                    <a:pt x="22850" y="14975"/>
                    <a:pt x="24797" y="15076"/>
                    <a:pt x="26501" y="15076"/>
                  </a:cubicBezTo>
                  <a:cubicBezTo>
                    <a:pt x="27495" y="15076"/>
                    <a:pt x="28406" y="15041"/>
                    <a:pt x="28818" y="15041"/>
                  </a:cubicBezTo>
                  <a:cubicBezTo>
                    <a:pt x="29936" y="15041"/>
                    <a:pt x="30946" y="20199"/>
                    <a:pt x="32713" y="21714"/>
                  </a:cubicBezTo>
                  <a:cubicBezTo>
                    <a:pt x="33597" y="22471"/>
                    <a:pt x="34418" y="22787"/>
                    <a:pt x="35143" y="22787"/>
                  </a:cubicBezTo>
                  <a:cubicBezTo>
                    <a:pt x="35869" y="22787"/>
                    <a:pt x="36500" y="22471"/>
                    <a:pt x="37005" y="21966"/>
                  </a:cubicBezTo>
                  <a:cubicBezTo>
                    <a:pt x="38015" y="20956"/>
                    <a:pt x="39747" y="18576"/>
                    <a:pt x="39494" y="15943"/>
                  </a:cubicBezTo>
                  <a:cubicBezTo>
                    <a:pt x="39278" y="13274"/>
                    <a:pt x="38123" y="12156"/>
                    <a:pt x="38123" y="12156"/>
                  </a:cubicBezTo>
                  <a:cubicBezTo>
                    <a:pt x="38123" y="12156"/>
                    <a:pt x="38881" y="11507"/>
                    <a:pt x="38376" y="10533"/>
                  </a:cubicBezTo>
                  <a:cubicBezTo>
                    <a:pt x="38232" y="10244"/>
                    <a:pt x="37881" y="10141"/>
                    <a:pt x="37454" y="10141"/>
                  </a:cubicBezTo>
                  <a:cubicBezTo>
                    <a:pt x="36387" y="10141"/>
                    <a:pt x="34841" y="10785"/>
                    <a:pt x="34841" y="10785"/>
                  </a:cubicBezTo>
                  <a:cubicBezTo>
                    <a:pt x="34841" y="10785"/>
                    <a:pt x="34841" y="10136"/>
                    <a:pt x="34336" y="8369"/>
                  </a:cubicBezTo>
                  <a:cubicBezTo>
                    <a:pt x="33831" y="6602"/>
                    <a:pt x="31343" y="2851"/>
                    <a:pt x="24418" y="831"/>
                  </a:cubicBezTo>
                  <a:cubicBezTo>
                    <a:pt x="22415" y="247"/>
                    <a:pt x="20286" y="0"/>
                    <a:pt x="18201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1" name="Google Shape;4681;gcc6c88134a_3_1"/>
            <p:cNvSpPr/>
            <p:nvPr/>
          </p:nvSpPr>
          <p:spPr>
            <a:xfrm>
              <a:off x="3018325" y="2572550"/>
              <a:ext cx="988250" cy="584325"/>
            </a:xfrm>
            <a:custGeom>
              <a:rect b="b" l="l" r="r" t="t"/>
              <a:pathLst>
                <a:path extrusionOk="0" h="23373" w="39530">
                  <a:moveTo>
                    <a:pt x="17925" y="578"/>
                  </a:moveTo>
                  <a:cubicBezTo>
                    <a:pt x="19981" y="578"/>
                    <a:pt x="22073" y="830"/>
                    <a:pt x="24057" y="1407"/>
                  </a:cubicBezTo>
                  <a:cubicBezTo>
                    <a:pt x="27447" y="2417"/>
                    <a:pt x="29792" y="3824"/>
                    <a:pt x="31306" y="5194"/>
                  </a:cubicBezTo>
                  <a:cubicBezTo>
                    <a:pt x="32821" y="6601"/>
                    <a:pt x="33542" y="7936"/>
                    <a:pt x="33759" y="8765"/>
                  </a:cubicBezTo>
                  <a:cubicBezTo>
                    <a:pt x="34011" y="9631"/>
                    <a:pt x="34156" y="10208"/>
                    <a:pt x="34192" y="10568"/>
                  </a:cubicBezTo>
                  <a:cubicBezTo>
                    <a:pt x="34228" y="10749"/>
                    <a:pt x="34264" y="10893"/>
                    <a:pt x="34264" y="10965"/>
                  </a:cubicBezTo>
                  <a:lnTo>
                    <a:pt x="34264" y="11037"/>
                  </a:lnTo>
                  <a:lnTo>
                    <a:pt x="34264" y="11073"/>
                  </a:lnTo>
                  <a:cubicBezTo>
                    <a:pt x="34264" y="11146"/>
                    <a:pt x="34300" y="11254"/>
                    <a:pt x="34408" y="11290"/>
                  </a:cubicBezTo>
                  <a:cubicBezTo>
                    <a:pt x="34450" y="11332"/>
                    <a:pt x="34505" y="11350"/>
                    <a:pt x="34565" y="11350"/>
                  </a:cubicBezTo>
                  <a:cubicBezTo>
                    <a:pt x="34607" y="11350"/>
                    <a:pt x="34652" y="11341"/>
                    <a:pt x="34697" y="11326"/>
                  </a:cubicBezTo>
                  <a:lnTo>
                    <a:pt x="34733" y="11326"/>
                  </a:lnTo>
                  <a:cubicBezTo>
                    <a:pt x="34877" y="11254"/>
                    <a:pt x="35274" y="11109"/>
                    <a:pt x="35743" y="10965"/>
                  </a:cubicBezTo>
                  <a:cubicBezTo>
                    <a:pt x="36211" y="10821"/>
                    <a:pt x="36752" y="10713"/>
                    <a:pt x="37185" y="10713"/>
                  </a:cubicBezTo>
                  <a:cubicBezTo>
                    <a:pt x="37366" y="10713"/>
                    <a:pt x="37510" y="10749"/>
                    <a:pt x="37618" y="10785"/>
                  </a:cubicBezTo>
                  <a:cubicBezTo>
                    <a:pt x="37726" y="10821"/>
                    <a:pt x="37798" y="10857"/>
                    <a:pt x="37834" y="10929"/>
                  </a:cubicBezTo>
                  <a:cubicBezTo>
                    <a:pt x="37943" y="11146"/>
                    <a:pt x="37979" y="11326"/>
                    <a:pt x="37979" y="11470"/>
                  </a:cubicBezTo>
                  <a:cubicBezTo>
                    <a:pt x="37979" y="11723"/>
                    <a:pt x="37871" y="11903"/>
                    <a:pt x="37798" y="12011"/>
                  </a:cubicBezTo>
                  <a:cubicBezTo>
                    <a:pt x="37762" y="12083"/>
                    <a:pt x="37726" y="12155"/>
                    <a:pt x="37690" y="12155"/>
                  </a:cubicBezTo>
                  <a:lnTo>
                    <a:pt x="37654" y="12191"/>
                  </a:lnTo>
                  <a:lnTo>
                    <a:pt x="37654" y="12228"/>
                  </a:lnTo>
                  <a:cubicBezTo>
                    <a:pt x="37582" y="12264"/>
                    <a:pt x="37546" y="12336"/>
                    <a:pt x="37546" y="12444"/>
                  </a:cubicBezTo>
                  <a:cubicBezTo>
                    <a:pt x="37546" y="12516"/>
                    <a:pt x="37582" y="12588"/>
                    <a:pt x="37618" y="12660"/>
                  </a:cubicBezTo>
                  <a:cubicBezTo>
                    <a:pt x="37654" y="12696"/>
                    <a:pt x="38700" y="13778"/>
                    <a:pt x="38916" y="16231"/>
                  </a:cubicBezTo>
                  <a:cubicBezTo>
                    <a:pt x="38953" y="16411"/>
                    <a:pt x="38953" y="16556"/>
                    <a:pt x="38953" y="16736"/>
                  </a:cubicBezTo>
                  <a:cubicBezTo>
                    <a:pt x="38953" y="17890"/>
                    <a:pt x="38556" y="18972"/>
                    <a:pt x="38051" y="19910"/>
                  </a:cubicBezTo>
                  <a:cubicBezTo>
                    <a:pt x="37582" y="20848"/>
                    <a:pt x="36933" y="21605"/>
                    <a:pt x="36500" y="22038"/>
                  </a:cubicBezTo>
                  <a:cubicBezTo>
                    <a:pt x="36031" y="22507"/>
                    <a:pt x="35490" y="22759"/>
                    <a:pt x="34841" y="22759"/>
                  </a:cubicBezTo>
                  <a:cubicBezTo>
                    <a:pt x="34228" y="22759"/>
                    <a:pt x="33470" y="22507"/>
                    <a:pt x="32641" y="21785"/>
                  </a:cubicBezTo>
                  <a:cubicBezTo>
                    <a:pt x="32244" y="21461"/>
                    <a:pt x="31847" y="20884"/>
                    <a:pt x="31487" y="20198"/>
                  </a:cubicBezTo>
                  <a:cubicBezTo>
                    <a:pt x="30982" y="19152"/>
                    <a:pt x="30513" y="17926"/>
                    <a:pt x="30080" y="16916"/>
                  </a:cubicBezTo>
                  <a:cubicBezTo>
                    <a:pt x="29864" y="16411"/>
                    <a:pt x="29647" y="15979"/>
                    <a:pt x="29395" y="15654"/>
                  </a:cubicBezTo>
                  <a:cubicBezTo>
                    <a:pt x="29287" y="15474"/>
                    <a:pt x="29178" y="15329"/>
                    <a:pt x="29034" y="15221"/>
                  </a:cubicBezTo>
                  <a:cubicBezTo>
                    <a:pt x="28890" y="15113"/>
                    <a:pt x="28710" y="15041"/>
                    <a:pt x="28529" y="15041"/>
                  </a:cubicBezTo>
                  <a:cubicBezTo>
                    <a:pt x="28096" y="15041"/>
                    <a:pt x="27231" y="15077"/>
                    <a:pt x="26257" y="15077"/>
                  </a:cubicBezTo>
                  <a:cubicBezTo>
                    <a:pt x="25391" y="15077"/>
                    <a:pt x="24490" y="15041"/>
                    <a:pt x="23804" y="14933"/>
                  </a:cubicBezTo>
                  <a:cubicBezTo>
                    <a:pt x="23444" y="14897"/>
                    <a:pt x="23155" y="14824"/>
                    <a:pt x="22975" y="14752"/>
                  </a:cubicBezTo>
                  <a:cubicBezTo>
                    <a:pt x="22903" y="14716"/>
                    <a:pt x="22831" y="14680"/>
                    <a:pt x="22795" y="14680"/>
                  </a:cubicBezTo>
                  <a:lnTo>
                    <a:pt x="22795" y="14644"/>
                  </a:lnTo>
                  <a:lnTo>
                    <a:pt x="22790" y="14649"/>
                  </a:lnTo>
                  <a:lnTo>
                    <a:pt x="22790" y="14649"/>
                  </a:lnTo>
                  <a:lnTo>
                    <a:pt x="22650" y="13778"/>
                  </a:lnTo>
                  <a:cubicBezTo>
                    <a:pt x="22650" y="13706"/>
                    <a:pt x="22614" y="13634"/>
                    <a:pt x="22542" y="13562"/>
                  </a:cubicBezTo>
                  <a:cubicBezTo>
                    <a:pt x="22470" y="13526"/>
                    <a:pt x="22362" y="13526"/>
                    <a:pt x="22290" y="13526"/>
                  </a:cubicBezTo>
                  <a:lnTo>
                    <a:pt x="9594" y="16772"/>
                  </a:lnTo>
                  <a:lnTo>
                    <a:pt x="8440" y="15979"/>
                  </a:lnTo>
                  <a:cubicBezTo>
                    <a:pt x="8398" y="15936"/>
                    <a:pt x="8343" y="15919"/>
                    <a:pt x="8283" y="15919"/>
                  </a:cubicBezTo>
                  <a:cubicBezTo>
                    <a:pt x="8241" y="15919"/>
                    <a:pt x="8196" y="15928"/>
                    <a:pt x="8151" y="15942"/>
                  </a:cubicBezTo>
                  <a:cubicBezTo>
                    <a:pt x="8151" y="15942"/>
                    <a:pt x="8079" y="15979"/>
                    <a:pt x="8007" y="16015"/>
                  </a:cubicBezTo>
                  <a:cubicBezTo>
                    <a:pt x="7682" y="16159"/>
                    <a:pt x="6817" y="16520"/>
                    <a:pt x="5807" y="16844"/>
                  </a:cubicBezTo>
                  <a:cubicBezTo>
                    <a:pt x="4761" y="17169"/>
                    <a:pt x="3607" y="17421"/>
                    <a:pt x="2705" y="17421"/>
                  </a:cubicBezTo>
                  <a:cubicBezTo>
                    <a:pt x="2236" y="17421"/>
                    <a:pt x="1876" y="17349"/>
                    <a:pt x="1623" y="17205"/>
                  </a:cubicBezTo>
                  <a:cubicBezTo>
                    <a:pt x="1299" y="17024"/>
                    <a:pt x="1046" y="16700"/>
                    <a:pt x="866" y="16267"/>
                  </a:cubicBezTo>
                  <a:cubicBezTo>
                    <a:pt x="685" y="15834"/>
                    <a:pt x="613" y="15257"/>
                    <a:pt x="613" y="14644"/>
                  </a:cubicBezTo>
                  <a:cubicBezTo>
                    <a:pt x="613" y="13129"/>
                    <a:pt x="1190" y="11254"/>
                    <a:pt x="2344" y="9991"/>
                  </a:cubicBezTo>
                  <a:cubicBezTo>
                    <a:pt x="3210" y="9018"/>
                    <a:pt x="4436" y="8404"/>
                    <a:pt x="5482" y="8008"/>
                  </a:cubicBezTo>
                  <a:cubicBezTo>
                    <a:pt x="6023" y="7791"/>
                    <a:pt x="6492" y="7647"/>
                    <a:pt x="6853" y="7503"/>
                  </a:cubicBezTo>
                  <a:cubicBezTo>
                    <a:pt x="6997" y="7467"/>
                    <a:pt x="7141" y="7395"/>
                    <a:pt x="7286" y="7322"/>
                  </a:cubicBezTo>
                  <a:cubicBezTo>
                    <a:pt x="7322" y="7286"/>
                    <a:pt x="7394" y="7286"/>
                    <a:pt x="7466" y="7214"/>
                  </a:cubicBezTo>
                  <a:lnTo>
                    <a:pt x="7538" y="7106"/>
                  </a:lnTo>
                  <a:cubicBezTo>
                    <a:pt x="7574" y="7070"/>
                    <a:pt x="7574" y="6998"/>
                    <a:pt x="7574" y="6926"/>
                  </a:cubicBezTo>
                  <a:cubicBezTo>
                    <a:pt x="7574" y="6854"/>
                    <a:pt x="7538" y="6745"/>
                    <a:pt x="7502" y="6709"/>
                  </a:cubicBezTo>
                  <a:cubicBezTo>
                    <a:pt x="7430" y="6637"/>
                    <a:pt x="7358" y="6601"/>
                    <a:pt x="7322" y="6565"/>
                  </a:cubicBezTo>
                  <a:cubicBezTo>
                    <a:pt x="7250" y="6529"/>
                    <a:pt x="7177" y="6529"/>
                    <a:pt x="7105" y="6493"/>
                  </a:cubicBezTo>
                  <a:cubicBezTo>
                    <a:pt x="6636" y="6349"/>
                    <a:pt x="6023" y="6204"/>
                    <a:pt x="5590" y="5952"/>
                  </a:cubicBezTo>
                  <a:cubicBezTo>
                    <a:pt x="5374" y="5844"/>
                    <a:pt x="5158" y="5699"/>
                    <a:pt x="5049" y="5591"/>
                  </a:cubicBezTo>
                  <a:cubicBezTo>
                    <a:pt x="4941" y="5447"/>
                    <a:pt x="4869" y="5303"/>
                    <a:pt x="4869" y="5158"/>
                  </a:cubicBezTo>
                  <a:cubicBezTo>
                    <a:pt x="4869" y="5014"/>
                    <a:pt x="4941" y="4798"/>
                    <a:pt x="5122" y="4545"/>
                  </a:cubicBezTo>
                  <a:cubicBezTo>
                    <a:pt x="5302" y="4293"/>
                    <a:pt x="5590" y="3968"/>
                    <a:pt x="6059" y="3608"/>
                  </a:cubicBezTo>
                  <a:cubicBezTo>
                    <a:pt x="7033" y="2850"/>
                    <a:pt x="8728" y="2093"/>
                    <a:pt x="10820" y="1516"/>
                  </a:cubicBezTo>
                  <a:cubicBezTo>
                    <a:pt x="12912" y="975"/>
                    <a:pt x="15365" y="578"/>
                    <a:pt x="17925" y="578"/>
                  </a:cubicBezTo>
                  <a:close/>
                  <a:moveTo>
                    <a:pt x="17925" y="1"/>
                  </a:moveTo>
                  <a:cubicBezTo>
                    <a:pt x="15329" y="1"/>
                    <a:pt x="12804" y="361"/>
                    <a:pt x="10676" y="939"/>
                  </a:cubicBezTo>
                  <a:cubicBezTo>
                    <a:pt x="8512" y="1516"/>
                    <a:pt x="6781" y="2309"/>
                    <a:pt x="5699" y="3139"/>
                  </a:cubicBezTo>
                  <a:cubicBezTo>
                    <a:pt x="5194" y="3535"/>
                    <a:pt x="4869" y="3860"/>
                    <a:pt x="4617" y="4221"/>
                  </a:cubicBezTo>
                  <a:cubicBezTo>
                    <a:pt x="4400" y="4545"/>
                    <a:pt x="4292" y="4834"/>
                    <a:pt x="4292" y="5158"/>
                  </a:cubicBezTo>
                  <a:cubicBezTo>
                    <a:pt x="4292" y="5483"/>
                    <a:pt x="4400" y="5772"/>
                    <a:pt x="4617" y="5988"/>
                  </a:cubicBezTo>
                  <a:cubicBezTo>
                    <a:pt x="4905" y="6313"/>
                    <a:pt x="5302" y="6493"/>
                    <a:pt x="5735" y="6673"/>
                  </a:cubicBezTo>
                  <a:cubicBezTo>
                    <a:pt x="6016" y="6801"/>
                    <a:pt x="6315" y="6893"/>
                    <a:pt x="6594" y="6974"/>
                  </a:cubicBezTo>
                  <a:lnTo>
                    <a:pt x="6594" y="6974"/>
                  </a:lnTo>
                  <a:cubicBezTo>
                    <a:pt x="6121" y="7126"/>
                    <a:pt x="5394" y="7360"/>
                    <a:pt x="4617" y="7719"/>
                  </a:cubicBezTo>
                  <a:cubicBezTo>
                    <a:pt x="3679" y="8116"/>
                    <a:pt x="2669" y="8729"/>
                    <a:pt x="1876" y="9595"/>
                  </a:cubicBezTo>
                  <a:cubicBezTo>
                    <a:pt x="613" y="11001"/>
                    <a:pt x="0" y="12985"/>
                    <a:pt x="0" y="14644"/>
                  </a:cubicBezTo>
                  <a:cubicBezTo>
                    <a:pt x="0" y="15329"/>
                    <a:pt x="108" y="15942"/>
                    <a:pt x="325" y="16483"/>
                  </a:cubicBezTo>
                  <a:cubicBezTo>
                    <a:pt x="541" y="17024"/>
                    <a:pt x="866" y="17457"/>
                    <a:pt x="1335" y="17746"/>
                  </a:cubicBezTo>
                  <a:cubicBezTo>
                    <a:pt x="1731" y="17962"/>
                    <a:pt x="2200" y="18034"/>
                    <a:pt x="2705" y="18034"/>
                  </a:cubicBezTo>
                  <a:cubicBezTo>
                    <a:pt x="3859" y="18034"/>
                    <a:pt x="5266" y="17638"/>
                    <a:pt x="6420" y="17277"/>
                  </a:cubicBezTo>
                  <a:cubicBezTo>
                    <a:pt x="7244" y="16985"/>
                    <a:pt x="7930" y="16692"/>
                    <a:pt x="8235" y="16559"/>
                  </a:cubicBezTo>
                  <a:lnTo>
                    <a:pt x="8235" y="16559"/>
                  </a:lnTo>
                  <a:lnTo>
                    <a:pt x="9341" y="17349"/>
                  </a:lnTo>
                  <a:cubicBezTo>
                    <a:pt x="9392" y="17375"/>
                    <a:pt x="9462" y="17400"/>
                    <a:pt x="9523" y="17400"/>
                  </a:cubicBezTo>
                  <a:cubicBezTo>
                    <a:pt x="9549" y="17400"/>
                    <a:pt x="9573" y="17396"/>
                    <a:pt x="9594" y="17385"/>
                  </a:cubicBezTo>
                  <a:lnTo>
                    <a:pt x="22106" y="14187"/>
                  </a:lnTo>
                  <a:lnTo>
                    <a:pt x="22106" y="14187"/>
                  </a:lnTo>
                  <a:cubicBezTo>
                    <a:pt x="22121" y="14314"/>
                    <a:pt x="22138" y="14495"/>
                    <a:pt x="22181" y="14752"/>
                  </a:cubicBezTo>
                  <a:cubicBezTo>
                    <a:pt x="22217" y="14897"/>
                    <a:pt x="22290" y="15041"/>
                    <a:pt x="22398" y="15113"/>
                  </a:cubicBezTo>
                  <a:cubicBezTo>
                    <a:pt x="22578" y="15293"/>
                    <a:pt x="22795" y="15365"/>
                    <a:pt x="23083" y="15438"/>
                  </a:cubicBezTo>
                  <a:cubicBezTo>
                    <a:pt x="23877" y="15618"/>
                    <a:pt x="25103" y="15654"/>
                    <a:pt x="26257" y="15654"/>
                  </a:cubicBezTo>
                  <a:lnTo>
                    <a:pt x="28529" y="15654"/>
                  </a:lnTo>
                  <a:cubicBezTo>
                    <a:pt x="28538" y="15645"/>
                    <a:pt x="28549" y="15640"/>
                    <a:pt x="28563" y="15640"/>
                  </a:cubicBezTo>
                  <a:cubicBezTo>
                    <a:pt x="28604" y="15640"/>
                    <a:pt x="28664" y="15681"/>
                    <a:pt x="28746" y="15762"/>
                  </a:cubicBezTo>
                  <a:cubicBezTo>
                    <a:pt x="28926" y="15979"/>
                    <a:pt x="29178" y="16411"/>
                    <a:pt x="29431" y="16916"/>
                  </a:cubicBezTo>
                  <a:cubicBezTo>
                    <a:pt x="29792" y="17746"/>
                    <a:pt x="30188" y="18792"/>
                    <a:pt x="30621" y="19766"/>
                  </a:cubicBezTo>
                  <a:cubicBezTo>
                    <a:pt x="31090" y="20775"/>
                    <a:pt x="31595" y="21677"/>
                    <a:pt x="32244" y="22218"/>
                  </a:cubicBezTo>
                  <a:cubicBezTo>
                    <a:pt x="33146" y="23012"/>
                    <a:pt x="34047" y="23372"/>
                    <a:pt x="34841" y="23372"/>
                  </a:cubicBezTo>
                  <a:cubicBezTo>
                    <a:pt x="35670" y="23372"/>
                    <a:pt x="36356" y="23012"/>
                    <a:pt x="36933" y="22471"/>
                  </a:cubicBezTo>
                  <a:cubicBezTo>
                    <a:pt x="37402" y="21966"/>
                    <a:pt x="38051" y="21172"/>
                    <a:pt x="38592" y="20198"/>
                  </a:cubicBezTo>
                  <a:cubicBezTo>
                    <a:pt x="39133" y="19225"/>
                    <a:pt x="39530" y="17998"/>
                    <a:pt x="39530" y="16736"/>
                  </a:cubicBezTo>
                  <a:cubicBezTo>
                    <a:pt x="39530" y="16556"/>
                    <a:pt x="39530" y="16375"/>
                    <a:pt x="39530" y="16195"/>
                  </a:cubicBezTo>
                  <a:cubicBezTo>
                    <a:pt x="39335" y="14081"/>
                    <a:pt x="38583" y="12890"/>
                    <a:pt x="38232" y="12438"/>
                  </a:cubicBezTo>
                  <a:lnTo>
                    <a:pt x="38232" y="12438"/>
                  </a:lnTo>
                  <a:cubicBezTo>
                    <a:pt x="38255" y="12407"/>
                    <a:pt x="38278" y="12373"/>
                    <a:pt x="38303" y="12336"/>
                  </a:cubicBezTo>
                  <a:cubicBezTo>
                    <a:pt x="38448" y="12155"/>
                    <a:pt x="38556" y="11867"/>
                    <a:pt x="38556" y="11470"/>
                  </a:cubicBezTo>
                  <a:cubicBezTo>
                    <a:pt x="38556" y="11254"/>
                    <a:pt x="38520" y="10965"/>
                    <a:pt x="38375" y="10677"/>
                  </a:cubicBezTo>
                  <a:cubicBezTo>
                    <a:pt x="38267" y="10460"/>
                    <a:pt x="38051" y="10316"/>
                    <a:pt x="37834" y="10208"/>
                  </a:cubicBezTo>
                  <a:cubicBezTo>
                    <a:pt x="37618" y="10136"/>
                    <a:pt x="37402" y="10100"/>
                    <a:pt x="37185" y="10100"/>
                  </a:cubicBezTo>
                  <a:cubicBezTo>
                    <a:pt x="36572" y="10100"/>
                    <a:pt x="35923" y="10280"/>
                    <a:pt x="35382" y="10460"/>
                  </a:cubicBezTo>
                  <a:cubicBezTo>
                    <a:pt x="35174" y="10516"/>
                    <a:pt x="34987" y="10577"/>
                    <a:pt x="34836" y="10630"/>
                  </a:cubicBezTo>
                  <a:lnTo>
                    <a:pt x="34836" y="10630"/>
                  </a:lnTo>
                  <a:cubicBezTo>
                    <a:pt x="34780" y="10251"/>
                    <a:pt x="34648" y="9604"/>
                    <a:pt x="34336" y="8585"/>
                  </a:cubicBezTo>
                  <a:cubicBezTo>
                    <a:pt x="34084" y="7647"/>
                    <a:pt x="33290" y="6204"/>
                    <a:pt x="31703" y="4762"/>
                  </a:cubicBezTo>
                  <a:cubicBezTo>
                    <a:pt x="30116" y="3319"/>
                    <a:pt x="27700" y="1840"/>
                    <a:pt x="24201" y="830"/>
                  </a:cubicBezTo>
                  <a:cubicBezTo>
                    <a:pt x="22181" y="253"/>
                    <a:pt x="20017" y="1"/>
                    <a:pt x="17925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2" name="Google Shape;4682;gcc6c88134a_3_1"/>
            <p:cNvSpPr/>
            <p:nvPr/>
          </p:nvSpPr>
          <p:spPr>
            <a:xfrm>
              <a:off x="3553000" y="3237875"/>
              <a:ext cx="350775" cy="489200"/>
            </a:xfrm>
            <a:custGeom>
              <a:rect b="b" l="l" r="r" t="t"/>
              <a:pathLst>
                <a:path extrusionOk="0" h="19568" w="14031">
                  <a:moveTo>
                    <a:pt x="12612" y="1"/>
                  </a:moveTo>
                  <a:cubicBezTo>
                    <a:pt x="11647" y="1"/>
                    <a:pt x="9796" y="3410"/>
                    <a:pt x="8513" y="6678"/>
                  </a:cubicBezTo>
                  <a:cubicBezTo>
                    <a:pt x="6962" y="10717"/>
                    <a:pt x="1" y="15875"/>
                    <a:pt x="1227" y="17101"/>
                  </a:cubicBezTo>
                  <a:cubicBezTo>
                    <a:pt x="1976" y="17850"/>
                    <a:pt x="4325" y="19567"/>
                    <a:pt x="6731" y="19567"/>
                  </a:cubicBezTo>
                  <a:cubicBezTo>
                    <a:pt x="8265" y="19567"/>
                    <a:pt x="9822" y="18869"/>
                    <a:pt x="11001" y="16777"/>
                  </a:cubicBezTo>
                  <a:cubicBezTo>
                    <a:pt x="14031" y="11366"/>
                    <a:pt x="13129" y="618"/>
                    <a:pt x="13129" y="618"/>
                  </a:cubicBezTo>
                  <a:cubicBezTo>
                    <a:pt x="13019" y="191"/>
                    <a:pt x="12840" y="1"/>
                    <a:pt x="126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3" name="Google Shape;4683;gcc6c88134a_3_1"/>
            <p:cNvSpPr/>
            <p:nvPr/>
          </p:nvSpPr>
          <p:spPr>
            <a:xfrm>
              <a:off x="3580050" y="3238000"/>
              <a:ext cx="303900" cy="488725"/>
            </a:xfrm>
            <a:custGeom>
              <a:rect b="b" l="l" r="r" t="t"/>
              <a:pathLst>
                <a:path extrusionOk="0" h="19549" w="12156">
                  <a:moveTo>
                    <a:pt x="11542" y="0"/>
                  </a:moveTo>
                  <a:cubicBezTo>
                    <a:pt x="10569" y="0"/>
                    <a:pt x="8729" y="3391"/>
                    <a:pt x="7431" y="6673"/>
                  </a:cubicBezTo>
                  <a:cubicBezTo>
                    <a:pt x="5988" y="10388"/>
                    <a:pt x="1" y="15040"/>
                    <a:pt x="1" y="16735"/>
                  </a:cubicBezTo>
                  <a:cubicBezTo>
                    <a:pt x="1" y="16880"/>
                    <a:pt x="73" y="16988"/>
                    <a:pt x="145" y="17096"/>
                  </a:cubicBezTo>
                  <a:cubicBezTo>
                    <a:pt x="903" y="17854"/>
                    <a:pt x="3247" y="19549"/>
                    <a:pt x="5627" y="19549"/>
                  </a:cubicBezTo>
                  <a:cubicBezTo>
                    <a:pt x="7178" y="19549"/>
                    <a:pt x="8729" y="18863"/>
                    <a:pt x="9919" y="16772"/>
                  </a:cubicBezTo>
                  <a:cubicBezTo>
                    <a:pt x="11795" y="13381"/>
                    <a:pt x="12156" y="7863"/>
                    <a:pt x="12156" y="4256"/>
                  </a:cubicBezTo>
                  <a:cubicBezTo>
                    <a:pt x="12156" y="2092"/>
                    <a:pt x="12047" y="613"/>
                    <a:pt x="12047" y="613"/>
                  </a:cubicBezTo>
                  <a:cubicBezTo>
                    <a:pt x="11939" y="181"/>
                    <a:pt x="11759" y="0"/>
                    <a:pt x="11542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4" name="Google Shape;4684;gcc6c88134a_3_1"/>
            <p:cNvSpPr/>
            <p:nvPr/>
          </p:nvSpPr>
          <p:spPr>
            <a:xfrm>
              <a:off x="3572850" y="3229875"/>
              <a:ext cx="319225" cy="504975"/>
            </a:xfrm>
            <a:custGeom>
              <a:rect b="b" l="l" r="r" t="t"/>
              <a:pathLst>
                <a:path extrusionOk="0" h="20199" w="12769">
                  <a:moveTo>
                    <a:pt x="11830" y="614"/>
                  </a:moveTo>
                  <a:lnTo>
                    <a:pt x="11903" y="650"/>
                  </a:lnTo>
                  <a:cubicBezTo>
                    <a:pt x="11939" y="722"/>
                    <a:pt x="11975" y="830"/>
                    <a:pt x="12047" y="1011"/>
                  </a:cubicBezTo>
                  <a:cubicBezTo>
                    <a:pt x="12047" y="1049"/>
                    <a:pt x="12047" y="1118"/>
                    <a:pt x="12047" y="1227"/>
                  </a:cubicBezTo>
                  <a:cubicBezTo>
                    <a:pt x="12083" y="1732"/>
                    <a:pt x="12155" y="2958"/>
                    <a:pt x="12155" y="4581"/>
                  </a:cubicBezTo>
                  <a:cubicBezTo>
                    <a:pt x="12155" y="6385"/>
                    <a:pt x="12047" y="8657"/>
                    <a:pt x="11758" y="10893"/>
                  </a:cubicBezTo>
                  <a:cubicBezTo>
                    <a:pt x="11434" y="13129"/>
                    <a:pt x="10857" y="15293"/>
                    <a:pt x="9919" y="16952"/>
                  </a:cubicBezTo>
                  <a:cubicBezTo>
                    <a:pt x="9378" y="17962"/>
                    <a:pt x="8729" y="18611"/>
                    <a:pt x="8043" y="19008"/>
                  </a:cubicBezTo>
                  <a:cubicBezTo>
                    <a:pt x="7358" y="19405"/>
                    <a:pt x="6637" y="19585"/>
                    <a:pt x="5915" y="19585"/>
                  </a:cubicBezTo>
                  <a:cubicBezTo>
                    <a:pt x="4797" y="19585"/>
                    <a:pt x="3643" y="19188"/>
                    <a:pt x="2705" y="18684"/>
                  </a:cubicBezTo>
                  <a:cubicBezTo>
                    <a:pt x="1768" y="18179"/>
                    <a:pt x="1010" y="17565"/>
                    <a:pt x="650" y="17205"/>
                  </a:cubicBezTo>
                  <a:cubicBezTo>
                    <a:pt x="614" y="17169"/>
                    <a:pt x="614" y="17133"/>
                    <a:pt x="614" y="17060"/>
                  </a:cubicBezTo>
                  <a:cubicBezTo>
                    <a:pt x="577" y="16916"/>
                    <a:pt x="650" y="16700"/>
                    <a:pt x="830" y="16447"/>
                  </a:cubicBezTo>
                  <a:cubicBezTo>
                    <a:pt x="1082" y="15942"/>
                    <a:pt x="1587" y="15329"/>
                    <a:pt x="2200" y="14608"/>
                  </a:cubicBezTo>
                  <a:cubicBezTo>
                    <a:pt x="3138" y="13562"/>
                    <a:pt x="4364" y="12300"/>
                    <a:pt x="5446" y="11001"/>
                  </a:cubicBezTo>
                  <a:cubicBezTo>
                    <a:pt x="6529" y="9703"/>
                    <a:pt x="7502" y="8368"/>
                    <a:pt x="8007" y="7106"/>
                  </a:cubicBezTo>
                  <a:cubicBezTo>
                    <a:pt x="8656" y="5483"/>
                    <a:pt x="9414" y="3824"/>
                    <a:pt x="10135" y="2598"/>
                  </a:cubicBezTo>
                  <a:cubicBezTo>
                    <a:pt x="10532" y="1948"/>
                    <a:pt x="10857" y="1443"/>
                    <a:pt x="11181" y="1119"/>
                  </a:cubicBezTo>
                  <a:cubicBezTo>
                    <a:pt x="11325" y="938"/>
                    <a:pt x="11470" y="794"/>
                    <a:pt x="11578" y="722"/>
                  </a:cubicBezTo>
                  <a:cubicBezTo>
                    <a:pt x="11686" y="650"/>
                    <a:pt x="11794" y="614"/>
                    <a:pt x="11830" y="614"/>
                  </a:cubicBezTo>
                  <a:close/>
                  <a:moveTo>
                    <a:pt x="11830" y="1"/>
                  </a:moveTo>
                  <a:cubicBezTo>
                    <a:pt x="11614" y="37"/>
                    <a:pt x="11434" y="109"/>
                    <a:pt x="11253" y="217"/>
                  </a:cubicBezTo>
                  <a:cubicBezTo>
                    <a:pt x="10929" y="434"/>
                    <a:pt x="10640" y="758"/>
                    <a:pt x="10316" y="1191"/>
                  </a:cubicBezTo>
                  <a:cubicBezTo>
                    <a:pt x="9378" y="2525"/>
                    <a:pt x="8296" y="4726"/>
                    <a:pt x="7466" y="6890"/>
                  </a:cubicBezTo>
                  <a:cubicBezTo>
                    <a:pt x="6781" y="8657"/>
                    <a:pt x="4942" y="10749"/>
                    <a:pt x="3246" y="12588"/>
                  </a:cubicBezTo>
                  <a:cubicBezTo>
                    <a:pt x="2417" y="13490"/>
                    <a:pt x="1623" y="14355"/>
                    <a:pt x="1010" y="15113"/>
                  </a:cubicBezTo>
                  <a:cubicBezTo>
                    <a:pt x="722" y="15474"/>
                    <a:pt x="469" y="15834"/>
                    <a:pt x="289" y="16123"/>
                  </a:cubicBezTo>
                  <a:cubicBezTo>
                    <a:pt x="109" y="16447"/>
                    <a:pt x="0" y="16736"/>
                    <a:pt x="0" y="17060"/>
                  </a:cubicBezTo>
                  <a:cubicBezTo>
                    <a:pt x="0" y="17241"/>
                    <a:pt x="72" y="17493"/>
                    <a:pt x="217" y="17638"/>
                  </a:cubicBezTo>
                  <a:cubicBezTo>
                    <a:pt x="650" y="18034"/>
                    <a:pt x="1407" y="18647"/>
                    <a:pt x="2417" y="19188"/>
                  </a:cubicBezTo>
                  <a:cubicBezTo>
                    <a:pt x="3427" y="19729"/>
                    <a:pt x="4653" y="20198"/>
                    <a:pt x="5915" y="20198"/>
                  </a:cubicBezTo>
                  <a:cubicBezTo>
                    <a:pt x="6745" y="20198"/>
                    <a:pt x="7574" y="19982"/>
                    <a:pt x="8332" y="19513"/>
                  </a:cubicBezTo>
                  <a:cubicBezTo>
                    <a:pt x="9125" y="19080"/>
                    <a:pt x="9847" y="18323"/>
                    <a:pt x="10460" y="17241"/>
                  </a:cubicBezTo>
                  <a:cubicBezTo>
                    <a:pt x="11434" y="15474"/>
                    <a:pt x="12011" y="13237"/>
                    <a:pt x="12335" y="10965"/>
                  </a:cubicBezTo>
                  <a:cubicBezTo>
                    <a:pt x="12660" y="8693"/>
                    <a:pt x="12768" y="6385"/>
                    <a:pt x="12768" y="4581"/>
                  </a:cubicBezTo>
                  <a:cubicBezTo>
                    <a:pt x="12768" y="2417"/>
                    <a:pt x="12624" y="902"/>
                    <a:pt x="12624" y="902"/>
                  </a:cubicBezTo>
                  <a:lnTo>
                    <a:pt x="12624" y="866"/>
                  </a:lnTo>
                  <a:cubicBezTo>
                    <a:pt x="12552" y="614"/>
                    <a:pt x="12480" y="434"/>
                    <a:pt x="12335" y="289"/>
                  </a:cubicBezTo>
                  <a:cubicBezTo>
                    <a:pt x="12227" y="109"/>
                    <a:pt x="12011" y="1"/>
                    <a:pt x="11830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5" name="Google Shape;4685;gcc6c88134a_3_1"/>
            <p:cNvSpPr/>
            <p:nvPr/>
          </p:nvSpPr>
          <p:spPr>
            <a:xfrm>
              <a:off x="3224800" y="2836750"/>
              <a:ext cx="786275" cy="880150"/>
            </a:xfrm>
            <a:custGeom>
              <a:rect b="b" l="l" r="r" t="t"/>
              <a:pathLst>
                <a:path extrusionOk="0" h="35206" w="31451">
                  <a:moveTo>
                    <a:pt x="19513" y="0"/>
                  </a:moveTo>
                  <a:cubicBezTo>
                    <a:pt x="19512" y="1"/>
                    <a:pt x="3138" y="4256"/>
                    <a:pt x="0" y="5663"/>
                  </a:cubicBezTo>
                  <a:cubicBezTo>
                    <a:pt x="0" y="5663"/>
                    <a:pt x="253" y="14211"/>
                    <a:pt x="3535" y="23156"/>
                  </a:cubicBezTo>
                  <a:cubicBezTo>
                    <a:pt x="6817" y="32064"/>
                    <a:pt x="12335" y="35094"/>
                    <a:pt x="14716" y="35202"/>
                  </a:cubicBezTo>
                  <a:cubicBezTo>
                    <a:pt x="14753" y="35204"/>
                    <a:pt x="14791" y="35205"/>
                    <a:pt x="14830" y="35205"/>
                  </a:cubicBezTo>
                  <a:cubicBezTo>
                    <a:pt x="17272" y="35205"/>
                    <a:pt x="21672" y="30736"/>
                    <a:pt x="23660" y="26546"/>
                  </a:cubicBezTo>
                  <a:cubicBezTo>
                    <a:pt x="25680" y="22254"/>
                    <a:pt x="27051" y="17349"/>
                    <a:pt x="27051" y="17349"/>
                  </a:cubicBezTo>
                  <a:cubicBezTo>
                    <a:pt x="27051" y="17349"/>
                    <a:pt x="29972" y="16339"/>
                    <a:pt x="30730" y="13706"/>
                  </a:cubicBezTo>
                  <a:cubicBezTo>
                    <a:pt x="31451" y="11073"/>
                    <a:pt x="31343" y="8657"/>
                    <a:pt x="29323" y="8404"/>
                  </a:cubicBezTo>
                  <a:cubicBezTo>
                    <a:pt x="29239" y="8394"/>
                    <a:pt x="29158" y="8389"/>
                    <a:pt x="29078" y="8389"/>
                  </a:cubicBezTo>
                  <a:cubicBezTo>
                    <a:pt x="27233" y="8389"/>
                    <a:pt x="26438" y="11073"/>
                    <a:pt x="26438" y="11073"/>
                  </a:cubicBezTo>
                  <a:cubicBezTo>
                    <a:pt x="26438" y="11073"/>
                    <a:pt x="23913" y="9414"/>
                    <a:pt x="22903" y="6168"/>
                  </a:cubicBezTo>
                  <a:cubicBezTo>
                    <a:pt x="22001" y="3236"/>
                    <a:pt x="23517" y="908"/>
                    <a:pt x="23130" y="908"/>
                  </a:cubicBezTo>
                  <a:cubicBezTo>
                    <a:pt x="23084" y="908"/>
                    <a:pt x="23011" y="941"/>
                    <a:pt x="22903" y="1010"/>
                  </a:cubicBezTo>
                  <a:cubicBezTo>
                    <a:pt x="21982" y="1569"/>
                    <a:pt x="20222" y="3298"/>
                    <a:pt x="19180" y="3298"/>
                  </a:cubicBezTo>
                  <a:cubicBezTo>
                    <a:pt x="19080" y="3298"/>
                    <a:pt x="18986" y="3282"/>
                    <a:pt x="18900" y="3247"/>
                  </a:cubicBezTo>
                  <a:cubicBezTo>
                    <a:pt x="17890" y="2886"/>
                    <a:pt x="19513" y="1"/>
                    <a:pt x="1951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6" name="Google Shape;4686;gcc6c88134a_3_1"/>
            <p:cNvSpPr/>
            <p:nvPr/>
          </p:nvSpPr>
          <p:spPr>
            <a:xfrm>
              <a:off x="3217575" y="2829200"/>
              <a:ext cx="793500" cy="895725"/>
            </a:xfrm>
            <a:custGeom>
              <a:rect b="b" l="l" r="r" t="t"/>
              <a:pathLst>
                <a:path extrusionOk="0" h="35829" w="31740">
                  <a:moveTo>
                    <a:pt x="19227" y="757"/>
                  </a:moveTo>
                  <a:cubicBezTo>
                    <a:pt x="19168" y="873"/>
                    <a:pt x="19106" y="999"/>
                    <a:pt x="19044" y="1132"/>
                  </a:cubicBezTo>
                  <a:cubicBezTo>
                    <a:pt x="18792" y="1709"/>
                    <a:pt x="18539" y="2358"/>
                    <a:pt x="18539" y="2935"/>
                  </a:cubicBezTo>
                  <a:cubicBezTo>
                    <a:pt x="18539" y="3116"/>
                    <a:pt x="18575" y="3296"/>
                    <a:pt x="18648" y="3476"/>
                  </a:cubicBezTo>
                  <a:cubicBezTo>
                    <a:pt x="18720" y="3621"/>
                    <a:pt x="18864" y="3765"/>
                    <a:pt x="19080" y="3837"/>
                  </a:cubicBezTo>
                  <a:cubicBezTo>
                    <a:pt x="19189" y="3873"/>
                    <a:pt x="19333" y="3909"/>
                    <a:pt x="19441" y="3909"/>
                  </a:cubicBezTo>
                  <a:cubicBezTo>
                    <a:pt x="19802" y="3909"/>
                    <a:pt x="20126" y="3765"/>
                    <a:pt x="20487" y="3585"/>
                  </a:cubicBezTo>
                  <a:cubicBezTo>
                    <a:pt x="21028" y="3332"/>
                    <a:pt x="21569" y="2899"/>
                    <a:pt x="22074" y="2503"/>
                  </a:cubicBezTo>
                  <a:cubicBezTo>
                    <a:pt x="22443" y="2239"/>
                    <a:pt x="22794" y="1955"/>
                    <a:pt x="23082" y="1752"/>
                  </a:cubicBezTo>
                  <a:lnTo>
                    <a:pt x="23082" y="1752"/>
                  </a:lnTo>
                  <a:cubicBezTo>
                    <a:pt x="22898" y="2318"/>
                    <a:pt x="22615" y="3308"/>
                    <a:pt x="22615" y="4486"/>
                  </a:cubicBezTo>
                  <a:cubicBezTo>
                    <a:pt x="22615" y="5135"/>
                    <a:pt x="22687" y="5821"/>
                    <a:pt x="22904" y="6542"/>
                  </a:cubicBezTo>
                  <a:cubicBezTo>
                    <a:pt x="23949" y="9932"/>
                    <a:pt x="26546" y="11591"/>
                    <a:pt x="26546" y="11628"/>
                  </a:cubicBezTo>
                  <a:cubicBezTo>
                    <a:pt x="26600" y="11646"/>
                    <a:pt x="26645" y="11655"/>
                    <a:pt x="26691" y="11655"/>
                  </a:cubicBezTo>
                  <a:cubicBezTo>
                    <a:pt x="26736" y="11655"/>
                    <a:pt x="26781" y="11646"/>
                    <a:pt x="26835" y="11628"/>
                  </a:cubicBezTo>
                  <a:cubicBezTo>
                    <a:pt x="26907" y="11628"/>
                    <a:pt x="26979" y="11555"/>
                    <a:pt x="27015" y="11447"/>
                  </a:cubicBezTo>
                  <a:lnTo>
                    <a:pt x="27015" y="11411"/>
                  </a:lnTo>
                  <a:cubicBezTo>
                    <a:pt x="27051" y="11303"/>
                    <a:pt x="27268" y="10654"/>
                    <a:pt x="27700" y="10077"/>
                  </a:cubicBezTo>
                  <a:cubicBezTo>
                    <a:pt x="27881" y="9788"/>
                    <a:pt x="28133" y="9500"/>
                    <a:pt x="28422" y="9319"/>
                  </a:cubicBezTo>
                  <a:cubicBezTo>
                    <a:pt x="28710" y="9139"/>
                    <a:pt x="28999" y="8995"/>
                    <a:pt x="29360" y="8995"/>
                  </a:cubicBezTo>
                  <a:cubicBezTo>
                    <a:pt x="29432" y="8995"/>
                    <a:pt x="29504" y="8995"/>
                    <a:pt x="29576" y="9031"/>
                  </a:cubicBezTo>
                  <a:cubicBezTo>
                    <a:pt x="30153" y="9103"/>
                    <a:pt x="30514" y="9319"/>
                    <a:pt x="30766" y="9716"/>
                  </a:cubicBezTo>
                  <a:cubicBezTo>
                    <a:pt x="31019" y="10113"/>
                    <a:pt x="31127" y="10690"/>
                    <a:pt x="31127" y="11375"/>
                  </a:cubicBezTo>
                  <a:cubicBezTo>
                    <a:pt x="31127" y="12096"/>
                    <a:pt x="30983" y="12998"/>
                    <a:pt x="30694" y="13936"/>
                  </a:cubicBezTo>
                  <a:cubicBezTo>
                    <a:pt x="30369" y="15162"/>
                    <a:pt x="29504" y="16028"/>
                    <a:pt x="28710" y="16569"/>
                  </a:cubicBezTo>
                  <a:cubicBezTo>
                    <a:pt x="28314" y="16857"/>
                    <a:pt x="27953" y="17038"/>
                    <a:pt x="27700" y="17182"/>
                  </a:cubicBezTo>
                  <a:cubicBezTo>
                    <a:pt x="27556" y="17254"/>
                    <a:pt x="27448" y="17290"/>
                    <a:pt x="27376" y="17326"/>
                  </a:cubicBezTo>
                  <a:lnTo>
                    <a:pt x="27268" y="17362"/>
                  </a:lnTo>
                  <a:cubicBezTo>
                    <a:pt x="27159" y="17398"/>
                    <a:pt x="27087" y="17470"/>
                    <a:pt x="27051" y="17579"/>
                  </a:cubicBezTo>
                  <a:cubicBezTo>
                    <a:pt x="27051" y="17579"/>
                    <a:pt x="26979" y="17867"/>
                    <a:pt x="26835" y="18408"/>
                  </a:cubicBezTo>
                  <a:cubicBezTo>
                    <a:pt x="26330" y="19959"/>
                    <a:pt x="25176" y="23530"/>
                    <a:pt x="23697" y="26704"/>
                  </a:cubicBezTo>
                  <a:cubicBezTo>
                    <a:pt x="22723" y="28795"/>
                    <a:pt x="21136" y="30923"/>
                    <a:pt x="19477" y="32546"/>
                  </a:cubicBezTo>
                  <a:cubicBezTo>
                    <a:pt x="18684" y="33376"/>
                    <a:pt x="17854" y="34025"/>
                    <a:pt x="17097" y="34494"/>
                  </a:cubicBezTo>
                  <a:cubicBezTo>
                    <a:pt x="16339" y="34963"/>
                    <a:pt x="15618" y="35215"/>
                    <a:pt x="15113" y="35215"/>
                  </a:cubicBezTo>
                  <a:lnTo>
                    <a:pt x="15041" y="35215"/>
                  </a:lnTo>
                  <a:cubicBezTo>
                    <a:pt x="13959" y="35179"/>
                    <a:pt x="12011" y="34422"/>
                    <a:pt x="9955" y="32546"/>
                  </a:cubicBezTo>
                  <a:cubicBezTo>
                    <a:pt x="7900" y="30707"/>
                    <a:pt x="5736" y="27750"/>
                    <a:pt x="4113" y="23349"/>
                  </a:cubicBezTo>
                  <a:cubicBezTo>
                    <a:pt x="2490" y="18913"/>
                    <a:pt x="1588" y="14549"/>
                    <a:pt x="1119" y="11303"/>
                  </a:cubicBezTo>
                  <a:cubicBezTo>
                    <a:pt x="903" y="9680"/>
                    <a:pt x="758" y="8345"/>
                    <a:pt x="686" y="7408"/>
                  </a:cubicBezTo>
                  <a:cubicBezTo>
                    <a:pt x="650" y="6939"/>
                    <a:pt x="614" y="6578"/>
                    <a:pt x="614" y="6326"/>
                  </a:cubicBezTo>
                  <a:cubicBezTo>
                    <a:pt x="614" y="6256"/>
                    <a:pt x="614" y="6195"/>
                    <a:pt x="614" y="6142"/>
                  </a:cubicBezTo>
                  <a:lnTo>
                    <a:pt x="614" y="6142"/>
                  </a:lnTo>
                  <a:cubicBezTo>
                    <a:pt x="1427" y="5813"/>
                    <a:pt x="2924" y="5309"/>
                    <a:pt x="4762" y="4775"/>
                  </a:cubicBezTo>
                  <a:cubicBezTo>
                    <a:pt x="7719" y="3873"/>
                    <a:pt x="11506" y="2827"/>
                    <a:pt x="14536" y="1998"/>
                  </a:cubicBezTo>
                  <a:cubicBezTo>
                    <a:pt x="16051" y="1601"/>
                    <a:pt x="17385" y="1240"/>
                    <a:pt x="18359" y="988"/>
                  </a:cubicBezTo>
                  <a:cubicBezTo>
                    <a:pt x="18699" y="896"/>
                    <a:pt x="18992" y="819"/>
                    <a:pt x="19227" y="757"/>
                  </a:cubicBezTo>
                  <a:close/>
                  <a:moveTo>
                    <a:pt x="19816" y="0"/>
                  </a:moveTo>
                  <a:cubicBezTo>
                    <a:pt x="19786" y="0"/>
                    <a:pt x="19757" y="5"/>
                    <a:pt x="19730" y="14"/>
                  </a:cubicBezTo>
                  <a:cubicBezTo>
                    <a:pt x="19730" y="14"/>
                    <a:pt x="15618" y="1060"/>
                    <a:pt x="11146" y="2322"/>
                  </a:cubicBezTo>
                  <a:cubicBezTo>
                    <a:pt x="8909" y="2935"/>
                    <a:pt x="6565" y="3585"/>
                    <a:pt x="4581" y="4198"/>
                  </a:cubicBezTo>
                  <a:cubicBezTo>
                    <a:pt x="2598" y="4775"/>
                    <a:pt x="1011" y="5316"/>
                    <a:pt x="181" y="5676"/>
                  </a:cubicBezTo>
                  <a:cubicBezTo>
                    <a:pt x="73" y="5713"/>
                    <a:pt x="1" y="5821"/>
                    <a:pt x="1" y="5965"/>
                  </a:cubicBezTo>
                  <a:cubicBezTo>
                    <a:pt x="1" y="5965"/>
                    <a:pt x="253" y="14549"/>
                    <a:pt x="3536" y="23530"/>
                  </a:cubicBezTo>
                  <a:cubicBezTo>
                    <a:pt x="5195" y="28038"/>
                    <a:pt x="7431" y="31068"/>
                    <a:pt x="9559" y="33015"/>
                  </a:cubicBezTo>
                  <a:cubicBezTo>
                    <a:pt x="11687" y="34927"/>
                    <a:pt x="13706" y="35756"/>
                    <a:pt x="15005" y="35829"/>
                  </a:cubicBezTo>
                  <a:lnTo>
                    <a:pt x="15113" y="35829"/>
                  </a:lnTo>
                  <a:cubicBezTo>
                    <a:pt x="15798" y="35829"/>
                    <a:pt x="16592" y="35504"/>
                    <a:pt x="17385" y="34999"/>
                  </a:cubicBezTo>
                  <a:cubicBezTo>
                    <a:pt x="19838" y="33520"/>
                    <a:pt x="22687" y="30202"/>
                    <a:pt x="24238" y="26956"/>
                  </a:cubicBezTo>
                  <a:cubicBezTo>
                    <a:pt x="26041" y="23124"/>
                    <a:pt x="27327" y="18802"/>
                    <a:pt x="27582" y="17895"/>
                  </a:cubicBezTo>
                  <a:lnTo>
                    <a:pt x="27582" y="17895"/>
                  </a:lnTo>
                  <a:cubicBezTo>
                    <a:pt x="27834" y="17799"/>
                    <a:pt x="28411" y="17541"/>
                    <a:pt x="29071" y="17074"/>
                  </a:cubicBezTo>
                  <a:cubicBezTo>
                    <a:pt x="29901" y="16461"/>
                    <a:pt x="30874" y="15487"/>
                    <a:pt x="31307" y="14080"/>
                  </a:cubicBezTo>
                  <a:cubicBezTo>
                    <a:pt x="31560" y="13142"/>
                    <a:pt x="31740" y="12205"/>
                    <a:pt x="31740" y="11375"/>
                  </a:cubicBezTo>
                  <a:cubicBezTo>
                    <a:pt x="31740" y="10618"/>
                    <a:pt x="31596" y="9932"/>
                    <a:pt x="31271" y="9391"/>
                  </a:cubicBezTo>
                  <a:cubicBezTo>
                    <a:pt x="30946" y="8886"/>
                    <a:pt x="30369" y="8490"/>
                    <a:pt x="29648" y="8418"/>
                  </a:cubicBezTo>
                  <a:lnTo>
                    <a:pt x="29360" y="8418"/>
                  </a:lnTo>
                  <a:cubicBezTo>
                    <a:pt x="28855" y="8418"/>
                    <a:pt x="28386" y="8598"/>
                    <a:pt x="27989" y="8886"/>
                  </a:cubicBezTo>
                  <a:cubicBezTo>
                    <a:pt x="27448" y="9283"/>
                    <a:pt x="27051" y="9896"/>
                    <a:pt x="26799" y="10365"/>
                  </a:cubicBezTo>
                  <a:cubicBezTo>
                    <a:pt x="26706" y="10551"/>
                    <a:pt x="26632" y="10723"/>
                    <a:pt x="26577" y="10865"/>
                  </a:cubicBezTo>
                  <a:lnTo>
                    <a:pt x="26577" y="10865"/>
                  </a:lnTo>
                  <a:cubicBezTo>
                    <a:pt x="25881" y="10313"/>
                    <a:pt x="24225" y="8805"/>
                    <a:pt x="23481" y="6362"/>
                  </a:cubicBezTo>
                  <a:cubicBezTo>
                    <a:pt x="23300" y="5713"/>
                    <a:pt x="23192" y="5063"/>
                    <a:pt x="23192" y="4486"/>
                  </a:cubicBezTo>
                  <a:cubicBezTo>
                    <a:pt x="23192" y="3729"/>
                    <a:pt x="23336" y="3044"/>
                    <a:pt x="23481" y="2503"/>
                  </a:cubicBezTo>
                  <a:cubicBezTo>
                    <a:pt x="23553" y="2214"/>
                    <a:pt x="23625" y="1998"/>
                    <a:pt x="23697" y="1781"/>
                  </a:cubicBezTo>
                  <a:cubicBezTo>
                    <a:pt x="23733" y="1601"/>
                    <a:pt x="23769" y="1457"/>
                    <a:pt x="23805" y="1312"/>
                  </a:cubicBezTo>
                  <a:cubicBezTo>
                    <a:pt x="23805" y="1240"/>
                    <a:pt x="23769" y="1168"/>
                    <a:pt x="23733" y="1060"/>
                  </a:cubicBezTo>
                  <a:cubicBezTo>
                    <a:pt x="23697" y="1024"/>
                    <a:pt x="23625" y="952"/>
                    <a:pt x="23589" y="916"/>
                  </a:cubicBezTo>
                  <a:cubicBezTo>
                    <a:pt x="23517" y="916"/>
                    <a:pt x="23481" y="880"/>
                    <a:pt x="23408" y="880"/>
                  </a:cubicBezTo>
                  <a:cubicBezTo>
                    <a:pt x="23336" y="916"/>
                    <a:pt x="23264" y="916"/>
                    <a:pt x="23228" y="952"/>
                  </a:cubicBezTo>
                  <a:cubicBezTo>
                    <a:pt x="23156" y="988"/>
                    <a:pt x="23084" y="988"/>
                    <a:pt x="23048" y="1024"/>
                  </a:cubicBezTo>
                  <a:cubicBezTo>
                    <a:pt x="22543" y="1348"/>
                    <a:pt x="21894" y="1925"/>
                    <a:pt x="21208" y="2430"/>
                  </a:cubicBezTo>
                  <a:cubicBezTo>
                    <a:pt x="20848" y="2683"/>
                    <a:pt x="20523" y="2899"/>
                    <a:pt x="20198" y="3044"/>
                  </a:cubicBezTo>
                  <a:cubicBezTo>
                    <a:pt x="19910" y="3224"/>
                    <a:pt x="19621" y="3296"/>
                    <a:pt x="19441" y="3296"/>
                  </a:cubicBezTo>
                  <a:lnTo>
                    <a:pt x="19297" y="3296"/>
                  </a:lnTo>
                  <a:lnTo>
                    <a:pt x="19189" y="3188"/>
                  </a:lnTo>
                  <a:cubicBezTo>
                    <a:pt x="19153" y="3152"/>
                    <a:pt x="19153" y="3080"/>
                    <a:pt x="19153" y="2935"/>
                  </a:cubicBezTo>
                  <a:cubicBezTo>
                    <a:pt x="19153" y="2539"/>
                    <a:pt x="19369" y="1889"/>
                    <a:pt x="19585" y="1384"/>
                  </a:cubicBezTo>
                  <a:cubicBezTo>
                    <a:pt x="19730" y="1096"/>
                    <a:pt x="19838" y="880"/>
                    <a:pt x="19910" y="699"/>
                  </a:cubicBezTo>
                  <a:cubicBezTo>
                    <a:pt x="19946" y="627"/>
                    <a:pt x="19982" y="555"/>
                    <a:pt x="20018" y="519"/>
                  </a:cubicBezTo>
                  <a:lnTo>
                    <a:pt x="20054" y="447"/>
                  </a:lnTo>
                  <a:cubicBezTo>
                    <a:pt x="20126" y="339"/>
                    <a:pt x="20126" y="194"/>
                    <a:pt x="20054" y="122"/>
                  </a:cubicBezTo>
                  <a:cubicBezTo>
                    <a:pt x="20000" y="41"/>
                    <a:pt x="19905" y="0"/>
                    <a:pt x="19816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7" name="Google Shape;4687;gcc6c88134a_3_1"/>
            <p:cNvSpPr/>
            <p:nvPr/>
          </p:nvSpPr>
          <p:spPr>
            <a:xfrm>
              <a:off x="3751375" y="3083575"/>
              <a:ext cx="155125" cy="68600"/>
            </a:xfrm>
            <a:custGeom>
              <a:rect b="b" l="l" r="r" t="t"/>
              <a:pathLst>
                <a:path extrusionOk="0" h="2744" w="6205">
                  <a:moveTo>
                    <a:pt x="5848" y="1"/>
                  </a:moveTo>
                  <a:cubicBezTo>
                    <a:pt x="5822" y="1"/>
                    <a:pt x="5796" y="4"/>
                    <a:pt x="5771" y="10"/>
                  </a:cubicBezTo>
                  <a:lnTo>
                    <a:pt x="217" y="2174"/>
                  </a:lnTo>
                  <a:cubicBezTo>
                    <a:pt x="73" y="2210"/>
                    <a:pt x="1" y="2390"/>
                    <a:pt x="73" y="2571"/>
                  </a:cubicBezTo>
                  <a:cubicBezTo>
                    <a:pt x="99" y="2676"/>
                    <a:pt x="203" y="2743"/>
                    <a:pt x="313" y="2743"/>
                  </a:cubicBezTo>
                  <a:cubicBezTo>
                    <a:pt x="354" y="2743"/>
                    <a:pt x="395" y="2734"/>
                    <a:pt x="433" y="2715"/>
                  </a:cubicBezTo>
                  <a:lnTo>
                    <a:pt x="5988" y="587"/>
                  </a:lnTo>
                  <a:cubicBezTo>
                    <a:pt x="6132" y="515"/>
                    <a:pt x="6204" y="334"/>
                    <a:pt x="6168" y="190"/>
                  </a:cubicBezTo>
                  <a:cubicBezTo>
                    <a:pt x="6108" y="71"/>
                    <a:pt x="5974" y="1"/>
                    <a:pt x="5848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8" name="Google Shape;4688;gcc6c88134a_3_1"/>
            <p:cNvSpPr/>
            <p:nvPr/>
          </p:nvSpPr>
          <p:spPr>
            <a:xfrm>
              <a:off x="3156275" y="3109950"/>
              <a:ext cx="628500" cy="217975"/>
            </a:xfrm>
            <a:custGeom>
              <a:rect b="b" l="l" r="r" t="t"/>
              <a:pathLst>
                <a:path extrusionOk="0" h="8719" w="25140">
                  <a:moveTo>
                    <a:pt x="0" y="1"/>
                  </a:moveTo>
                  <a:cubicBezTo>
                    <a:pt x="0" y="1"/>
                    <a:pt x="109" y="3535"/>
                    <a:pt x="1876" y="5555"/>
                  </a:cubicBezTo>
                  <a:cubicBezTo>
                    <a:pt x="3144" y="6979"/>
                    <a:pt x="5380" y="7511"/>
                    <a:pt x="7047" y="7511"/>
                  </a:cubicBezTo>
                  <a:cubicBezTo>
                    <a:pt x="7702" y="7511"/>
                    <a:pt x="8270" y="7429"/>
                    <a:pt x="8656" y="7286"/>
                  </a:cubicBezTo>
                  <a:cubicBezTo>
                    <a:pt x="9996" y="6840"/>
                    <a:pt x="9831" y="3255"/>
                    <a:pt x="11120" y="3255"/>
                  </a:cubicBezTo>
                  <a:cubicBezTo>
                    <a:pt x="11184" y="3255"/>
                    <a:pt x="11253" y="3264"/>
                    <a:pt x="11325" y="3283"/>
                  </a:cubicBezTo>
                  <a:cubicBezTo>
                    <a:pt x="12804" y="3644"/>
                    <a:pt x="12552" y="5303"/>
                    <a:pt x="13201" y="6817"/>
                  </a:cubicBezTo>
                  <a:cubicBezTo>
                    <a:pt x="13814" y="8296"/>
                    <a:pt x="14463" y="8188"/>
                    <a:pt x="17204" y="8549"/>
                  </a:cubicBezTo>
                  <a:cubicBezTo>
                    <a:pt x="17971" y="8658"/>
                    <a:pt x="18726" y="8718"/>
                    <a:pt x="19439" y="8718"/>
                  </a:cubicBezTo>
                  <a:cubicBezTo>
                    <a:pt x="21311" y="8718"/>
                    <a:pt x="22893" y="8305"/>
                    <a:pt x="23624" y="7286"/>
                  </a:cubicBezTo>
                  <a:cubicBezTo>
                    <a:pt x="24634" y="5916"/>
                    <a:pt x="25139" y="1624"/>
                    <a:pt x="24129" y="1407"/>
                  </a:cubicBezTo>
                  <a:cubicBezTo>
                    <a:pt x="23922" y="1355"/>
                    <a:pt x="23613" y="1334"/>
                    <a:pt x="23223" y="1334"/>
                  </a:cubicBezTo>
                  <a:cubicBezTo>
                    <a:pt x="21714" y="1334"/>
                    <a:pt x="18980" y="1653"/>
                    <a:pt x="16086" y="1768"/>
                  </a:cubicBezTo>
                  <a:cubicBezTo>
                    <a:pt x="12444" y="1876"/>
                    <a:pt x="11073" y="2021"/>
                    <a:pt x="11073" y="202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9" name="Google Shape;4689;gcc6c88134a_3_1"/>
            <p:cNvSpPr/>
            <p:nvPr/>
          </p:nvSpPr>
          <p:spPr>
            <a:xfrm>
              <a:off x="3501625" y="3169475"/>
              <a:ext cx="275025" cy="158450"/>
            </a:xfrm>
            <a:custGeom>
              <a:rect b="b" l="l" r="r" t="t"/>
              <a:pathLst>
                <a:path extrusionOk="0" h="6338" w="11001">
                  <a:moveTo>
                    <a:pt x="10820" y="0"/>
                  </a:moveTo>
                  <a:lnTo>
                    <a:pt x="0" y="5374"/>
                  </a:lnTo>
                  <a:cubicBezTo>
                    <a:pt x="577" y="5879"/>
                    <a:pt x="1443" y="5915"/>
                    <a:pt x="3390" y="6168"/>
                  </a:cubicBezTo>
                  <a:cubicBezTo>
                    <a:pt x="4157" y="6277"/>
                    <a:pt x="4912" y="6337"/>
                    <a:pt x="5625" y="6337"/>
                  </a:cubicBezTo>
                  <a:cubicBezTo>
                    <a:pt x="7497" y="6337"/>
                    <a:pt x="9079" y="5924"/>
                    <a:pt x="9810" y="4905"/>
                  </a:cubicBezTo>
                  <a:cubicBezTo>
                    <a:pt x="10568" y="3932"/>
                    <a:pt x="11001" y="1407"/>
                    <a:pt x="10820" y="0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0" name="Google Shape;4690;gcc6c88134a_3_1"/>
            <p:cNvSpPr/>
            <p:nvPr/>
          </p:nvSpPr>
          <p:spPr>
            <a:xfrm>
              <a:off x="3217575" y="3153250"/>
              <a:ext cx="351700" cy="144800"/>
            </a:xfrm>
            <a:custGeom>
              <a:rect b="b" l="l" r="r" t="t"/>
              <a:pathLst>
                <a:path extrusionOk="0" h="5792" w="14068">
                  <a:moveTo>
                    <a:pt x="14067" y="0"/>
                  </a:moveTo>
                  <a:lnTo>
                    <a:pt x="14067" y="0"/>
                  </a:lnTo>
                  <a:cubicBezTo>
                    <a:pt x="13923" y="36"/>
                    <a:pt x="13779" y="36"/>
                    <a:pt x="13634" y="36"/>
                  </a:cubicBezTo>
                  <a:cubicBezTo>
                    <a:pt x="12552" y="72"/>
                    <a:pt x="11687" y="108"/>
                    <a:pt x="10965" y="144"/>
                  </a:cubicBezTo>
                  <a:lnTo>
                    <a:pt x="1" y="4364"/>
                  </a:lnTo>
                  <a:cubicBezTo>
                    <a:pt x="1302" y="5395"/>
                    <a:pt x="3138" y="5791"/>
                    <a:pt x="4564" y="5791"/>
                  </a:cubicBezTo>
                  <a:cubicBezTo>
                    <a:pt x="5234" y="5791"/>
                    <a:pt x="5813" y="5704"/>
                    <a:pt x="6204" y="5554"/>
                  </a:cubicBezTo>
                  <a:cubicBezTo>
                    <a:pt x="7544" y="5108"/>
                    <a:pt x="7379" y="1523"/>
                    <a:pt x="8668" y="1523"/>
                  </a:cubicBezTo>
                  <a:cubicBezTo>
                    <a:pt x="8732" y="1523"/>
                    <a:pt x="8801" y="1532"/>
                    <a:pt x="8873" y="1551"/>
                  </a:cubicBezTo>
                  <a:cubicBezTo>
                    <a:pt x="9739" y="1767"/>
                    <a:pt x="10028" y="2453"/>
                    <a:pt x="10244" y="3282"/>
                  </a:cubicBezTo>
                  <a:lnTo>
                    <a:pt x="14067" y="0"/>
                  </a:ln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1" name="Google Shape;4691;gcc6c88134a_3_1"/>
            <p:cNvSpPr/>
            <p:nvPr/>
          </p:nvSpPr>
          <p:spPr>
            <a:xfrm>
              <a:off x="3148150" y="3102400"/>
              <a:ext cx="633000" cy="233000"/>
            </a:xfrm>
            <a:custGeom>
              <a:rect b="b" l="l" r="r" t="t"/>
              <a:pathLst>
                <a:path extrusionOk="0" h="9320" w="25320">
                  <a:moveTo>
                    <a:pt x="638" y="661"/>
                  </a:moveTo>
                  <a:lnTo>
                    <a:pt x="11326" y="2611"/>
                  </a:lnTo>
                  <a:lnTo>
                    <a:pt x="11686" y="2611"/>
                  </a:lnTo>
                  <a:cubicBezTo>
                    <a:pt x="12228" y="2575"/>
                    <a:pt x="13706" y="2467"/>
                    <a:pt x="16411" y="2359"/>
                  </a:cubicBezTo>
                  <a:cubicBezTo>
                    <a:pt x="19369" y="2250"/>
                    <a:pt x="22146" y="1926"/>
                    <a:pt x="23625" y="1926"/>
                  </a:cubicBezTo>
                  <a:cubicBezTo>
                    <a:pt x="23985" y="1926"/>
                    <a:pt x="24238" y="1962"/>
                    <a:pt x="24382" y="1998"/>
                  </a:cubicBezTo>
                  <a:lnTo>
                    <a:pt x="24490" y="2034"/>
                  </a:lnTo>
                  <a:cubicBezTo>
                    <a:pt x="24526" y="2142"/>
                    <a:pt x="24599" y="2286"/>
                    <a:pt x="24635" y="2539"/>
                  </a:cubicBezTo>
                  <a:cubicBezTo>
                    <a:pt x="24707" y="2755"/>
                    <a:pt x="24707" y="3044"/>
                    <a:pt x="24707" y="3369"/>
                  </a:cubicBezTo>
                  <a:cubicBezTo>
                    <a:pt x="24707" y="4054"/>
                    <a:pt x="24599" y="4883"/>
                    <a:pt x="24418" y="5641"/>
                  </a:cubicBezTo>
                  <a:cubicBezTo>
                    <a:pt x="24238" y="6398"/>
                    <a:pt x="23985" y="7047"/>
                    <a:pt x="23733" y="7444"/>
                  </a:cubicBezTo>
                  <a:cubicBezTo>
                    <a:pt x="23408" y="7877"/>
                    <a:pt x="22867" y="8202"/>
                    <a:pt x="22182" y="8418"/>
                  </a:cubicBezTo>
                  <a:cubicBezTo>
                    <a:pt x="21497" y="8634"/>
                    <a:pt x="20667" y="8706"/>
                    <a:pt x="19729" y="8706"/>
                  </a:cubicBezTo>
                  <a:cubicBezTo>
                    <a:pt x="19044" y="8706"/>
                    <a:pt x="18323" y="8670"/>
                    <a:pt x="17602" y="8562"/>
                  </a:cubicBezTo>
                  <a:cubicBezTo>
                    <a:pt x="16195" y="8382"/>
                    <a:pt x="15329" y="8310"/>
                    <a:pt x="14824" y="8129"/>
                  </a:cubicBezTo>
                  <a:cubicBezTo>
                    <a:pt x="14572" y="8021"/>
                    <a:pt x="14392" y="7913"/>
                    <a:pt x="14247" y="7769"/>
                  </a:cubicBezTo>
                  <a:cubicBezTo>
                    <a:pt x="14103" y="7588"/>
                    <a:pt x="13959" y="7336"/>
                    <a:pt x="13814" y="6975"/>
                  </a:cubicBezTo>
                  <a:cubicBezTo>
                    <a:pt x="13490" y="6290"/>
                    <a:pt x="13418" y="5496"/>
                    <a:pt x="13201" y="4811"/>
                  </a:cubicBezTo>
                  <a:cubicBezTo>
                    <a:pt x="13093" y="4487"/>
                    <a:pt x="12949" y="4162"/>
                    <a:pt x="12696" y="3873"/>
                  </a:cubicBezTo>
                  <a:cubicBezTo>
                    <a:pt x="12480" y="3621"/>
                    <a:pt x="12119" y="3405"/>
                    <a:pt x="11723" y="3296"/>
                  </a:cubicBezTo>
                  <a:cubicBezTo>
                    <a:pt x="11614" y="3260"/>
                    <a:pt x="11506" y="3260"/>
                    <a:pt x="11434" y="3260"/>
                  </a:cubicBezTo>
                  <a:cubicBezTo>
                    <a:pt x="11218" y="3260"/>
                    <a:pt x="11001" y="3332"/>
                    <a:pt x="10821" y="3477"/>
                  </a:cubicBezTo>
                  <a:cubicBezTo>
                    <a:pt x="10532" y="3729"/>
                    <a:pt x="10352" y="4054"/>
                    <a:pt x="10208" y="4451"/>
                  </a:cubicBezTo>
                  <a:cubicBezTo>
                    <a:pt x="9991" y="5028"/>
                    <a:pt x="9847" y="5713"/>
                    <a:pt x="9631" y="6254"/>
                  </a:cubicBezTo>
                  <a:cubicBezTo>
                    <a:pt x="9522" y="6542"/>
                    <a:pt x="9414" y="6795"/>
                    <a:pt x="9270" y="6975"/>
                  </a:cubicBezTo>
                  <a:cubicBezTo>
                    <a:pt x="9162" y="7156"/>
                    <a:pt x="9018" y="7264"/>
                    <a:pt x="8873" y="7336"/>
                  </a:cubicBezTo>
                  <a:cubicBezTo>
                    <a:pt x="8549" y="7444"/>
                    <a:pt x="8008" y="7516"/>
                    <a:pt x="7395" y="7516"/>
                  </a:cubicBezTo>
                  <a:cubicBezTo>
                    <a:pt x="6565" y="7516"/>
                    <a:pt x="5627" y="7408"/>
                    <a:pt x="4726" y="7083"/>
                  </a:cubicBezTo>
                  <a:cubicBezTo>
                    <a:pt x="3824" y="6795"/>
                    <a:pt x="2994" y="6326"/>
                    <a:pt x="2417" y="5641"/>
                  </a:cubicBezTo>
                  <a:cubicBezTo>
                    <a:pt x="1588" y="4703"/>
                    <a:pt x="1119" y="3369"/>
                    <a:pt x="866" y="2250"/>
                  </a:cubicBezTo>
                  <a:cubicBezTo>
                    <a:pt x="758" y="1709"/>
                    <a:pt x="686" y="1204"/>
                    <a:pt x="650" y="844"/>
                  </a:cubicBezTo>
                  <a:cubicBezTo>
                    <a:pt x="650" y="773"/>
                    <a:pt x="644" y="714"/>
                    <a:pt x="638" y="661"/>
                  </a:cubicBezTo>
                  <a:close/>
                  <a:moveTo>
                    <a:pt x="297" y="0"/>
                  </a:moveTo>
                  <a:cubicBezTo>
                    <a:pt x="234" y="0"/>
                    <a:pt x="162" y="34"/>
                    <a:pt x="109" y="86"/>
                  </a:cubicBezTo>
                  <a:cubicBezTo>
                    <a:pt x="37" y="122"/>
                    <a:pt x="1" y="231"/>
                    <a:pt x="1" y="303"/>
                  </a:cubicBezTo>
                  <a:cubicBezTo>
                    <a:pt x="1" y="339"/>
                    <a:pt x="37" y="1241"/>
                    <a:pt x="289" y="2395"/>
                  </a:cubicBezTo>
                  <a:cubicBezTo>
                    <a:pt x="542" y="3549"/>
                    <a:pt x="1047" y="4955"/>
                    <a:pt x="1984" y="6037"/>
                  </a:cubicBezTo>
                  <a:cubicBezTo>
                    <a:pt x="2634" y="6831"/>
                    <a:pt x="3571" y="7336"/>
                    <a:pt x="4545" y="7660"/>
                  </a:cubicBezTo>
                  <a:cubicBezTo>
                    <a:pt x="5519" y="7985"/>
                    <a:pt x="6529" y="8129"/>
                    <a:pt x="7395" y="8129"/>
                  </a:cubicBezTo>
                  <a:cubicBezTo>
                    <a:pt x="8044" y="8129"/>
                    <a:pt x="8657" y="8057"/>
                    <a:pt x="9090" y="7877"/>
                  </a:cubicBezTo>
                  <a:cubicBezTo>
                    <a:pt x="9306" y="7805"/>
                    <a:pt x="9486" y="7660"/>
                    <a:pt x="9631" y="7480"/>
                  </a:cubicBezTo>
                  <a:cubicBezTo>
                    <a:pt x="9919" y="7192"/>
                    <a:pt x="10063" y="6795"/>
                    <a:pt x="10244" y="6398"/>
                  </a:cubicBezTo>
                  <a:cubicBezTo>
                    <a:pt x="10460" y="5785"/>
                    <a:pt x="10604" y="5100"/>
                    <a:pt x="10821" y="4595"/>
                  </a:cubicBezTo>
                  <a:cubicBezTo>
                    <a:pt x="10893" y="4342"/>
                    <a:pt x="11001" y="4126"/>
                    <a:pt x="11109" y="4018"/>
                  </a:cubicBezTo>
                  <a:cubicBezTo>
                    <a:pt x="11254" y="3910"/>
                    <a:pt x="11326" y="3873"/>
                    <a:pt x="11434" y="3837"/>
                  </a:cubicBezTo>
                  <a:lnTo>
                    <a:pt x="11542" y="3873"/>
                  </a:lnTo>
                  <a:cubicBezTo>
                    <a:pt x="11903" y="3946"/>
                    <a:pt x="12083" y="4090"/>
                    <a:pt x="12264" y="4270"/>
                  </a:cubicBezTo>
                  <a:cubicBezTo>
                    <a:pt x="12480" y="4559"/>
                    <a:pt x="12624" y="4955"/>
                    <a:pt x="12769" y="5496"/>
                  </a:cubicBezTo>
                  <a:cubicBezTo>
                    <a:pt x="12877" y="6001"/>
                    <a:pt x="12985" y="6615"/>
                    <a:pt x="13237" y="7228"/>
                  </a:cubicBezTo>
                  <a:cubicBezTo>
                    <a:pt x="13418" y="7624"/>
                    <a:pt x="13562" y="7913"/>
                    <a:pt x="13814" y="8165"/>
                  </a:cubicBezTo>
                  <a:cubicBezTo>
                    <a:pt x="14139" y="8526"/>
                    <a:pt x="14572" y="8706"/>
                    <a:pt x="15149" y="8851"/>
                  </a:cubicBezTo>
                  <a:cubicBezTo>
                    <a:pt x="15726" y="8959"/>
                    <a:pt x="16483" y="9031"/>
                    <a:pt x="17493" y="9175"/>
                  </a:cubicBezTo>
                  <a:cubicBezTo>
                    <a:pt x="18251" y="9247"/>
                    <a:pt x="19008" y="9320"/>
                    <a:pt x="19729" y="9320"/>
                  </a:cubicBezTo>
                  <a:cubicBezTo>
                    <a:pt x="20703" y="9320"/>
                    <a:pt x="21605" y="9211"/>
                    <a:pt x="22362" y="8995"/>
                  </a:cubicBezTo>
                  <a:cubicBezTo>
                    <a:pt x="23156" y="8743"/>
                    <a:pt x="23805" y="8346"/>
                    <a:pt x="24202" y="7769"/>
                  </a:cubicBezTo>
                  <a:cubicBezTo>
                    <a:pt x="24562" y="7300"/>
                    <a:pt x="24815" y="6578"/>
                    <a:pt x="25031" y="5785"/>
                  </a:cubicBezTo>
                  <a:cubicBezTo>
                    <a:pt x="25212" y="4955"/>
                    <a:pt x="25320" y="4090"/>
                    <a:pt x="25320" y="3369"/>
                  </a:cubicBezTo>
                  <a:cubicBezTo>
                    <a:pt x="25320" y="2900"/>
                    <a:pt x="25284" y="2467"/>
                    <a:pt x="25176" y="2142"/>
                  </a:cubicBezTo>
                  <a:cubicBezTo>
                    <a:pt x="25103" y="1962"/>
                    <a:pt x="25067" y="1818"/>
                    <a:pt x="24959" y="1673"/>
                  </a:cubicBezTo>
                  <a:cubicBezTo>
                    <a:pt x="24851" y="1565"/>
                    <a:pt x="24707" y="1457"/>
                    <a:pt x="24526" y="1385"/>
                  </a:cubicBezTo>
                  <a:cubicBezTo>
                    <a:pt x="24310" y="1349"/>
                    <a:pt x="23985" y="1313"/>
                    <a:pt x="23625" y="1313"/>
                  </a:cubicBezTo>
                  <a:cubicBezTo>
                    <a:pt x="22074" y="1313"/>
                    <a:pt x="19333" y="1673"/>
                    <a:pt x="16411" y="1782"/>
                  </a:cubicBezTo>
                  <a:cubicBezTo>
                    <a:pt x="13121" y="1878"/>
                    <a:pt x="11677" y="2004"/>
                    <a:pt x="11409" y="2029"/>
                  </a:cubicBezTo>
                  <a:lnTo>
                    <a:pt x="11409" y="2029"/>
                  </a:lnTo>
                  <a:lnTo>
                    <a:pt x="361" y="14"/>
                  </a:lnTo>
                  <a:cubicBezTo>
                    <a:pt x="342" y="5"/>
                    <a:pt x="320" y="0"/>
                    <a:pt x="297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2" name="Google Shape;4692;gcc6c88134a_3_1"/>
            <p:cNvSpPr/>
            <p:nvPr/>
          </p:nvSpPr>
          <p:spPr>
            <a:xfrm>
              <a:off x="3403325" y="3253325"/>
              <a:ext cx="122650" cy="195700"/>
            </a:xfrm>
            <a:custGeom>
              <a:rect b="b" l="l" r="r" t="t"/>
              <a:pathLst>
                <a:path extrusionOk="0" h="7828" w="4906">
                  <a:moveTo>
                    <a:pt x="434" y="0"/>
                  </a:moveTo>
                  <a:cubicBezTo>
                    <a:pt x="253" y="0"/>
                    <a:pt x="109" y="145"/>
                    <a:pt x="109" y="289"/>
                  </a:cubicBezTo>
                  <a:cubicBezTo>
                    <a:pt x="109" y="289"/>
                    <a:pt x="1" y="3571"/>
                    <a:pt x="1" y="5591"/>
                  </a:cubicBezTo>
                  <a:cubicBezTo>
                    <a:pt x="1" y="6420"/>
                    <a:pt x="109" y="6961"/>
                    <a:pt x="434" y="7358"/>
                  </a:cubicBezTo>
                  <a:cubicBezTo>
                    <a:pt x="578" y="7539"/>
                    <a:pt x="758" y="7683"/>
                    <a:pt x="975" y="7755"/>
                  </a:cubicBezTo>
                  <a:cubicBezTo>
                    <a:pt x="1191" y="7791"/>
                    <a:pt x="1443" y="7827"/>
                    <a:pt x="1660" y="7827"/>
                  </a:cubicBezTo>
                  <a:cubicBezTo>
                    <a:pt x="1912" y="7827"/>
                    <a:pt x="2165" y="7791"/>
                    <a:pt x="2453" y="7791"/>
                  </a:cubicBezTo>
                  <a:cubicBezTo>
                    <a:pt x="3932" y="7647"/>
                    <a:pt x="4726" y="6997"/>
                    <a:pt x="4762" y="6961"/>
                  </a:cubicBezTo>
                  <a:cubicBezTo>
                    <a:pt x="4906" y="6853"/>
                    <a:pt x="4906" y="6673"/>
                    <a:pt x="4798" y="6529"/>
                  </a:cubicBezTo>
                  <a:cubicBezTo>
                    <a:pt x="4735" y="6466"/>
                    <a:pt x="4648" y="6427"/>
                    <a:pt x="4557" y="6427"/>
                  </a:cubicBezTo>
                  <a:cubicBezTo>
                    <a:pt x="4492" y="6427"/>
                    <a:pt x="4425" y="6447"/>
                    <a:pt x="4365" y="6493"/>
                  </a:cubicBezTo>
                  <a:cubicBezTo>
                    <a:pt x="4365" y="6493"/>
                    <a:pt x="3680" y="7070"/>
                    <a:pt x="2417" y="7178"/>
                  </a:cubicBezTo>
                  <a:cubicBezTo>
                    <a:pt x="2129" y="7214"/>
                    <a:pt x="1876" y="7214"/>
                    <a:pt x="1660" y="7214"/>
                  </a:cubicBezTo>
                  <a:cubicBezTo>
                    <a:pt x="1479" y="7214"/>
                    <a:pt x="1299" y="7214"/>
                    <a:pt x="1155" y="7178"/>
                  </a:cubicBezTo>
                  <a:cubicBezTo>
                    <a:pt x="975" y="7106"/>
                    <a:pt x="866" y="7034"/>
                    <a:pt x="758" y="6781"/>
                  </a:cubicBezTo>
                  <a:cubicBezTo>
                    <a:pt x="650" y="6565"/>
                    <a:pt x="578" y="6168"/>
                    <a:pt x="578" y="5591"/>
                  </a:cubicBezTo>
                  <a:cubicBezTo>
                    <a:pt x="578" y="4581"/>
                    <a:pt x="614" y="3283"/>
                    <a:pt x="650" y="2201"/>
                  </a:cubicBezTo>
                  <a:cubicBezTo>
                    <a:pt x="686" y="1155"/>
                    <a:pt x="722" y="325"/>
                    <a:pt x="722" y="325"/>
                  </a:cubicBezTo>
                  <a:cubicBezTo>
                    <a:pt x="722" y="145"/>
                    <a:pt x="614" y="0"/>
                    <a:pt x="434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3" name="Google Shape;4693;gcc6c88134a_3_1"/>
            <p:cNvSpPr/>
            <p:nvPr/>
          </p:nvSpPr>
          <p:spPr>
            <a:xfrm>
              <a:off x="3510625" y="3441775"/>
              <a:ext cx="207425" cy="137075"/>
            </a:xfrm>
            <a:custGeom>
              <a:rect b="b" l="l" r="r" t="t"/>
              <a:pathLst>
                <a:path extrusionOk="0" h="5483" w="8297">
                  <a:moveTo>
                    <a:pt x="5411" y="578"/>
                  </a:moveTo>
                  <a:cubicBezTo>
                    <a:pt x="5519" y="578"/>
                    <a:pt x="5663" y="614"/>
                    <a:pt x="5771" y="614"/>
                  </a:cubicBezTo>
                  <a:cubicBezTo>
                    <a:pt x="6493" y="722"/>
                    <a:pt x="6962" y="974"/>
                    <a:pt x="7250" y="1299"/>
                  </a:cubicBezTo>
                  <a:cubicBezTo>
                    <a:pt x="7575" y="1587"/>
                    <a:pt x="7683" y="1948"/>
                    <a:pt x="7683" y="2309"/>
                  </a:cubicBezTo>
                  <a:cubicBezTo>
                    <a:pt x="7683" y="2850"/>
                    <a:pt x="7394" y="3391"/>
                    <a:pt x="6926" y="3715"/>
                  </a:cubicBezTo>
                  <a:cubicBezTo>
                    <a:pt x="6385" y="4040"/>
                    <a:pt x="5483" y="4329"/>
                    <a:pt x="4545" y="4545"/>
                  </a:cubicBezTo>
                  <a:cubicBezTo>
                    <a:pt x="3607" y="4761"/>
                    <a:pt x="2598" y="4870"/>
                    <a:pt x="1948" y="4870"/>
                  </a:cubicBezTo>
                  <a:cubicBezTo>
                    <a:pt x="1696" y="4870"/>
                    <a:pt x="1479" y="4834"/>
                    <a:pt x="1371" y="4797"/>
                  </a:cubicBezTo>
                  <a:cubicBezTo>
                    <a:pt x="866" y="4689"/>
                    <a:pt x="614" y="4292"/>
                    <a:pt x="614" y="4004"/>
                  </a:cubicBezTo>
                  <a:cubicBezTo>
                    <a:pt x="614" y="3896"/>
                    <a:pt x="650" y="3788"/>
                    <a:pt x="758" y="3679"/>
                  </a:cubicBezTo>
                  <a:lnTo>
                    <a:pt x="758" y="3643"/>
                  </a:lnTo>
                  <a:lnTo>
                    <a:pt x="794" y="3607"/>
                  </a:lnTo>
                  <a:cubicBezTo>
                    <a:pt x="938" y="3463"/>
                    <a:pt x="1552" y="2669"/>
                    <a:pt x="2417" y="1948"/>
                  </a:cubicBezTo>
                  <a:cubicBezTo>
                    <a:pt x="3247" y="1227"/>
                    <a:pt x="4365" y="578"/>
                    <a:pt x="5411" y="578"/>
                  </a:cubicBezTo>
                  <a:close/>
                  <a:moveTo>
                    <a:pt x="5411" y="1"/>
                  </a:moveTo>
                  <a:cubicBezTo>
                    <a:pt x="4040" y="1"/>
                    <a:pt x="2778" y="830"/>
                    <a:pt x="1840" y="1660"/>
                  </a:cubicBezTo>
                  <a:cubicBezTo>
                    <a:pt x="902" y="2453"/>
                    <a:pt x="289" y="3283"/>
                    <a:pt x="289" y="3283"/>
                  </a:cubicBezTo>
                  <a:lnTo>
                    <a:pt x="290" y="3283"/>
                  </a:lnTo>
                  <a:lnTo>
                    <a:pt x="290" y="3283"/>
                  </a:lnTo>
                  <a:cubicBezTo>
                    <a:pt x="97" y="3495"/>
                    <a:pt x="1" y="3766"/>
                    <a:pt x="1" y="4004"/>
                  </a:cubicBezTo>
                  <a:cubicBezTo>
                    <a:pt x="1" y="4617"/>
                    <a:pt x="470" y="5194"/>
                    <a:pt x="1191" y="5375"/>
                  </a:cubicBezTo>
                  <a:cubicBezTo>
                    <a:pt x="1407" y="5447"/>
                    <a:pt x="1660" y="5483"/>
                    <a:pt x="1948" y="5483"/>
                  </a:cubicBezTo>
                  <a:cubicBezTo>
                    <a:pt x="2670" y="5483"/>
                    <a:pt x="3680" y="5338"/>
                    <a:pt x="4653" y="5122"/>
                  </a:cubicBezTo>
                  <a:cubicBezTo>
                    <a:pt x="5663" y="4906"/>
                    <a:pt x="6601" y="4617"/>
                    <a:pt x="7250" y="4220"/>
                  </a:cubicBezTo>
                  <a:cubicBezTo>
                    <a:pt x="7899" y="3788"/>
                    <a:pt x="8296" y="3066"/>
                    <a:pt x="8296" y="2309"/>
                  </a:cubicBezTo>
                  <a:cubicBezTo>
                    <a:pt x="8296" y="1804"/>
                    <a:pt x="8116" y="1263"/>
                    <a:pt x="7683" y="866"/>
                  </a:cubicBezTo>
                  <a:cubicBezTo>
                    <a:pt x="7286" y="433"/>
                    <a:pt x="6673" y="145"/>
                    <a:pt x="5844" y="37"/>
                  </a:cubicBezTo>
                  <a:cubicBezTo>
                    <a:pt x="5699" y="1"/>
                    <a:pt x="5555" y="1"/>
                    <a:pt x="5411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4" name="Google Shape;4694;gcc6c88134a_3_1"/>
            <p:cNvSpPr/>
            <p:nvPr/>
          </p:nvSpPr>
          <p:spPr>
            <a:xfrm>
              <a:off x="3519650" y="3464200"/>
              <a:ext cx="179450" cy="87600"/>
            </a:xfrm>
            <a:custGeom>
              <a:rect b="b" l="l" r="r" t="t"/>
              <a:pathLst>
                <a:path extrusionOk="0" h="3504" w="7178">
                  <a:moveTo>
                    <a:pt x="6850" y="0"/>
                  </a:moveTo>
                  <a:cubicBezTo>
                    <a:pt x="6778" y="0"/>
                    <a:pt x="6704" y="27"/>
                    <a:pt x="6637" y="77"/>
                  </a:cubicBezTo>
                  <a:lnTo>
                    <a:pt x="6601" y="113"/>
                  </a:lnTo>
                  <a:cubicBezTo>
                    <a:pt x="6420" y="258"/>
                    <a:pt x="5591" y="943"/>
                    <a:pt x="4401" y="1592"/>
                  </a:cubicBezTo>
                  <a:cubicBezTo>
                    <a:pt x="3246" y="2241"/>
                    <a:pt x="1732" y="2854"/>
                    <a:pt x="289" y="2891"/>
                  </a:cubicBezTo>
                  <a:cubicBezTo>
                    <a:pt x="109" y="2891"/>
                    <a:pt x="0" y="3035"/>
                    <a:pt x="0" y="3215"/>
                  </a:cubicBezTo>
                  <a:cubicBezTo>
                    <a:pt x="0" y="3359"/>
                    <a:pt x="145" y="3504"/>
                    <a:pt x="289" y="3504"/>
                  </a:cubicBezTo>
                  <a:cubicBezTo>
                    <a:pt x="2020" y="3432"/>
                    <a:pt x="3679" y="2674"/>
                    <a:pt x="4942" y="1953"/>
                  </a:cubicBezTo>
                  <a:cubicBezTo>
                    <a:pt x="6204" y="1231"/>
                    <a:pt x="7033" y="546"/>
                    <a:pt x="7033" y="546"/>
                  </a:cubicBezTo>
                  <a:cubicBezTo>
                    <a:pt x="7142" y="438"/>
                    <a:pt x="7178" y="222"/>
                    <a:pt x="7070" y="113"/>
                  </a:cubicBezTo>
                  <a:cubicBezTo>
                    <a:pt x="7012" y="36"/>
                    <a:pt x="6933" y="0"/>
                    <a:pt x="6850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5" name="Google Shape;4695;gcc6c88134a_3_1"/>
            <p:cNvSpPr/>
            <p:nvPr/>
          </p:nvSpPr>
          <p:spPr>
            <a:xfrm>
              <a:off x="3448425" y="3008125"/>
              <a:ext cx="265700" cy="114050"/>
            </a:xfrm>
            <a:custGeom>
              <a:rect b="b" l="l" r="r" t="t"/>
              <a:pathLst>
                <a:path extrusionOk="0" h="4562" w="10628">
                  <a:moveTo>
                    <a:pt x="6842" y="0"/>
                  </a:moveTo>
                  <a:cubicBezTo>
                    <a:pt x="6622" y="0"/>
                    <a:pt x="6397" y="11"/>
                    <a:pt x="6168" y="34"/>
                  </a:cubicBezTo>
                  <a:cubicBezTo>
                    <a:pt x="4040" y="287"/>
                    <a:pt x="2525" y="2451"/>
                    <a:pt x="1767" y="2811"/>
                  </a:cubicBezTo>
                  <a:cubicBezTo>
                    <a:pt x="1010" y="3208"/>
                    <a:pt x="0" y="3208"/>
                    <a:pt x="0" y="3208"/>
                  </a:cubicBezTo>
                  <a:cubicBezTo>
                    <a:pt x="0" y="3208"/>
                    <a:pt x="1243" y="4561"/>
                    <a:pt x="1988" y="4561"/>
                  </a:cubicBezTo>
                  <a:cubicBezTo>
                    <a:pt x="2095" y="4561"/>
                    <a:pt x="2191" y="4534"/>
                    <a:pt x="2272" y="4471"/>
                  </a:cubicBezTo>
                  <a:cubicBezTo>
                    <a:pt x="2885" y="3966"/>
                    <a:pt x="5158" y="1693"/>
                    <a:pt x="7791" y="1441"/>
                  </a:cubicBezTo>
                  <a:cubicBezTo>
                    <a:pt x="8395" y="1384"/>
                    <a:pt x="8881" y="1365"/>
                    <a:pt x="9268" y="1365"/>
                  </a:cubicBezTo>
                  <a:cubicBezTo>
                    <a:pt x="9956" y="1365"/>
                    <a:pt x="10327" y="1424"/>
                    <a:pt x="10484" y="1424"/>
                  </a:cubicBezTo>
                  <a:cubicBezTo>
                    <a:pt x="10628" y="1424"/>
                    <a:pt x="10593" y="1375"/>
                    <a:pt x="10460" y="1188"/>
                  </a:cubicBezTo>
                  <a:cubicBezTo>
                    <a:pt x="10106" y="738"/>
                    <a:pt x="8660" y="0"/>
                    <a:pt x="6842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6" name="Google Shape;4696;gcc6c88134a_3_1"/>
            <p:cNvSpPr/>
            <p:nvPr/>
          </p:nvSpPr>
          <p:spPr>
            <a:xfrm>
              <a:off x="3440300" y="3000850"/>
              <a:ext cx="279550" cy="128075"/>
            </a:xfrm>
            <a:custGeom>
              <a:rect b="b" l="l" r="r" t="t"/>
              <a:pathLst>
                <a:path extrusionOk="0" h="5123" w="11182">
                  <a:moveTo>
                    <a:pt x="7250" y="614"/>
                  </a:moveTo>
                  <a:cubicBezTo>
                    <a:pt x="8116" y="614"/>
                    <a:pt x="8873" y="758"/>
                    <a:pt x="9450" y="1011"/>
                  </a:cubicBezTo>
                  <a:cubicBezTo>
                    <a:pt x="9731" y="1116"/>
                    <a:pt x="9977" y="1221"/>
                    <a:pt x="10156" y="1359"/>
                  </a:cubicBezTo>
                  <a:lnTo>
                    <a:pt x="10156" y="1359"/>
                  </a:lnTo>
                  <a:cubicBezTo>
                    <a:pt x="9999" y="1349"/>
                    <a:pt x="9817" y="1335"/>
                    <a:pt x="9594" y="1335"/>
                  </a:cubicBezTo>
                  <a:cubicBezTo>
                    <a:pt x="9198" y="1335"/>
                    <a:pt x="8693" y="1371"/>
                    <a:pt x="8080" y="1443"/>
                  </a:cubicBezTo>
                  <a:cubicBezTo>
                    <a:pt x="6709" y="1552"/>
                    <a:pt x="5447" y="2201"/>
                    <a:pt x="4437" y="2886"/>
                  </a:cubicBezTo>
                  <a:cubicBezTo>
                    <a:pt x="3932" y="3247"/>
                    <a:pt x="3499" y="3571"/>
                    <a:pt x="3138" y="3860"/>
                  </a:cubicBezTo>
                  <a:cubicBezTo>
                    <a:pt x="2814" y="4148"/>
                    <a:pt x="2561" y="4401"/>
                    <a:pt x="2417" y="4509"/>
                  </a:cubicBezTo>
                  <a:lnTo>
                    <a:pt x="2309" y="4545"/>
                  </a:lnTo>
                  <a:cubicBezTo>
                    <a:pt x="2237" y="4545"/>
                    <a:pt x="2020" y="4473"/>
                    <a:pt x="1840" y="4365"/>
                  </a:cubicBezTo>
                  <a:cubicBezTo>
                    <a:pt x="1571" y="4197"/>
                    <a:pt x="1270" y="3965"/>
                    <a:pt x="1026" y="3730"/>
                  </a:cubicBezTo>
                  <a:lnTo>
                    <a:pt x="1026" y="3730"/>
                  </a:lnTo>
                  <a:cubicBezTo>
                    <a:pt x="1382" y="3678"/>
                    <a:pt x="1826" y="3579"/>
                    <a:pt x="2237" y="3391"/>
                  </a:cubicBezTo>
                  <a:cubicBezTo>
                    <a:pt x="2453" y="3247"/>
                    <a:pt x="2706" y="3030"/>
                    <a:pt x="2994" y="2778"/>
                  </a:cubicBezTo>
                  <a:cubicBezTo>
                    <a:pt x="3860" y="1984"/>
                    <a:pt x="5050" y="794"/>
                    <a:pt x="6529" y="650"/>
                  </a:cubicBezTo>
                  <a:cubicBezTo>
                    <a:pt x="6781" y="614"/>
                    <a:pt x="6998" y="614"/>
                    <a:pt x="7250" y="614"/>
                  </a:cubicBezTo>
                  <a:close/>
                  <a:moveTo>
                    <a:pt x="7250" y="1"/>
                  </a:moveTo>
                  <a:cubicBezTo>
                    <a:pt x="6998" y="1"/>
                    <a:pt x="6709" y="1"/>
                    <a:pt x="6457" y="37"/>
                  </a:cubicBezTo>
                  <a:cubicBezTo>
                    <a:pt x="5302" y="181"/>
                    <a:pt x="4329" y="830"/>
                    <a:pt x="3571" y="1443"/>
                  </a:cubicBezTo>
                  <a:cubicBezTo>
                    <a:pt x="3210" y="1768"/>
                    <a:pt x="2850" y="2093"/>
                    <a:pt x="2597" y="2345"/>
                  </a:cubicBezTo>
                  <a:cubicBezTo>
                    <a:pt x="2309" y="2598"/>
                    <a:pt x="2092" y="2778"/>
                    <a:pt x="1948" y="2850"/>
                  </a:cubicBezTo>
                  <a:cubicBezTo>
                    <a:pt x="1624" y="2994"/>
                    <a:pt x="1191" y="3102"/>
                    <a:pt x="866" y="3139"/>
                  </a:cubicBezTo>
                  <a:cubicBezTo>
                    <a:pt x="722" y="3175"/>
                    <a:pt x="578" y="3175"/>
                    <a:pt x="469" y="3175"/>
                  </a:cubicBezTo>
                  <a:lnTo>
                    <a:pt x="325" y="3175"/>
                  </a:lnTo>
                  <a:cubicBezTo>
                    <a:pt x="217" y="3175"/>
                    <a:pt x="109" y="3247"/>
                    <a:pt x="37" y="3355"/>
                  </a:cubicBezTo>
                  <a:cubicBezTo>
                    <a:pt x="0" y="3463"/>
                    <a:pt x="37" y="3607"/>
                    <a:pt x="109" y="3680"/>
                  </a:cubicBezTo>
                  <a:cubicBezTo>
                    <a:pt x="109" y="3716"/>
                    <a:pt x="433" y="4040"/>
                    <a:pt x="866" y="4401"/>
                  </a:cubicBezTo>
                  <a:cubicBezTo>
                    <a:pt x="1046" y="4581"/>
                    <a:pt x="1299" y="4762"/>
                    <a:pt x="1551" y="4870"/>
                  </a:cubicBezTo>
                  <a:cubicBezTo>
                    <a:pt x="1768" y="5014"/>
                    <a:pt x="2020" y="5122"/>
                    <a:pt x="2309" y="5122"/>
                  </a:cubicBezTo>
                  <a:cubicBezTo>
                    <a:pt x="2453" y="5122"/>
                    <a:pt x="2633" y="5086"/>
                    <a:pt x="2778" y="4978"/>
                  </a:cubicBezTo>
                  <a:cubicBezTo>
                    <a:pt x="2958" y="4834"/>
                    <a:pt x="3210" y="4617"/>
                    <a:pt x="3535" y="4329"/>
                  </a:cubicBezTo>
                  <a:cubicBezTo>
                    <a:pt x="4545" y="3463"/>
                    <a:pt x="6276" y="2201"/>
                    <a:pt x="8152" y="2020"/>
                  </a:cubicBezTo>
                  <a:cubicBezTo>
                    <a:pt x="8729" y="1984"/>
                    <a:pt x="9234" y="1948"/>
                    <a:pt x="9594" y="1948"/>
                  </a:cubicBezTo>
                  <a:cubicBezTo>
                    <a:pt x="9919" y="1948"/>
                    <a:pt x="10171" y="1948"/>
                    <a:pt x="10388" y="1984"/>
                  </a:cubicBezTo>
                  <a:cubicBezTo>
                    <a:pt x="10568" y="1984"/>
                    <a:pt x="10676" y="2020"/>
                    <a:pt x="10785" y="2020"/>
                  </a:cubicBezTo>
                  <a:cubicBezTo>
                    <a:pt x="10857" y="2020"/>
                    <a:pt x="10893" y="2020"/>
                    <a:pt x="10965" y="1984"/>
                  </a:cubicBezTo>
                  <a:cubicBezTo>
                    <a:pt x="11001" y="1984"/>
                    <a:pt x="11073" y="1948"/>
                    <a:pt x="11109" y="1876"/>
                  </a:cubicBezTo>
                  <a:cubicBezTo>
                    <a:pt x="11181" y="1804"/>
                    <a:pt x="11181" y="1732"/>
                    <a:pt x="11181" y="1660"/>
                  </a:cubicBezTo>
                  <a:cubicBezTo>
                    <a:pt x="11181" y="1588"/>
                    <a:pt x="11181" y="1552"/>
                    <a:pt x="11145" y="1515"/>
                  </a:cubicBezTo>
                  <a:cubicBezTo>
                    <a:pt x="11109" y="1407"/>
                    <a:pt x="11073" y="1371"/>
                    <a:pt x="11001" y="1299"/>
                  </a:cubicBezTo>
                  <a:cubicBezTo>
                    <a:pt x="10893" y="1155"/>
                    <a:pt x="10712" y="1011"/>
                    <a:pt x="10496" y="866"/>
                  </a:cubicBezTo>
                  <a:cubicBezTo>
                    <a:pt x="9811" y="433"/>
                    <a:pt x="8657" y="1"/>
                    <a:pt x="7250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7" name="Google Shape;4697;gcc6c88134a_3_1"/>
            <p:cNvSpPr/>
            <p:nvPr/>
          </p:nvSpPr>
          <p:spPr>
            <a:xfrm>
              <a:off x="3222100" y="3043825"/>
              <a:ext cx="154200" cy="61775"/>
            </a:xfrm>
            <a:custGeom>
              <a:rect b="b" l="l" r="r" t="t"/>
              <a:pathLst>
                <a:path extrusionOk="0" h="2471" w="6168">
                  <a:moveTo>
                    <a:pt x="1786" y="0"/>
                  </a:moveTo>
                  <a:cubicBezTo>
                    <a:pt x="1695" y="0"/>
                    <a:pt x="1604" y="4"/>
                    <a:pt x="1515" y="13"/>
                  </a:cubicBezTo>
                  <a:cubicBezTo>
                    <a:pt x="0" y="121"/>
                    <a:pt x="108" y="1131"/>
                    <a:pt x="108" y="1131"/>
                  </a:cubicBezTo>
                  <a:cubicBezTo>
                    <a:pt x="108" y="1131"/>
                    <a:pt x="758" y="1275"/>
                    <a:pt x="2886" y="1888"/>
                  </a:cubicBezTo>
                  <a:cubicBezTo>
                    <a:pt x="4332" y="2330"/>
                    <a:pt x="4862" y="2471"/>
                    <a:pt x="5166" y="2471"/>
                  </a:cubicBezTo>
                  <a:cubicBezTo>
                    <a:pt x="5310" y="2471"/>
                    <a:pt x="5403" y="2440"/>
                    <a:pt x="5519" y="2393"/>
                  </a:cubicBezTo>
                  <a:cubicBezTo>
                    <a:pt x="5915" y="2285"/>
                    <a:pt x="6168" y="1275"/>
                    <a:pt x="6168" y="1275"/>
                  </a:cubicBezTo>
                  <a:lnTo>
                    <a:pt x="6168" y="1275"/>
                  </a:lnTo>
                  <a:cubicBezTo>
                    <a:pt x="6078" y="1357"/>
                    <a:pt x="5963" y="1389"/>
                    <a:pt x="5840" y="1389"/>
                  </a:cubicBezTo>
                  <a:cubicBezTo>
                    <a:pt x="5422" y="1389"/>
                    <a:pt x="4905" y="1023"/>
                    <a:pt x="4905" y="1023"/>
                  </a:cubicBezTo>
                  <a:cubicBezTo>
                    <a:pt x="4905" y="1023"/>
                    <a:pt x="3244" y="0"/>
                    <a:pt x="1786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8" name="Google Shape;4698;gcc6c88134a_3_1"/>
            <p:cNvSpPr/>
            <p:nvPr/>
          </p:nvSpPr>
          <p:spPr>
            <a:xfrm>
              <a:off x="3217575" y="3036025"/>
              <a:ext cx="166850" cy="76650"/>
            </a:xfrm>
            <a:custGeom>
              <a:rect b="b" l="l" r="r" t="t"/>
              <a:pathLst>
                <a:path extrusionOk="0" h="3066" w="6674">
                  <a:moveTo>
                    <a:pt x="1912" y="613"/>
                  </a:moveTo>
                  <a:cubicBezTo>
                    <a:pt x="2598" y="613"/>
                    <a:pt x="3355" y="866"/>
                    <a:pt x="3932" y="1082"/>
                  </a:cubicBezTo>
                  <a:cubicBezTo>
                    <a:pt x="4221" y="1227"/>
                    <a:pt x="4473" y="1335"/>
                    <a:pt x="4654" y="1443"/>
                  </a:cubicBezTo>
                  <a:cubicBezTo>
                    <a:pt x="4726" y="1479"/>
                    <a:pt x="4798" y="1515"/>
                    <a:pt x="4870" y="1551"/>
                  </a:cubicBezTo>
                  <a:lnTo>
                    <a:pt x="4916" y="1574"/>
                  </a:lnTo>
                  <a:lnTo>
                    <a:pt x="4916" y="1574"/>
                  </a:lnTo>
                  <a:lnTo>
                    <a:pt x="4906" y="1587"/>
                  </a:lnTo>
                  <a:cubicBezTo>
                    <a:pt x="4906" y="1587"/>
                    <a:pt x="5050" y="1659"/>
                    <a:pt x="5267" y="1768"/>
                  </a:cubicBezTo>
                  <a:cubicBezTo>
                    <a:pt x="5418" y="1859"/>
                    <a:pt x="5647" y="1950"/>
                    <a:pt x="5887" y="1976"/>
                  </a:cubicBezTo>
                  <a:lnTo>
                    <a:pt x="5887" y="1976"/>
                  </a:lnTo>
                  <a:cubicBezTo>
                    <a:pt x="5874" y="2004"/>
                    <a:pt x="5859" y="2031"/>
                    <a:pt x="5844" y="2056"/>
                  </a:cubicBezTo>
                  <a:cubicBezTo>
                    <a:pt x="5808" y="2164"/>
                    <a:pt x="5736" y="2273"/>
                    <a:pt x="5700" y="2345"/>
                  </a:cubicBezTo>
                  <a:lnTo>
                    <a:pt x="5627" y="2417"/>
                  </a:lnTo>
                  <a:cubicBezTo>
                    <a:pt x="5483" y="2453"/>
                    <a:pt x="5447" y="2489"/>
                    <a:pt x="5375" y="2489"/>
                  </a:cubicBezTo>
                  <a:cubicBezTo>
                    <a:pt x="5159" y="2489"/>
                    <a:pt x="4618" y="2345"/>
                    <a:pt x="3139" y="1912"/>
                  </a:cubicBezTo>
                  <a:cubicBezTo>
                    <a:pt x="1749" y="1511"/>
                    <a:pt x="990" y="1311"/>
                    <a:pt x="631" y="1220"/>
                  </a:cubicBezTo>
                  <a:lnTo>
                    <a:pt x="631" y="1220"/>
                  </a:lnTo>
                  <a:cubicBezTo>
                    <a:pt x="645" y="1152"/>
                    <a:pt x="672" y="1077"/>
                    <a:pt x="722" y="1010"/>
                  </a:cubicBezTo>
                  <a:cubicBezTo>
                    <a:pt x="867" y="866"/>
                    <a:pt x="1119" y="686"/>
                    <a:pt x="1696" y="613"/>
                  </a:cubicBezTo>
                  <a:close/>
                  <a:moveTo>
                    <a:pt x="1912" y="0"/>
                  </a:moveTo>
                  <a:cubicBezTo>
                    <a:pt x="1840" y="0"/>
                    <a:pt x="1732" y="0"/>
                    <a:pt x="1660" y="36"/>
                  </a:cubicBezTo>
                  <a:cubicBezTo>
                    <a:pt x="939" y="72"/>
                    <a:pt x="506" y="325"/>
                    <a:pt x="253" y="613"/>
                  </a:cubicBezTo>
                  <a:cubicBezTo>
                    <a:pt x="37" y="938"/>
                    <a:pt x="1" y="1263"/>
                    <a:pt x="1" y="1407"/>
                  </a:cubicBezTo>
                  <a:lnTo>
                    <a:pt x="1" y="1479"/>
                  </a:lnTo>
                  <a:cubicBezTo>
                    <a:pt x="1" y="1623"/>
                    <a:pt x="109" y="1732"/>
                    <a:pt x="253" y="1732"/>
                  </a:cubicBezTo>
                  <a:lnTo>
                    <a:pt x="253" y="1768"/>
                  </a:lnTo>
                  <a:cubicBezTo>
                    <a:pt x="398" y="1768"/>
                    <a:pt x="1119" y="1948"/>
                    <a:pt x="2994" y="2489"/>
                  </a:cubicBezTo>
                  <a:cubicBezTo>
                    <a:pt x="4473" y="2922"/>
                    <a:pt x="4978" y="3066"/>
                    <a:pt x="5375" y="3066"/>
                  </a:cubicBezTo>
                  <a:cubicBezTo>
                    <a:pt x="5555" y="3066"/>
                    <a:pt x="5700" y="3030"/>
                    <a:pt x="5808" y="2994"/>
                  </a:cubicBezTo>
                  <a:cubicBezTo>
                    <a:pt x="5988" y="2922"/>
                    <a:pt x="6132" y="2777"/>
                    <a:pt x="6204" y="2633"/>
                  </a:cubicBezTo>
                  <a:cubicBezTo>
                    <a:pt x="6349" y="2453"/>
                    <a:pt x="6457" y="2200"/>
                    <a:pt x="6529" y="2020"/>
                  </a:cubicBezTo>
                  <a:cubicBezTo>
                    <a:pt x="6601" y="1804"/>
                    <a:pt x="6637" y="1659"/>
                    <a:pt x="6637" y="1659"/>
                  </a:cubicBezTo>
                  <a:cubicBezTo>
                    <a:pt x="6673" y="1515"/>
                    <a:pt x="6601" y="1371"/>
                    <a:pt x="6493" y="1335"/>
                  </a:cubicBezTo>
                  <a:cubicBezTo>
                    <a:pt x="6444" y="1302"/>
                    <a:pt x="6381" y="1285"/>
                    <a:pt x="6320" y="1285"/>
                  </a:cubicBezTo>
                  <a:cubicBezTo>
                    <a:pt x="6245" y="1285"/>
                    <a:pt x="6172" y="1311"/>
                    <a:pt x="6132" y="1371"/>
                  </a:cubicBezTo>
                  <a:cubicBezTo>
                    <a:pt x="6096" y="1371"/>
                    <a:pt x="6096" y="1407"/>
                    <a:pt x="6024" y="1407"/>
                  </a:cubicBezTo>
                  <a:cubicBezTo>
                    <a:pt x="5880" y="1407"/>
                    <a:pt x="5700" y="1335"/>
                    <a:pt x="5519" y="1263"/>
                  </a:cubicBezTo>
                  <a:cubicBezTo>
                    <a:pt x="5447" y="1191"/>
                    <a:pt x="5375" y="1154"/>
                    <a:pt x="5339" y="1118"/>
                  </a:cubicBezTo>
                  <a:lnTo>
                    <a:pt x="5267" y="1082"/>
                  </a:lnTo>
                  <a:lnTo>
                    <a:pt x="5231" y="1082"/>
                  </a:lnTo>
                  <a:cubicBezTo>
                    <a:pt x="5231" y="1046"/>
                    <a:pt x="4798" y="794"/>
                    <a:pt x="4149" y="541"/>
                  </a:cubicBezTo>
                  <a:cubicBezTo>
                    <a:pt x="3536" y="289"/>
                    <a:pt x="2742" y="0"/>
                    <a:pt x="1912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9" name="Google Shape;4699;gcc6c88134a_3_1"/>
            <p:cNvSpPr/>
            <p:nvPr/>
          </p:nvSpPr>
          <p:spPr>
            <a:xfrm>
              <a:off x="3744175" y="2649575"/>
              <a:ext cx="185750" cy="297200"/>
            </a:xfrm>
            <a:custGeom>
              <a:rect b="b" l="l" r="r" t="t"/>
              <a:pathLst>
                <a:path extrusionOk="0" h="11888" w="7430">
                  <a:moveTo>
                    <a:pt x="712" y="1"/>
                  </a:moveTo>
                  <a:cubicBezTo>
                    <a:pt x="275" y="1"/>
                    <a:pt x="0" y="58"/>
                    <a:pt x="0" y="58"/>
                  </a:cubicBezTo>
                  <a:cubicBezTo>
                    <a:pt x="0" y="58"/>
                    <a:pt x="5663" y="2438"/>
                    <a:pt x="6168" y="11888"/>
                  </a:cubicBezTo>
                  <a:lnTo>
                    <a:pt x="7286" y="11743"/>
                  </a:lnTo>
                  <a:cubicBezTo>
                    <a:pt x="7286" y="11743"/>
                    <a:pt x="7430" y="7343"/>
                    <a:pt x="5518" y="3304"/>
                  </a:cubicBezTo>
                  <a:cubicBezTo>
                    <a:pt x="4158" y="399"/>
                    <a:pt x="1867" y="1"/>
                    <a:pt x="7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0" name="Google Shape;4700;gcc6c88134a_3_1"/>
            <p:cNvSpPr/>
            <p:nvPr/>
          </p:nvSpPr>
          <p:spPr>
            <a:xfrm>
              <a:off x="3736050" y="2641975"/>
              <a:ext cx="198400" cy="312025"/>
            </a:xfrm>
            <a:custGeom>
              <a:rect b="b" l="l" r="r" t="t"/>
              <a:pathLst>
                <a:path extrusionOk="0" h="12481" w="7936">
                  <a:moveTo>
                    <a:pt x="1384" y="626"/>
                  </a:moveTo>
                  <a:cubicBezTo>
                    <a:pt x="1898" y="660"/>
                    <a:pt x="2554" y="777"/>
                    <a:pt x="3210" y="1119"/>
                  </a:cubicBezTo>
                  <a:cubicBezTo>
                    <a:pt x="4040" y="1552"/>
                    <a:pt x="4906" y="2345"/>
                    <a:pt x="5591" y="3752"/>
                  </a:cubicBezTo>
                  <a:cubicBezTo>
                    <a:pt x="7165" y="7109"/>
                    <a:pt x="7314" y="10806"/>
                    <a:pt x="7322" y="11783"/>
                  </a:cubicBezTo>
                  <a:lnTo>
                    <a:pt x="7322" y="11783"/>
                  </a:lnTo>
                  <a:lnTo>
                    <a:pt x="6762" y="11837"/>
                  </a:lnTo>
                  <a:lnTo>
                    <a:pt x="6762" y="11837"/>
                  </a:lnTo>
                  <a:cubicBezTo>
                    <a:pt x="6459" y="7259"/>
                    <a:pt x="4944" y="4324"/>
                    <a:pt x="3463" y="2526"/>
                  </a:cubicBezTo>
                  <a:cubicBezTo>
                    <a:pt x="2690" y="1626"/>
                    <a:pt x="1943" y="1014"/>
                    <a:pt x="1384" y="626"/>
                  </a:cubicBezTo>
                  <a:close/>
                  <a:moveTo>
                    <a:pt x="1010" y="1"/>
                  </a:moveTo>
                  <a:cubicBezTo>
                    <a:pt x="578" y="1"/>
                    <a:pt x="289" y="73"/>
                    <a:pt x="253" y="73"/>
                  </a:cubicBezTo>
                  <a:cubicBezTo>
                    <a:pt x="145" y="73"/>
                    <a:pt x="37" y="181"/>
                    <a:pt x="37" y="326"/>
                  </a:cubicBezTo>
                  <a:cubicBezTo>
                    <a:pt x="1" y="470"/>
                    <a:pt x="73" y="578"/>
                    <a:pt x="217" y="614"/>
                  </a:cubicBezTo>
                  <a:lnTo>
                    <a:pt x="217" y="650"/>
                  </a:lnTo>
                  <a:cubicBezTo>
                    <a:pt x="361" y="686"/>
                    <a:pt x="1732" y="1335"/>
                    <a:pt x="3102" y="3103"/>
                  </a:cubicBezTo>
                  <a:cubicBezTo>
                    <a:pt x="4509" y="4834"/>
                    <a:pt x="5952" y="7683"/>
                    <a:pt x="6204" y="12192"/>
                  </a:cubicBezTo>
                  <a:cubicBezTo>
                    <a:pt x="6204" y="12264"/>
                    <a:pt x="6240" y="12372"/>
                    <a:pt x="6276" y="12408"/>
                  </a:cubicBezTo>
                  <a:cubicBezTo>
                    <a:pt x="6348" y="12480"/>
                    <a:pt x="6420" y="12480"/>
                    <a:pt x="6529" y="12480"/>
                  </a:cubicBezTo>
                  <a:lnTo>
                    <a:pt x="7647" y="12336"/>
                  </a:lnTo>
                  <a:cubicBezTo>
                    <a:pt x="7791" y="12336"/>
                    <a:pt x="7899" y="12228"/>
                    <a:pt x="7935" y="12047"/>
                  </a:cubicBezTo>
                  <a:cubicBezTo>
                    <a:pt x="7935" y="12047"/>
                    <a:pt x="7935" y="12011"/>
                    <a:pt x="7935" y="11867"/>
                  </a:cubicBezTo>
                  <a:cubicBezTo>
                    <a:pt x="7935" y="11001"/>
                    <a:pt x="7827" y="7106"/>
                    <a:pt x="6132" y="3499"/>
                  </a:cubicBezTo>
                  <a:cubicBezTo>
                    <a:pt x="5411" y="1985"/>
                    <a:pt x="4437" y="1083"/>
                    <a:pt x="3499" y="614"/>
                  </a:cubicBezTo>
                  <a:cubicBezTo>
                    <a:pt x="2561" y="109"/>
                    <a:pt x="1624" y="1"/>
                    <a:pt x="1010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1" name="Google Shape;4701;gcc6c88134a_3_1"/>
            <p:cNvSpPr/>
            <p:nvPr/>
          </p:nvSpPr>
          <p:spPr>
            <a:xfrm>
              <a:off x="3817200" y="2908125"/>
              <a:ext cx="233550" cy="136925"/>
            </a:xfrm>
            <a:custGeom>
              <a:rect b="b" l="l" r="r" t="t"/>
              <a:pathLst>
                <a:path extrusionOk="0" h="5477" w="9342">
                  <a:moveTo>
                    <a:pt x="7313" y="0"/>
                  </a:moveTo>
                  <a:cubicBezTo>
                    <a:pt x="7114" y="0"/>
                    <a:pt x="6910" y="34"/>
                    <a:pt x="6709" y="103"/>
                  </a:cubicBezTo>
                  <a:lnTo>
                    <a:pt x="1407" y="2015"/>
                  </a:lnTo>
                  <a:cubicBezTo>
                    <a:pt x="469" y="2339"/>
                    <a:pt x="1" y="3349"/>
                    <a:pt x="325" y="4287"/>
                  </a:cubicBezTo>
                  <a:cubicBezTo>
                    <a:pt x="578" y="5044"/>
                    <a:pt x="1263" y="5477"/>
                    <a:pt x="2020" y="5477"/>
                  </a:cubicBezTo>
                  <a:cubicBezTo>
                    <a:pt x="2201" y="5477"/>
                    <a:pt x="2417" y="5441"/>
                    <a:pt x="2633" y="5369"/>
                  </a:cubicBezTo>
                  <a:lnTo>
                    <a:pt x="7899" y="3493"/>
                  </a:lnTo>
                  <a:cubicBezTo>
                    <a:pt x="8837" y="3169"/>
                    <a:pt x="9342" y="2123"/>
                    <a:pt x="8981" y="1185"/>
                  </a:cubicBezTo>
                  <a:cubicBezTo>
                    <a:pt x="8726" y="448"/>
                    <a:pt x="8047" y="0"/>
                    <a:pt x="731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2" name="Google Shape;4702;gcc6c88134a_3_1"/>
            <p:cNvSpPr/>
            <p:nvPr/>
          </p:nvSpPr>
          <p:spPr>
            <a:xfrm>
              <a:off x="3815400" y="2900775"/>
              <a:ext cx="237175" cy="152400"/>
            </a:xfrm>
            <a:custGeom>
              <a:rect b="b" l="l" r="r" t="t"/>
              <a:pathLst>
                <a:path extrusionOk="0" h="6096" w="9487">
                  <a:moveTo>
                    <a:pt x="7394" y="613"/>
                  </a:moveTo>
                  <a:cubicBezTo>
                    <a:pt x="8007" y="613"/>
                    <a:pt x="8584" y="974"/>
                    <a:pt x="8801" y="1587"/>
                  </a:cubicBezTo>
                  <a:cubicBezTo>
                    <a:pt x="8837" y="1768"/>
                    <a:pt x="8873" y="1912"/>
                    <a:pt x="8873" y="2092"/>
                  </a:cubicBezTo>
                  <a:cubicBezTo>
                    <a:pt x="8873" y="2705"/>
                    <a:pt x="8476" y="3282"/>
                    <a:pt x="7899" y="3499"/>
                  </a:cubicBezTo>
                  <a:lnTo>
                    <a:pt x="2597" y="5410"/>
                  </a:lnTo>
                  <a:cubicBezTo>
                    <a:pt x="2417" y="5446"/>
                    <a:pt x="2237" y="5482"/>
                    <a:pt x="2092" y="5482"/>
                  </a:cubicBezTo>
                  <a:cubicBezTo>
                    <a:pt x="1479" y="5482"/>
                    <a:pt x="902" y="5086"/>
                    <a:pt x="686" y="4473"/>
                  </a:cubicBezTo>
                  <a:cubicBezTo>
                    <a:pt x="614" y="4328"/>
                    <a:pt x="577" y="4148"/>
                    <a:pt x="577" y="4004"/>
                  </a:cubicBezTo>
                  <a:cubicBezTo>
                    <a:pt x="577" y="3391"/>
                    <a:pt x="974" y="2813"/>
                    <a:pt x="1587" y="2597"/>
                  </a:cubicBezTo>
                  <a:lnTo>
                    <a:pt x="6889" y="686"/>
                  </a:lnTo>
                  <a:cubicBezTo>
                    <a:pt x="7033" y="613"/>
                    <a:pt x="7214" y="613"/>
                    <a:pt x="7394" y="613"/>
                  </a:cubicBezTo>
                  <a:close/>
                  <a:moveTo>
                    <a:pt x="7394" y="0"/>
                  </a:moveTo>
                  <a:cubicBezTo>
                    <a:pt x="7142" y="0"/>
                    <a:pt x="6889" y="36"/>
                    <a:pt x="6673" y="108"/>
                  </a:cubicBezTo>
                  <a:lnTo>
                    <a:pt x="1371" y="2020"/>
                  </a:lnTo>
                  <a:cubicBezTo>
                    <a:pt x="541" y="2309"/>
                    <a:pt x="0" y="3138"/>
                    <a:pt x="0" y="4004"/>
                  </a:cubicBezTo>
                  <a:cubicBezTo>
                    <a:pt x="0" y="4220"/>
                    <a:pt x="36" y="4473"/>
                    <a:pt x="109" y="4689"/>
                  </a:cubicBezTo>
                  <a:cubicBezTo>
                    <a:pt x="433" y="5555"/>
                    <a:pt x="1227" y="6096"/>
                    <a:pt x="2092" y="6096"/>
                  </a:cubicBezTo>
                  <a:cubicBezTo>
                    <a:pt x="2309" y="6096"/>
                    <a:pt x="2561" y="6060"/>
                    <a:pt x="2778" y="5951"/>
                  </a:cubicBezTo>
                  <a:lnTo>
                    <a:pt x="8079" y="4076"/>
                  </a:lnTo>
                  <a:cubicBezTo>
                    <a:pt x="8945" y="3751"/>
                    <a:pt x="9486" y="2958"/>
                    <a:pt x="9486" y="2092"/>
                  </a:cubicBezTo>
                  <a:cubicBezTo>
                    <a:pt x="9486" y="1876"/>
                    <a:pt x="9450" y="1623"/>
                    <a:pt x="9342" y="1371"/>
                  </a:cubicBezTo>
                  <a:cubicBezTo>
                    <a:pt x="9053" y="541"/>
                    <a:pt x="8224" y="0"/>
                    <a:pt x="7394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3" name="Google Shape;4703;gcc6c88134a_3_1"/>
            <p:cNvSpPr/>
            <p:nvPr/>
          </p:nvSpPr>
          <p:spPr>
            <a:xfrm>
              <a:off x="3821700" y="2967975"/>
              <a:ext cx="66750" cy="73075"/>
            </a:xfrm>
            <a:custGeom>
              <a:rect b="b" l="l" r="r" t="t"/>
              <a:pathLst>
                <a:path extrusionOk="0" h="2923" w="2670">
                  <a:moveTo>
                    <a:pt x="1091" y="0"/>
                  </a:moveTo>
                  <a:cubicBezTo>
                    <a:pt x="990" y="0"/>
                    <a:pt x="890" y="17"/>
                    <a:pt x="794" y="53"/>
                  </a:cubicBezTo>
                  <a:cubicBezTo>
                    <a:pt x="217" y="270"/>
                    <a:pt x="1" y="1063"/>
                    <a:pt x="289" y="1857"/>
                  </a:cubicBezTo>
                  <a:cubicBezTo>
                    <a:pt x="528" y="2513"/>
                    <a:pt x="1062" y="2922"/>
                    <a:pt x="1566" y="2922"/>
                  </a:cubicBezTo>
                  <a:cubicBezTo>
                    <a:pt x="1672" y="2922"/>
                    <a:pt x="1776" y="2904"/>
                    <a:pt x="1876" y="2867"/>
                  </a:cubicBezTo>
                  <a:cubicBezTo>
                    <a:pt x="2453" y="2650"/>
                    <a:pt x="2670" y="1857"/>
                    <a:pt x="2381" y="1063"/>
                  </a:cubicBezTo>
                  <a:cubicBezTo>
                    <a:pt x="2141" y="431"/>
                    <a:pt x="1599" y="0"/>
                    <a:pt x="10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4" name="Google Shape;4704;gcc6c88134a_3_1"/>
            <p:cNvSpPr/>
            <p:nvPr/>
          </p:nvSpPr>
          <p:spPr>
            <a:xfrm>
              <a:off x="3818100" y="2960275"/>
              <a:ext cx="73975" cy="88400"/>
            </a:xfrm>
            <a:custGeom>
              <a:rect b="b" l="l" r="r" t="t"/>
              <a:pathLst>
                <a:path extrusionOk="0" h="3536" w="2959">
                  <a:moveTo>
                    <a:pt x="1263" y="614"/>
                  </a:moveTo>
                  <a:cubicBezTo>
                    <a:pt x="1407" y="614"/>
                    <a:pt x="1624" y="686"/>
                    <a:pt x="1804" y="830"/>
                  </a:cubicBezTo>
                  <a:cubicBezTo>
                    <a:pt x="1984" y="974"/>
                    <a:pt x="2129" y="1227"/>
                    <a:pt x="2237" y="1479"/>
                  </a:cubicBezTo>
                  <a:cubicBezTo>
                    <a:pt x="2309" y="1696"/>
                    <a:pt x="2345" y="1876"/>
                    <a:pt x="2345" y="2056"/>
                  </a:cubicBezTo>
                  <a:cubicBezTo>
                    <a:pt x="2345" y="2273"/>
                    <a:pt x="2309" y="2453"/>
                    <a:pt x="2201" y="2597"/>
                  </a:cubicBezTo>
                  <a:cubicBezTo>
                    <a:pt x="2129" y="2742"/>
                    <a:pt x="2020" y="2850"/>
                    <a:pt x="1912" y="2886"/>
                  </a:cubicBezTo>
                  <a:cubicBezTo>
                    <a:pt x="1840" y="2922"/>
                    <a:pt x="1768" y="2922"/>
                    <a:pt x="1696" y="2922"/>
                  </a:cubicBezTo>
                  <a:cubicBezTo>
                    <a:pt x="1551" y="2922"/>
                    <a:pt x="1335" y="2850"/>
                    <a:pt x="1155" y="2706"/>
                  </a:cubicBezTo>
                  <a:cubicBezTo>
                    <a:pt x="974" y="2561"/>
                    <a:pt x="830" y="2345"/>
                    <a:pt x="722" y="2056"/>
                  </a:cubicBezTo>
                  <a:cubicBezTo>
                    <a:pt x="650" y="1876"/>
                    <a:pt x="614" y="1660"/>
                    <a:pt x="614" y="1479"/>
                  </a:cubicBezTo>
                  <a:cubicBezTo>
                    <a:pt x="614" y="1263"/>
                    <a:pt x="650" y="1083"/>
                    <a:pt x="722" y="938"/>
                  </a:cubicBezTo>
                  <a:cubicBezTo>
                    <a:pt x="830" y="794"/>
                    <a:pt x="938" y="686"/>
                    <a:pt x="1047" y="650"/>
                  </a:cubicBezTo>
                  <a:cubicBezTo>
                    <a:pt x="1119" y="614"/>
                    <a:pt x="1191" y="614"/>
                    <a:pt x="1263" y="614"/>
                  </a:cubicBezTo>
                  <a:close/>
                  <a:moveTo>
                    <a:pt x="1263" y="1"/>
                  </a:moveTo>
                  <a:cubicBezTo>
                    <a:pt x="1119" y="1"/>
                    <a:pt x="974" y="37"/>
                    <a:pt x="830" y="73"/>
                  </a:cubicBezTo>
                  <a:cubicBezTo>
                    <a:pt x="578" y="181"/>
                    <a:pt x="361" y="397"/>
                    <a:pt x="217" y="650"/>
                  </a:cubicBezTo>
                  <a:cubicBezTo>
                    <a:pt x="73" y="902"/>
                    <a:pt x="1" y="1191"/>
                    <a:pt x="1" y="1479"/>
                  </a:cubicBezTo>
                  <a:cubicBezTo>
                    <a:pt x="1" y="1732"/>
                    <a:pt x="37" y="2020"/>
                    <a:pt x="145" y="2273"/>
                  </a:cubicBezTo>
                  <a:cubicBezTo>
                    <a:pt x="289" y="2634"/>
                    <a:pt x="506" y="2958"/>
                    <a:pt x="794" y="3175"/>
                  </a:cubicBezTo>
                  <a:cubicBezTo>
                    <a:pt x="1047" y="3391"/>
                    <a:pt x="1371" y="3535"/>
                    <a:pt x="1696" y="3535"/>
                  </a:cubicBezTo>
                  <a:cubicBezTo>
                    <a:pt x="1840" y="3535"/>
                    <a:pt x="1984" y="3499"/>
                    <a:pt x="2093" y="3463"/>
                  </a:cubicBezTo>
                  <a:cubicBezTo>
                    <a:pt x="2381" y="3355"/>
                    <a:pt x="2597" y="3138"/>
                    <a:pt x="2742" y="2922"/>
                  </a:cubicBezTo>
                  <a:cubicBezTo>
                    <a:pt x="2886" y="2670"/>
                    <a:pt x="2958" y="2381"/>
                    <a:pt x="2958" y="2056"/>
                  </a:cubicBezTo>
                  <a:cubicBezTo>
                    <a:pt x="2958" y="1804"/>
                    <a:pt x="2886" y="1552"/>
                    <a:pt x="2814" y="1263"/>
                  </a:cubicBezTo>
                  <a:cubicBezTo>
                    <a:pt x="2670" y="902"/>
                    <a:pt x="2453" y="614"/>
                    <a:pt x="2165" y="361"/>
                  </a:cubicBezTo>
                  <a:cubicBezTo>
                    <a:pt x="1912" y="145"/>
                    <a:pt x="1588" y="1"/>
                    <a:pt x="1263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5" name="Google Shape;4705;gcc6c88134a_3_1"/>
            <p:cNvSpPr/>
            <p:nvPr/>
          </p:nvSpPr>
          <p:spPr>
            <a:xfrm>
              <a:off x="3797375" y="3155050"/>
              <a:ext cx="75750" cy="128050"/>
            </a:xfrm>
            <a:custGeom>
              <a:rect b="b" l="l" r="r" t="t"/>
              <a:pathLst>
                <a:path extrusionOk="0" h="5122" w="3030">
                  <a:moveTo>
                    <a:pt x="1516" y="1024"/>
                  </a:moveTo>
                  <a:cubicBezTo>
                    <a:pt x="1664" y="1404"/>
                    <a:pt x="1873" y="1892"/>
                    <a:pt x="2056" y="2381"/>
                  </a:cubicBezTo>
                  <a:cubicBezTo>
                    <a:pt x="2164" y="2633"/>
                    <a:pt x="2236" y="2922"/>
                    <a:pt x="2308" y="3138"/>
                  </a:cubicBezTo>
                  <a:cubicBezTo>
                    <a:pt x="2380" y="3354"/>
                    <a:pt x="2417" y="3535"/>
                    <a:pt x="2417" y="3607"/>
                  </a:cubicBezTo>
                  <a:cubicBezTo>
                    <a:pt x="2417" y="4112"/>
                    <a:pt x="2020" y="4509"/>
                    <a:pt x="1515" y="4509"/>
                  </a:cubicBezTo>
                  <a:cubicBezTo>
                    <a:pt x="1010" y="4509"/>
                    <a:pt x="613" y="4112"/>
                    <a:pt x="613" y="3607"/>
                  </a:cubicBezTo>
                  <a:cubicBezTo>
                    <a:pt x="613" y="3535"/>
                    <a:pt x="685" y="3210"/>
                    <a:pt x="794" y="2886"/>
                  </a:cubicBezTo>
                  <a:cubicBezTo>
                    <a:pt x="938" y="2417"/>
                    <a:pt x="1190" y="1767"/>
                    <a:pt x="1407" y="1263"/>
                  </a:cubicBezTo>
                  <a:cubicBezTo>
                    <a:pt x="1445" y="1180"/>
                    <a:pt x="1481" y="1100"/>
                    <a:pt x="1516" y="1024"/>
                  </a:cubicBezTo>
                  <a:close/>
                  <a:moveTo>
                    <a:pt x="1515" y="0"/>
                  </a:moveTo>
                  <a:cubicBezTo>
                    <a:pt x="1407" y="0"/>
                    <a:pt x="1298" y="36"/>
                    <a:pt x="1226" y="144"/>
                  </a:cubicBezTo>
                  <a:cubicBezTo>
                    <a:pt x="1226" y="144"/>
                    <a:pt x="938" y="830"/>
                    <a:pt x="649" y="1587"/>
                  </a:cubicBezTo>
                  <a:cubicBezTo>
                    <a:pt x="469" y="1948"/>
                    <a:pt x="325" y="2345"/>
                    <a:pt x="216" y="2705"/>
                  </a:cubicBezTo>
                  <a:cubicBezTo>
                    <a:pt x="108" y="3066"/>
                    <a:pt x="0" y="3354"/>
                    <a:pt x="0" y="3607"/>
                  </a:cubicBezTo>
                  <a:cubicBezTo>
                    <a:pt x="0" y="4436"/>
                    <a:pt x="685" y="5122"/>
                    <a:pt x="1515" y="5122"/>
                  </a:cubicBezTo>
                  <a:cubicBezTo>
                    <a:pt x="2344" y="5122"/>
                    <a:pt x="3030" y="4436"/>
                    <a:pt x="3030" y="3607"/>
                  </a:cubicBezTo>
                  <a:cubicBezTo>
                    <a:pt x="3030" y="3354"/>
                    <a:pt x="2922" y="3066"/>
                    <a:pt x="2813" y="2705"/>
                  </a:cubicBezTo>
                  <a:cubicBezTo>
                    <a:pt x="2453" y="1659"/>
                    <a:pt x="1803" y="180"/>
                    <a:pt x="1803" y="144"/>
                  </a:cubicBezTo>
                  <a:cubicBezTo>
                    <a:pt x="1731" y="36"/>
                    <a:pt x="1623" y="0"/>
                    <a:pt x="1515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6" name="Google Shape;4706;gcc6c88134a_3_1"/>
            <p:cNvSpPr/>
            <p:nvPr/>
          </p:nvSpPr>
          <p:spPr>
            <a:xfrm>
              <a:off x="4011050" y="1025400"/>
              <a:ext cx="1925125" cy="2285650"/>
            </a:xfrm>
            <a:custGeom>
              <a:rect b="b" l="l" r="r" t="t"/>
              <a:pathLst>
                <a:path extrusionOk="0" h="91426" w="77005">
                  <a:moveTo>
                    <a:pt x="23983" y="0"/>
                  </a:moveTo>
                  <a:cubicBezTo>
                    <a:pt x="22904" y="0"/>
                    <a:pt x="21562" y="517"/>
                    <a:pt x="20271" y="969"/>
                  </a:cubicBezTo>
                  <a:cubicBezTo>
                    <a:pt x="17349" y="1979"/>
                    <a:pt x="9487" y="9626"/>
                    <a:pt x="7683" y="14422"/>
                  </a:cubicBezTo>
                  <a:cubicBezTo>
                    <a:pt x="5916" y="19255"/>
                    <a:pt x="7467" y="20842"/>
                    <a:pt x="10605" y="23728"/>
                  </a:cubicBezTo>
                  <a:cubicBezTo>
                    <a:pt x="13743" y="26649"/>
                    <a:pt x="17566" y="32600"/>
                    <a:pt x="19585" y="38227"/>
                  </a:cubicBezTo>
                  <a:cubicBezTo>
                    <a:pt x="21605" y="43817"/>
                    <a:pt x="24166" y="49191"/>
                    <a:pt x="28314" y="50670"/>
                  </a:cubicBezTo>
                  <a:cubicBezTo>
                    <a:pt x="28314" y="50670"/>
                    <a:pt x="21713" y="53808"/>
                    <a:pt x="17349" y="56946"/>
                  </a:cubicBezTo>
                  <a:cubicBezTo>
                    <a:pt x="12949" y="60083"/>
                    <a:pt x="10821" y="61526"/>
                    <a:pt x="10821" y="61526"/>
                  </a:cubicBezTo>
                  <a:cubicBezTo>
                    <a:pt x="10821" y="61526"/>
                    <a:pt x="4906" y="63221"/>
                    <a:pt x="2634" y="66143"/>
                  </a:cubicBezTo>
                  <a:cubicBezTo>
                    <a:pt x="1299" y="67874"/>
                    <a:pt x="470" y="69244"/>
                    <a:pt x="1" y="70074"/>
                  </a:cubicBezTo>
                  <a:cubicBezTo>
                    <a:pt x="1227" y="69625"/>
                    <a:pt x="3287" y="69061"/>
                    <a:pt x="5893" y="69061"/>
                  </a:cubicBezTo>
                  <a:cubicBezTo>
                    <a:pt x="8731" y="69061"/>
                    <a:pt x="12218" y="69731"/>
                    <a:pt x="15979" y="71950"/>
                  </a:cubicBezTo>
                  <a:cubicBezTo>
                    <a:pt x="24995" y="77251"/>
                    <a:pt x="26871" y="86016"/>
                    <a:pt x="26871" y="91426"/>
                  </a:cubicBezTo>
                  <a:lnTo>
                    <a:pt x="30442" y="88216"/>
                  </a:lnTo>
                  <a:cubicBezTo>
                    <a:pt x="30442" y="88216"/>
                    <a:pt x="39783" y="84537"/>
                    <a:pt x="47501" y="75989"/>
                  </a:cubicBezTo>
                  <a:cubicBezTo>
                    <a:pt x="55256" y="67477"/>
                    <a:pt x="56482" y="63329"/>
                    <a:pt x="57276" y="55719"/>
                  </a:cubicBezTo>
                  <a:cubicBezTo>
                    <a:pt x="58033" y="48073"/>
                    <a:pt x="61171" y="17921"/>
                    <a:pt x="61279" y="17452"/>
                  </a:cubicBezTo>
                  <a:cubicBezTo>
                    <a:pt x="61423" y="17019"/>
                    <a:pt x="62433" y="14783"/>
                    <a:pt x="63768" y="14567"/>
                  </a:cubicBezTo>
                  <a:cubicBezTo>
                    <a:pt x="63793" y="14562"/>
                    <a:pt x="63820" y="14560"/>
                    <a:pt x="63850" y="14560"/>
                  </a:cubicBezTo>
                  <a:cubicBezTo>
                    <a:pt x="65380" y="14560"/>
                    <a:pt x="72515" y="20855"/>
                    <a:pt x="73506" y="21492"/>
                  </a:cubicBezTo>
                  <a:cubicBezTo>
                    <a:pt x="73935" y="21783"/>
                    <a:pt x="74548" y="22009"/>
                    <a:pt x="75126" y="22009"/>
                  </a:cubicBezTo>
                  <a:cubicBezTo>
                    <a:pt x="75908" y="22009"/>
                    <a:pt x="76627" y="21596"/>
                    <a:pt x="76752" y="20374"/>
                  </a:cubicBezTo>
                  <a:cubicBezTo>
                    <a:pt x="77004" y="18246"/>
                    <a:pt x="75201" y="12980"/>
                    <a:pt x="69466" y="7245"/>
                  </a:cubicBezTo>
                  <a:cubicBezTo>
                    <a:pt x="65304" y="3083"/>
                    <a:pt x="61970" y="1480"/>
                    <a:pt x="59954" y="1480"/>
                  </a:cubicBezTo>
                  <a:cubicBezTo>
                    <a:pt x="59210" y="1480"/>
                    <a:pt x="58645" y="1698"/>
                    <a:pt x="58285" y="2087"/>
                  </a:cubicBezTo>
                  <a:cubicBezTo>
                    <a:pt x="56915" y="3566"/>
                    <a:pt x="57817" y="6704"/>
                    <a:pt x="56915" y="11285"/>
                  </a:cubicBezTo>
                  <a:cubicBezTo>
                    <a:pt x="56013" y="15901"/>
                    <a:pt x="50423" y="32492"/>
                    <a:pt x="47610" y="40355"/>
                  </a:cubicBezTo>
                  <a:cubicBezTo>
                    <a:pt x="44796" y="48181"/>
                    <a:pt x="45698" y="58857"/>
                    <a:pt x="45698" y="58857"/>
                  </a:cubicBezTo>
                  <a:cubicBezTo>
                    <a:pt x="45698" y="58857"/>
                    <a:pt x="41911" y="60192"/>
                    <a:pt x="39206" y="62211"/>
                  </a:cubicBezTo>
                  <a:cubicBezTo>
                    <a:pt x="36501" y="64231"/>
                    <a:pt x="32353" y="67044"/>
                    <a:pt x="32353" y="67044"/>
                  </a:cubicBezTo>
                  <a:lnTo>
                    <a:pt x="31235" y="66467"/>
                  </a:lnTo>
                  <a:cubicBezTo>
                    <a:pt x="31235" y="66467"/>
                    <a:pt x="37511" y="60192"/>
                    <a:pt x="39422" y="56585"/>
                  </a:cubicBezTo>
                  <a:cubicBezTo>
                    <a:pt x="41334" y="53014"/>
                    <a:pt x="41911" y="52798"/>
                    <a:pt x="40901" y="50670"/>
                  </a:cubicBezTo>
                  <a:cubicBezTo>
                    <a:pt x="39891" y="48542"/>
                    <a:pt x="31704" y="38227"/>
                    <a:pt x="28097" y="33610"/>
                  </a:cubicBezTo>
                  <a:cubicBezTo>
                    <a:pt x="24527" y="29030"/>
                    <a:pt x="20126" y="21275"/>
                    <a:pt x="19261" y="19039"/>
                  </a:cubicBezTo>
                  <a:cubicBezTo>
                    <a:pt x="18359" y="16803"/>
                    <a:pt x="18467" y="14567"/>
                    <a:pt x="19117" y="12980"/>
                  </a:cubicBezTo>
                  <a:cubicBezTo>
                    <a:pt x="19802" y="11393"/>
                    <a:pt x="26077" y="8255"/>
                    <a:pt x="26186" y="3458"/>
                  </a:cubicBezTo>
                  <a:cubicBezTo>
                    <a:pt x="26245" y="788"/>
                    <a:pt x="25315" y="0"/>
                    <a:pt x="23983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7" name="Google Shape;4707;gcc6c88134a_3_1"/>
            <p:cNvSpPr/>
            <p:nvPr/>
          </p:nvSpPr>
          <p:spPr>
            <a:xfrm>
              <a:off x="4002950" y="1018075"/>
              <a:ext cx="1935025" cy="2300275"/>
            </a:xfrm>
            <a:custGeom>
              <a:rect b="b" l="l" r="r" t="t"/>
              <a:pathLst>
                <a:path extrusionOk="0" h="92011" w="77401">
                  <a:moveTo>
                    <a:pt x="24310" y="613"/>
                  </a:moveTo>
                  <a:cubicBezTo>
                    <a:pt x="24634" y="613"/>
                    <a:pt x="24887" y="649"/>
                    <a:pt x="25103" y="721"/>
                  </a:cubicBezTo>
                  <a:cubicBezTo>
                    <a:pt x="25428" y="866"/>
                    <a:pt x="25680" y="1082"/>
                    <a:pt x="25897" y="1515"/>
                  </a:cubicBezTo>
                  <a:cubicBezTo>
                    <a:pt x="26113" y="1948"/>
                    <a:pt x="26221" y="2597"/>
                    <a:pt x="26221" y="3499"/>
                  </a:cubicBezTo>
                  <a:cubicBezTo>
                    <a:pt x="26221" y="3571"/>
                    <a:pt x="26221" y="3643"/>
                    <a:pt x="26221" y="3751"/>
                  </a:cubicBezTo>
                  <a:cubicBezTo>
                    <a:pt x="26185" y="4869"/>
                    <a:pt x="25788" y="5915"/>
                    <a:pt x="25211" y="6889"/>
                  </a:cubicBezTo>
                  <a:cubicBezTo>
                    <a:pt x="24310" y="8332"/>
                    <a:pt x="22975" y="9594"/>
                    <a:pt x="21749" y="10604"/>
                  </a:cubicBezTo>
                  <a:cubicBezTo>
                    <a:pt x="21172" y="11109"/>
                    <a:pt x="20595" y="11578"/>
                    <a:pt x="20162" y="12010"/>
                  </a:cubicBezTo>
                  <a:cubicBezTo>
                    <a:pt x="19693" y="12407"/>
                    <a:pt x="19332" y="12768"/>
                    <a:pt x="19188" y="13165"/>
                  </a:cubicBezTo>
                  <a:cubicBezTo>
                    <a:pt x="18827" y="13994"/>
                    <a:pt x="18611" y="14968"/>
                    <a:pt x="18611" y="16050"/>
                  </a:cubicBezTo>
                  <a:cubicBezTo>
                    <a:pt x="18611" y="17132"/>
                    <a:pt x="18827" y="18286"/>
                    <a:pt x="19296" y="19440"/>
                  </a:cubicBezTo>
                  <a:cubicBezTo>
                    <a:pt x="19765" y="20594"/>
                    <a:pt x="21064" y="23083"/>
                    <a:pt x="22723" y="25896"/>
                  </a:cubicBezTo>
                  <a:cubicBezTo>
                    <a:pt x="24382" y="28673"/>
                    <a:pt x="26401" y="31775"/>
                    <a:pt x="28205" y="34084"/>
                  </a:cubicBezTo>
                  <a:cubicBezTo>
                    <a:pt x="29972" y="36392"/>
                    <a:pt x="32930" y="40107"/>
                    <a:pt x="35563" y="43533"/>
                  </a:cubicBezTo>
                  <a:cubicBezTo>
                    <a:pt x="36861" y="45228"/>
                    <a:pt x="38087" y="46887"/>
                    <a:pt x="39061" y="48222"/>
                  </a:cubicBezTo>
                  <a:cubicBezTo>
                    <a:pt x="39999" y="49556"/>
                    <a:pt x="40720" y="50602"/>
                    <a:pt x="40937" y="51071"/>
                  </a:cubicBezTo>
                  <a:cubicBezTo>
                    <a:pt x="41261" y="51756"/>
                    <a:pt x="41405" y="52225"/>
                    <a:pt x="41405" y="52622"/>
                  </a:cubicBezTo>
                  <a:cubicBezTo>
                    <a:pt x="41405" y="53019"/>
                    <a:pt x="41261" y="53452"/>
                    <a:pt x="40937" y="54065"/>
                  </a:cubicBezTo>
                  <a:cubicBezTo>
                    <a:pt x="40612" y="54714"/>
                    <a:pt x="40143" y="55543"/>
                    <a:pt x="39494" y="56734"/>
                  </a:cubicBezTo>
                  <a:cubicBezTo>
                    <a:pt x="38556" y="58501"/>
                    <a:pt x="36536" y="60954"/>
                    <a:pt x="34733" y="62973"/>
                  </a:cubicBezTo>
                  <a:cubicBezTo>
                    <a:pt x="33831" y="63983"/>
                    <a:pt x="32966" y="64885"/>
                    <a:pt x="32353" y="65498"/>
                  </a:cubicBezTo>
                  <a:cubicBezTo>
                    <a:pt x="32064" y="65823"/>
                    <a:pt x="31812" y="66111"/>
                    <a:pt x="31631" y="66255"/>
                  </a:cubicBezTo>
                  <a:cubicBezTo>
                    <a:pt x="31451" y="66436"/>
                    <a:pt x="31343" y="66544"/>
                    <a:pt x="31343" y="66544"/>
                  </a:cubicBezTo>
                  <a:cubicBezTo>
                    <a:pt x="31271" y="66616"/>
                    <a:pt x="31271" y="66724"/>
                    <a:pt x="31271" y="66796"/>
                  </a:cubicBezTo>
                  <a:cubicBezTo>
                    <a:pt x="31271" y="66905"/>
                    <a:pt x="31343" y="66977"/>
                    <a:pt x="31451" y="67013"/>
                  </a:cubicBezTo>
                  <a:lnTo>
                    <a:pt x="32569" y="67590"/>
                  </a:lnTo>
                  <a:cubicBezTo>
                    <a:pt x="32599" y="67605"/>
                    <a:pt x="32641" y="67614"/>
                    <a:pt x="32685" y="67614"/>
                  </a:cubicBezTo>
                  <a:cubicBezTo>
                    <a:pt x="32748" y="67614"/>
                    <a:pt x="32815" y="67596"/>
                    <a:pt x="32857" y="67554"/>
                  </a:cubicBezTo>
                  <a:cubicBezTo>
                    <a:pt x="32857" y="67554"/>
                    <a:pt x="37005" y="64777"/>
                    <a:pt x="39710" y="62757"/>
                  </a:cubicBezTo>
                  <a:cubicBezTo>
                    <a:pt x="41009" y="61747"/>
                    <a:pt x="42632" y="60917"/>
                    <a:pt x="43930" y="60340"/>
                  </a:cubicBezTo>
                  <a:cubicBezTo>
                    <a:pt x="44543" y="60052"/>
                    <a:pt x="45120" y="59799"/>
                    <a:pt x="45517" y="59655"/>
                  </a:cubicBezTo>
                  <a:cubicBezTo>
                    <a:pt x="45697" y="59583"/>
                    <a:pt x="45878" y="59511"/>
                    <a:pt x="45986" y="59475"/>
                  </a:cubicBezTo>
                  <a:cubicBezTo>
                    <a:pt x="46094" y="59439"/>
                    <a:pt x="46130" y="59403"/>
                    <a:pt x="46130" y="59403"/>
                  </a:cubicBezTo>
                  <a:cubicBezTo>
                    <a:pt x="46274" y="59367"/>
                    <a:pt x="46347" y="59258"/>
                    <a:pt x="46347" y="59114"/>
                  </a:cubicBezTo>
                  <a:cubicBezTo>
                    <a:pt x="46347" y="59114"/>
                    <a:pt x="46311" y="59006"/>
                    <a:pt x="46311" y="58826"/>
                  </a:cubicBezTo>
                  <a:cubicBezTo>
                    <a:pt x="46274" y="58248"/>
                    <a:pt x="46202" y="56878"/>
                    <a:pt x="46202" y="55075"/>
                  </a:cubicBezTo>
                  <a:cubicBezTo>
                    <a:pt x="46202" y="51251"/>
                    <a:pt x="46527" y="45445"/>
                    <a:pt x="48222" y="40720"/>
                  </a:cubicBezTo>
                  <a:cubicBezTo>
                    <a:pt x="49629" y="36789"/>
                    <a:pt x="51721" y="30693"/>
                    <a:pt x="53596" y="24995"/>
                  </a:cubicBezTo>
                  <a:cubicBezTo>
                    <a:pt x="55472" y="19260"/>
                    <a:pt x="57095" y="13994"/>
                    <a:pt x="57527" y="11650"/>
                  </a:cubicBezTo>
                  <a:cubicBezTo>
                    <a:pt x="57996" y="9305"/>
                    <a:pt x="57996" y="7358"/>
                    <a:pt x="58068" y="5843"/>
                  </a:cubicBezTo>
                  <a:cubicBezTo>
                    <a:pt x="58068" y="5049"/>
                    <a:pt x="58104" y="4400"/>
                    <a:pt x="58249" y="3859"/>
                  </a:cubicBezTo>
                  <a:cubicBezTo>
                    <a:pt x="58357" y="3318"/>
                    <a:pt x="58537" y="2922"/>
                    <a:pt x="58826" y="2597"/>
                  </a:cubicBezTo>
                  <a:cubicBezTo>
                    <a:pt x="59114" y="2272"/>
                    <a:pt x="59583" y="2092"/>
                    <a:pt x="60268" y="2092"/>
                  </a:cubicBezTo>
                  <a:cubicBezTo>
                    <a:pt x="61206" y="2092"/>
                    <a:pt x="62505" y="2453"/>
                    <a:pt x="64092" y="3354"/>
                  </a:cubicBezTo>
                  <a:cubicBezTo>
                    <a:pt x="65679" y="4256"/>
                    <a:pt x="67518" y="5699"/>
                    <a:pt x="69610" y="7754"/>
                  </a:cubicBezTo>
                  <a:cubicBezTo>
                    <a:pt x="72279" y="10460"/>
                    <a:pt x="74082" y="13020"/>
                    <a:pt x="75236" y="15220"/>
                  </a:cubicBezTo>
                  <a:cubicBezTo>
                    <a:pt x="76354" y="17420"/>
                    <a:pt x="76823" y="19224"/>
                    <a:pt x="76823" y="20306"/>
                  </a:cubicBezTo>
                  <a:cubicBezTo>
                    <a:pt x="76823" y="20414"/>
                    <a:pt x="76787" y="20522"/>
                    <a:pt x="76787" y="20630"/>
                  </a:cubicBezTo>
                  <a:cubicBezTo>
                    <a:pt x="76751" y="21208"/>
                    <a:pt x="76535" y="21532"/>
                    <a:pt x="76318" y="21712"/>
                  </a:cubicBezTo>
                  <a:cubicBezTo>
                    <a:pt x="76102" y="21929"/>
                    <a:pt x="75813" y="22001"/>
                    <a:pt x="75453" y="22001"/>
                  </a:cubicBezTo>
                  <a:cubicBezTo>
                    <a:pt x="74948" y="22001"/>
                    <a:pt x="74371" y="21785"/>
                    <a:pt x="74010" y="21532"/>
                  </a:cubicBezTo>
                  <a:cubicBezTo>
                    <a:pt x="73902" y="21460"/>
                    <a:pt x="73685" y="21316"/>
                    <a:pt x="73397" y="21063"/>
                  </a:cubicBezTo>
                  <a:cubicBezTo>
                    <a:pt x="72351" y="20234"/>
                    <a:pt x="70439" y="18647"/>
                    <a:pt x="68600" y="17204"/>
                  </a:cubicBezTo>
                  <a:cubicBezTo>
                    <a:pt x="67662" y="16519"/>
                    <a:pt x="66761" y="15834"/>
                    <a:pt x="66003" y="15365"/>
                  </a:cubicBezTo>
                  <a:cubicBezTo>
                    <a:pt x="65606" y="15112"/>
                    <a:pt x="65282" y="14932"/>
                    <a:pt x="64957" y="14788"/>
                  </a:cubicBezTo>
                  <a:cubicBezTo>
                    <a:pt x="64669" y="14643"/>
                    <a:pt x="64416" y="14535"/>
                    <a:pt x="64164" y="14535"/>
                  </a:cubicBezTo>
                  <a:lnTo>
                    <a:pt x="64019" y="14535"/>
                  </a:lnTo>
                  <a:cubicBezTo>
                    <a:pt x="63226" y="14679"/>
                    <a:pt x="62613" y="15365"/>
                    <a:pt x="62144" y="16050"/>
                  </a:cubicBezTo>
                  <a:cubicBezTo>
                    <a:pt x="61928" y="16375"/>
                    <a:pt x="61711" y="16735"/>
                    <a:pt x="61603" y="17024"/>
                  </a:cubicBezTo>
                  <a:cubicBezTo>
                    <a:pt x="61459" y="17312"/>
                    <a:pt x="61350" y="17529"/>
                    <a:pt x="61314" y="17673"/>
                  </a:cubicBezTo>
                  <a:lnTo>
                    <a:pt x="61314" y="17745"/>
                  </a:lnTo>
                  <a:cubicBezTo>
                    <a:pt x="61278" y="18106"/>
                    <a:pt x="61026" y="20198"/>
                    <a:pt x="60701" y="23263"/>
                  </a:cubicBezTo>
                  <a:cubicBezTo>
                    <a:pt x="59727" y="32424"/>
                    <a:pt x="57852" y="50350"/>
                    <a:pt x="57275" y="55976"/>
                  </a:cubicBezTo>
                  <a:cubicBezTo>
                    <a:pt x="56878" y="59763"/>
                    <a:pt x="56409" y="62685"/>
                    <a:pt x="55039" y="65678"/>
                  </a:cubicBezTo>
                  <a:cubicBezTo>
                    <a:pt x="53668" y="68708"/>
                    <a:pt x="51468" y="71846"/>
                    <a:pt x="47609" y="76102"/>
                  </a:cubicBezTo>
                  <a:cubicBezTo>
                    <a:pt x="43750" y="80322"/>
                    <a:pt x="39530" y="83351"/>
                    <a:pt x="36248" y="85335"/>
                  </a:cubicBezTo>
                  <a:cubicBezTo>
                    <a:pt x="34625" y="86345"/>
                    <a:pt x="33218" y="87066"/>
                    <a:pt x="32244" y="87535"/>
                  </a:cubicBezTo>
                  <a:cubicBezTo>
                    <a:pt x="31739" y="87787"/>
                    <a:pt x="31343" y="87932"/>
                    <a:pt x="31090" y="88076"/>
                  </a:cubicBezTo>
                  <a:cubicBezTo>
                    <a:pt x="30946" y="88112"/>
                    <a:pt x="30838" y="88148"/>
                    <a:pt x="30766" y="88184"/>
                  </a:cubicBezTo>
                  <a:cubicBezTo>
                    <a:pt x="30693" y="88220"/>
                    <a:pt x="30657" y="88220"/>
                    <a:pt x="30657" y="88220"/>
                  </a:cubicBezTo>
                  <a:lnTo>
                    <a:pt x="30585" y="88292"/>
                  </a:lnTo>
                  <a:lnTo>
                    <a:pt x="27510" y="91057"/>
                  </a:lnTo>
                  <a:lnTo>
                    <a:pt x="27510" y="91057"/>
                  </a:lnTo>
                  <a:cubicBezTo>
                    <a:pt x="27433" y="88416"/>
                    <a:pt x="26887" y="85123"/>
                    <a:pt x="25392" y="81800"/>
                  </a:cubicBezTo>
                  <a:cubicBezTo>
                    <a:pt x="23769" y="78230"/>
                    <a:pt x="21027" y="74659"/>
                    <a:pt x="16483" y="71990"/>
                  </a:cubicBezTo>
                  <a:cubicBezTo>
                    <a:pt x="12624" y="69754"/>
                    <a:pt x="9089" y="69069"/>
                    <a:pt x="6204" y="69069"/>
                  </a:cubicBezTo>
                  <a:cubicBezTo>
                    <a:pt x="4025" y="69069"/>
                    <a:pt x="2231" y="69453"/>
                    <a:pt x="978" y="69830"/>
                  </a:cubicBezTo>
                  <a:lnTo>
                    <a:pt x="978" y="69830"/>
                  </a:lnTo>
                  <a:cubicBezTo>
                    <a:pt x="1473" y="69020"/>
                    <a:pt x="2195" y="67933"/>
                    <a:pt x="3210" y="66616"/>
                  </a:cubicBezTo>
                  <a:cubicBezTo>
                    <a:pt x="4256" y="65209"/>
                    <a:pt x="6276" y="64091"/>
                    <a:pt x="8043" y="63298"/>
                  </a:cubicBezTo>
                  <a:cubicBezTo>
                    <a:pt x="8909" y="62901"/>
                    <a:pt x="9702" y="62613"/>
                    <a:pt x="10279" y="62432"/>
                  </a:cubicBezTo>
                  <a:cubicBezTo>
                    <a:pt x="10604" y="62324"/>
                    <a:pt x="10820" y="62252"/>
                    <a:pt x="11001" y="62180"/>
                  </a:cubicBezTo>
                  <a:cubicBezTo>
                    <a:pt x="11145" y="62144"/>
                    <a:pt x="11253" y="62108"/>
                    <a:pt x="11253" y="62108"/>
                  </a:cubicBezTo>
                  <a:lnTo>
                    <a:pt x="11325" y="62072"/>
                  </a:lnTo>
                  <a:cubicBezTo>
                    <a:pt x="11325" y="62072"/>
                    <a:pt x="13453" y="60629"/>
                    <a:pt x="17854" y="57491"/>
                  </a:cubicBezTo>
                  <a:cubicBezTo>
                    <a:pt x="20018" y="55904"/>
                    <a:pt x="22759" y="54353"/>
                    <a:pt x="24923" y="53163"/>
                  </a:cubicBezTo>
                  <a:cubicBezTo>
                    <a:pt x="26041" y="52586"/>
                    <a:pt x="27015" y="52117"/>
                    <a:pt x="27700" y="51756"/>
                  </a:cubicBezTo>
                  <a:cubicBezTo>
                    <a:pt x="28385" y="51432"/>
                    <a:pt x="28782" y="51215"/>
                    <a:pt x="28782" y="51215"/>
                  </a:cubicBezTo>
                  <a:cubicBezTo>
                    <a:pt x="28890" y="51179"/>
                    <a:pt x="28962" y="51071"/>
                    <a:pt x="28962" y="50927"/>
                  </a:cubicBezTo>
                  <a:cubicBezTo>
                    <a:pt x="28962" y="50819"/>
                    <a:pt x="28854" y="50710"/>
                    <a:pt x="28746" y="50674"/>
                  </a:cubicBezTo>
                  <a:cubicBezTo>
                    <a:pt x="26762" y="49989"/>
                    <a:pt x="25139" y="48330"/>
                    <a:pt x="23733" y="46130"/>
                  </a:cubicBezTo>
                  <a:cubicBezTo>
                    <a:pt x="22326" y="43930"/>
                    <a:pt x="21208" y="41189"/>
                    <a:pt x="20198" y="38412"/>
                  </a:cubicBezTo>
                  <a:cubicBezTo>
                    <a:pt x="18142" y="32749"/>
                    <a:pt x="14319" y="26798"/>
                    <a:pt x="11145" y="23804"/>
                  </a:cubicBezTo>
                  <a:cubicBezTo>
                    <a:pt x="10027" y="22794"/>
                    <a:pt x="9125" y="21929"/>
                    <a:pt x="8512" y="21063"/>
                  </a:cubicBezTo>
                  <a:cubicBezTo>
                    <a:pt x="7899" y="20198"/>
                    <a:pt x="7574" y="19332"/>
                    <a:pt x="7574" y="18214"/>
                  </a:cubicBezTo>
                  <a:cubicBezTo>
                    <a:pt x="7574" y="17312"/>
                    <a:pt x="7791" y="16194"/>
                    <a:pt x="8296" y="14824"/>
                  </a:cubicBezTo>
                  <a:cubicBezTo>
                    <a:pt x="9161" y="12515"/>
                    <a:pt x="11578" y="9414"/>
                    <a:pt x="14103" y="6781"/>
                  </a:cubicBezTo>
                  <a:cubicBezTo>
                    <a:pt x="15365" y="5482"/>
                    <a:pt x="16663" y="4292"/>
                    <a:pt x="17818" y="3354"/>
                  </a:cubicBezTo>
                  <a:cubicBezTo>
                    <a:pt x="18972" y="2453"/>
                    <a:pt x="20018" y="1803"/>
                    <a:pt x="20667" y="1551"/>
                  </a:cubicBezTo>
                  <a:cubicBezTo>
                    <a:pt x="22001" y="1118"/>
                    <a:pt x="23336" y="613"/>
                    <a:pt x="24310" y="613"/>
                  </a:cubicBezTo>
                  <a:close/>
                  <a:moveTo>
                    <a:pt x="24310" y="0"/>
                  </a:moveTo>
                  <a:cubicBezTo>
                    <a:pt x="23155" y="0"/>
                    <a:pt x="21785" y="541"/>
                    <a:pt x="20486" y="974"/>
                  </a:cubicBezTo>
                  <a:cubicBezTo>
                    <a:pt x="19693" y="1262"/>
                    <a:pt x="18647" y="1948"/>
                    <a:pt x="17457" y="2885"/>
                  </a:cubicBezTo>
                  <a:cubicBezTo>
                    <a:pt x="15690" y="4292"/>
                    <a:pt x="13598" y="6312"/>
                    <a:pt x="11794" y="8440"/>
                  </a:cubicBezTo>
                  <a:cubicBezTo>
                    <a:pt x="9991" y="10532"/>
                    <a:pt x="8440" y="12768"/>
                    <a:pt x="7755" y="14643"/>
                  </a:cubicBezTo>
                  <a:cubicBezTo>
                    <a:pt x="7214" y="16050"/>
                    <a:pt x="6961" y="17204"/>
                    <a:pt x="6961" y="18214"/>
                  </a:cubicBezTo>
                  <a:cubicBezTo>
                    <a:pt x="6961" y="19440"/>
                    <a:pt x="7358" y="20486"/>
                    <a:pt x="8007" y="21388"/>
                  </a:cubicBezTo>
                  <a:cubicBezTo>
                    <a:pt x="8693" y="22362"/>
                    <a:pt x="9630" y="23227"/>
                    <a:pt x="10748" y="24273"/>
                  </a:cubicBezTo>
                  <a:cubicBezTo>
                    <a:pt x="13814" y="27123"/>
                    <a:pt x="17637" y="33038"/>
                    <a:pt x="19621" y="38592"/>
                  </a:cubicBezTo>
                  <a:cubicBezTo>
                    <a:pt x="20631" y="41405"/>
                    <a:pt x="21785" y="44182"/>
                    <a:pt x="23228" y="46455"/>
                  </a:cubicBezTo>
                  <a:cubicBezTo>
                    <a:pt x="24528" y="48469"/>
                    <a:pt x="26062" y="50104"/>
                    <a:pt x="27936" y="50961"/>
                  </a:cubicBezTo>
                  <a:lnTo>
                    <a:pt x="27936" y="50961"/>
                  </a:lnTo>
                  <a:cubicBezTo>
                    <a:pt x="26212" y="51806"/>
                    <a:pt x="21101" y="54384"/>
                    <a:pt x="17493" y="56986"/>
                  </a:cubicBezTo>
                  <a:cubicBezTo>
                    <a:pt x="15293" y="58537"/>
                    <a:pt x="13670" y="59691"/>
                    <a:pt x="12588" y="60449"/>
                  </a:cubicBezTo>
                  <a:cubicBezTo>
                    <a:pt x="12047" y="60845"/>
                    <a:pt x="11650" y="61134"/>
                    <a:pt x="11398" y="61314"/>
                  </a:cubicBezTo>
                  <a:cubicBezTo>
                    <a:pt x="11208" y="61432"/>
                    <a:pt x="11097" y="61504"/>
                    <a:pt x="11042" y="61540"/>
                  </a:cubicBezTo>
                  <a:lnTo>
                    <a:pt x="11042" y="61540"/>
                  </a:lnTo>
                  <a:cubicBezTo>
                    <a:pt x="10819" y="61605"/>
                    <a:pt x="9411" y="62029"/>
                    <a:pt x="7791" y="62757"/>
                  </a:cubicBezTo>
                  <a:cubicBezTo>
                    <a:pt x="5988" y="63550"/>
                    <a:pt x="3932" y="64704"/>
                    <a:pt x="2741" y="66255"/>
                  </a:cubicBezTo>
                  <a:cubicBezTo>
                    <a:pt x="1371" y="67987"/>
                    <a:pt x="541" y="69393"/>
                    <a:pt x="36" y="70223"/>
                  </a:cubicBezTo>
                  <a:cubicBezTo>
                    <a:pt x="0" y="70331"/>
                    <a:pt x="0" y="70475"/>
                    <a:pt x="73" y="70547"/>
                  </a:cubicBezTo>
                  <a:cubicBezTo>
                    <a:pt x="127" y="70629"/>
                    <a:pt x="221" y="70669"/>
                    <a:pt x="311" y="70669"/>
                  </a:cubicBezTo>
                  <a:cubicBezTo>
                    <a:pt x="341" y="70669"/>
                    <a:pt x="370" y="70665"/>
                    <a:pt x="397" y="70656"/>
                  </a:cubicBezTo>
                  <a:cubicBezTo>
                    <a:pt x="1623" y="70223"/>
                    <a:pt x="3643" y="69646"/>
                    <a:pt x="6204" y="69646"/>
                  </a:cubicBezTo>
                  <a:cubicBezTo>
                    <a:pt x="8981" y="69646"/>
                    <a:pt x="12444" y="70331"/>
                    <a:pt x="16158" y="72531"/>
                  </a:cubicBezTo>
                  <a:cubicBezTo>
                    <a:pt x="20595" y="75128"/>
                    <a:pt x="23264" y="78590"/>
                    <a:pt x="24851" y="82053"/>
                  </a:cubicBezTo>
                  <a:cubicBezTo>
                    <a:pt x="26438" y="85551"/>
                    <a:pt x="26906" y="89050"/>
                    <a:pt x="26906" y="91719"/>
                  </a:cubicBezTo>
                  <a:cubicBezTo>
                    <a:pt x="26906" y="91827"/>
                    <a:pt x="26979" y="91935"/>
                    <a:pt x="27087" y="91971"/>
                  </a:cubicBezTo>
                  <a:cubicBezTo>
                    <a:pt x="27128" y="91999"/>
                    <a:pt x="27175" y="92011"/>
                    <a:pt x="27221" y="92011"/>
                  </a:cubicBezTo>
                  <a:cubicBezTo>
                    <a:pt x="27295" y="92011"/>
                    <a:pt x="27367" y="91980"/>
                    <a:pt x="27411" y="91935"/>
                  </a:cubicBezTo>
                  <a:lnTo>
                    <a:pt x="30907" y="88792"/>
                  </a:lnTo>
                  <a:lnTo>
                    <a:pt x="30907" y="88792"/>
                  </a:lnTo>
                  <a:lnTo>
                    <a:pt x="30910" y="88797"/>
                  </a:lnTo>
                  <a:cubicBezTo>
                    <a:pt x="30910" y="88797"/>
                    <a:pt x="40251" y="85082"/>
                    <a:pt x="48042" y="76498"/>
                  </a:cubicBezTo>
                  <a:cubicBezTo>
                    <a:pt x="51937" y="72206"/>
                    <a:pt x="54209" y="69033"/>
                    <a:pt x="55580" y="65931"/>
                  </a:cubicBezTo>
                  <a:cubicBezTo>
                    <a:pt x="56986" y="62829"/>
                    <a:pt x="57491" y="59835"/>
                    <a:pt x="57888" y="56012"/>
                  </a:cubicBezTo>
                  <a:cubicBezTo>
                    <a:pt x="58285" y="52225"/>
                    <a:pt x="59259" y="42776"/>
                    <a:pt x="60160" y="34228"/>
                  </a:cubicBezTo>
                  <a:cubicBezTo>
                    <a:pt x="60593" y="29936"/>
                    <a:pt x="61026" y="25896"/>
                    <a:pt x="61350" y="22867"/>
                  </a:cubicBezTo>
                  <a:cubicBezTo>
                    <a:pt x="61495" y="21388"/>
                    <a:pt x="61639" y="20126"/>
                    <a:pt x="61747" y="19260"/>
                  </a:cubicBezTo>
                  <a:cubicBezTo>
                    <a:pt x="61783" y="18827"/>
                    <a:pt x="61819" y="18466"/>
                    <a:pt x="61855" y="18214"/>
                  </a:cubicBezTo>
                  <a:cubicBezTo>
                    <a:pt x="61892" y="18106"/>
                    <a:pt x="61892" y="17998"/>
                    <a:pt x="61892" y="17925"/>
                  </a:cubicBezTo>
                  <a:lnTo>
                    <a:pt x="61892" y="17853"/>
                  </a:lnTo>
                  <a:lnTo>
                    <a:pt x="61928" y="17817"/>
                  </a:lnTo>
                  <a:cubicBezTo>
                    <a:pt x="61928" y="17745"/>
                    <a:pt x="62000" y="17529"/>
                    <a:pt x="62144" y="17276"/>
                  </a:cubicBezTo>
                  <a:cubicBezTo>
                    <a:pt x="62324" y="16879"/>
                    <a:pt x="62613" y="16375"/>
                    <a:pt x="62974" y="15942"/>
                  </a:cubicBezTo>
                  <a:cubicBezTo>
                    <a:pt x="63334" y="15509"/>
                    <a:pt x="63731" y="15184"/>
                    <a:pt x="64128" y="15148"/>
                  </a:cubicBezTo>
                  <a:lnTo>
                    <a:pt x="64164" y="15148"/>
                  </a:lnTo>
                  <a:cubicBezTo>
                    <a:pt x="64236" y="15148"/>
                    <a:pt x="64524" y="15220"/>
                    <a:pt x="64849" y="15365"/>
                  </a:cubicBezTo>
                  <a:cubicBezTo>
                    <a:pt x="66003" y="15942"/>
                    <a:pt x="67987" y="17493"/>
                    <a:pt x="69790" y="18935"/>
                  </a:cubicBezTo>
                  <a:cubicBezTo>
                    <a:pt x="70692" y="19657"/>
                    <a:pt x="71557" y="20342"/>
                    <a:pt x="72243" y="20919"/>
                  </a:cubicBezTo>
                  <a:cubicBezTo>
                    <a:pt x="72928" y="21460"/>
                    <a:pt x="73433" y="21893"/>
                    <a:pt x="73685" y="22037"/>
                  </a:cubicBezTo>
                  <a:cubicBezTo>
                    <a:pt x="74154" y="22362"/>
                    <a:pt x="74804" y="22614"/>
                    <a:pt x="75453" y="22614"/>
                  </a:cubicBezTo>
                  <a:cubicBezTo>
                    <a:pt x="75922" y="22614"/>
                    <a:pt x="76354" y="22506"/>
                    <a:pt x="76715" y="22181"/>
                  </a:cubicBezTo>
                  <a:cubicBezTo>
                    <a:pt x="77076" y="21857"/>
                    <a:pt x="77328" y="21352"/>
                    <a:pt x="77400" y="20703"/>
                  </a:cubicBezTo>
                  <a:cubicBezTo>
                    <a:pt x="77400" y="20594"/>
                    <a:pt x="77400" y="20450"/>
                    <a:pt x="77400" y="20306"/>
                  </a:cubicBezTo>
                  <a:cubicBezTo>
                    <a:pt x="77400" y="19044"/>
                    <a:pt x="76931" y="17204"/>
                    <a:pt x="75741" y="14932"/>
                  </a:cubicBezTo>
                  <a:cubicBezTo>
                    <a:pt x="74587" y="12696"/>
                    <a:pt x="72748" y="10063"/>
                    <a:pt x="70007" y="7358"/>
                  </a:cubicBezTo>
                  <a:cubicBezTo>
                    <a:pt x="67915" y="5230"/>
                    <a:pt x="66039" y="3787"/>
                    <a:pt x="64380" y="2849"/>
                  </a:cubicBezTo>
                  <a:cubicBezTo>
                    <a:pt x="62757" y="1912"/>
                    <a:pt x="61387" y="1479"/>
                    <a:pt x="60268" y="1479"/>
                  </a:cubicBezTo>
                  <a:cubicBezTo>
                    <a:pt x="59475" y="1479"/>
                    <a:pt x="58790" y="1731"/>
                    <a:pt x="58357" y="2200"/>
                  </a:cubicBezTo>
                  <a:cubicBezTo>
                    <a:pt x="57996" y="2597"/>
                    <a:pt x="57780" y="3138"/>
                    <a:pt x="57636" y="3751"/>
                  </a:cubicBezTo>
                  <a:cubicBezTo>
                    <a:pt x="57455" y="4653"/>
                    <a:pt x="57455" y="5735"/>
                    <a:pt x="57419" y="7033"/>
                  </a:cubicBezTo>
                  <a:cubicBezTo>
                    <a:pt x="57383" y="8332"/>
                    <a:pt x="57275" y="9846"/>
                    <a:pt x="56950" y="11542"/>
                  </a:cubicBezTo>
                  <a:cubicBezTo>
                    <a:pt x="56518" y="13778"/>
                    <a:pt x="54894" y="19116"/>
                    <a:pt x="53019" y="24814"/>
                  </a:cubicBezTo>
                  <a:cubicBezTo>
                    <a:pt x="51144" y="30513"/>
                    <a:pt x="49052" y="36608"/>
                    <a:pt x="47645" y="40540"/>
                  </a:cubicBezTo>
                  <a:cubicBezTo>
                    <a:pt x="45914" y="45373"/>
                    <a:pt x="45589" y="51215"/>
                    <a:pt x="45589" y="55075"/>
                  </a:cubicBezTo>
                  <a:cubicBezTo>
                    <a:pt x="45589" y="57010"/>
                    <a:pt x="45679" y="58429"/>
                    <a:pt x="45717" y="58941"/>
                  </a:cubicBezTo>
                  <a:lnTo>
                    <a:pt x="45717" y="58941"/>
                  </a:lnTo>
                  <a:cubicBezTo>
                    <a:pt x="44844" y="59257"/>
                    <a:pt x="41699" y="60490"/>
                    <a:pt x="39350" y="62252"/>
                  </a:cubicBezTo>
                  <a:cubicBezTo>
                    <a:pt x="38015" y="63262"/>
                    <a:pt x="36284" y="64452"/>
                    <a:pt x="34913" y="65426"/>
                  </a:cubicBezTo>
                  <a:cubicBezTo>
                    <a:pt x="34228" y="65895"/>
                    <a:pt x="33651" y="66291"/>
                    <a:pt x="33218" y="66616"/>
                  </a:cubicBezTo>
                  <a:cubicBezTo>
                    <a:pt x="32981" y="66774"/>
                    <a:pt x="32798" y="66900"/>
                    <a:pt x="32681" y="66981"/>
                  </a:cubicBezTo>
                  <a:lnTo>
                    <a:pt x="32681" y="66981"/>
                  </a:lnTo>
                  <a:lnTo>
                    <a:pt x="32065" y="66683"/>
                  </a:lnTo>
                  <a:lnTo>
                    <a:pt x="32065" y="66683"/>
                  </a:lnTo>
                  <a:cubicBezTo>
                    <a:pt x="32604" y="66134"/>
                    <a:pt x="33825" y="64872"/>
                    <a:pt x="35166" y="63370"/>
                  </a:cubicBezTo>
                  <a:cubicBezTo>
                    <a:pt x="36969" y="61350"/>
                    <a:pt x="39025" y="58862"/>
                    <a:pt x="40035" y="57022"/>
                  </a:cubicBezTo>
                  <a:cubicBezTo>
                    <a:pt x="40648" y="55832"/>
                    <a:pt x="41153" y="55002"/>
                    <a:pt x="41478" y="54353"/>
                  </a:cubicBezTo>
                  <a:cubicBezTo>
                    <a:pt x="41802" y="53704"/>
                    <a:pt x="42019" y="53199"/>
                    <a:pt x="42019" y="52622"/>
                  </a:cubicBezTo>
                  <a:cubicBezTo>
                    <a:pt x="42019" y="52081"/>
                    <a:pt x="41802" y="51540"/>
                    <a:pt x="41478" y="50819"/>
                  </a:cubicBezTo>
                  <a:cubicBezTo>
                    <a:pt x="41189" y="50242"/>
                    <a:pt x="40504" y="49196"/>
                    <a:pt x="39530" y="47861"/>
                  </a:cubicBezTo>
                  <a:cubicBezTo>
                    <a:pt x="36645" y="43822"/>
                    <a:pt x="31343" y="37185"/>
                    <a:pt x="28674" y="33723"/>
                  </a:cubicBezTo>
                  <a:cubicBezTo>
                    <a:pt x="26870" y="31451"/>
                    <a:pt x="24887" y="28349"/>
                    <a:pt x="23264" y="25572"/>
                  </a:cubicBezTo>
                  <a:cubicBezTo>
                    <a:pt x="21605" y="22794"/>
                    <a:pt x="20270" y="20306"/>
                    <a:pt x="19837" y="19224"/>
                  </a:cubicBezTo>
                  <a:cubicBezTo>
                    <a:pt x="19404" y="18142"/>
                    <a:pt x="19224" y="17060"/>
                    <a:pt x="19224" y="16050"/>
                  </a:cubicBezTo>
                  <a:cubicBezTo>
                    <a:pt x="19224" y="15040"/>
                    <a:pt x="19404" y="14138"/>
                    <a:pt x="19729" y="13381"/>
                  </a:cubicBezTo>
                  <a:cubicBezTo>
                    <a:pt x="19801" y="13273"/>
                    <a:pt x="19945" y="13056"/>
                    <a:pt x="20162" y="12804"/>
                  </a:cubicBezTo>
                  <a:cubicBezTo>
                    <a:pt x="20955" y="12010"/>
                    <a:pt x="22578" y="10820"/>
                    <a:pt x="24021" y="9305"/>
                  </a:cubicBezTo>
                  <a:cubicBezTo>
                    <a:pt x="25464" y="7827"/>
                    <a:pt x="26762" y="5987"/>
                    <a:pt x="26834" y="3751"/>
                  </a:cubicBezTo>
                  <a:cubicBezTo>
                    <a:pt x="26834" y="3679"/>
                    <a:pt x="26834" y="3571"/>
                    <a:pt x="26834" y="3499"/>
                  </a:cubicBezTo>
                  <a:cubicBezTo>
                    <a:pt x="26834" y="2236"/>
                    <a:pt x="26582" y="1371"/>
                    <a:pt x="26149" y="794"/>
                  </a:cubicBezTo>
                  <a:cubicBezTo>
                    <a:pt x="25933" y="505"/>
                    <a:pt x="25644" y="289"/>
                    <a:pt x="25319" y="180"/>
                  </a:cubicBezTo>
                  <a:cubicBezTo>
                    <a:pt x="25031" y="36"/>
                    <a:pt x="24670" y="0"/>
                    <a:pt x="24310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8" name="Google Shape;4708;gcc6c88134a_3_1"/>
            <p:cNvSpPr/>
            <p:nvPr/>
          </p:nvSpPr>
          <p:spPr>
            <a:xfrm>
              <a:off x="4489850" y="2578700"/>
              <a:ext cx="470700" cy="295075"/>
            </a:xfrm>
            <a:custGeom>
              <a:rect b="b" l="l" r="r" t="t"/>
              <a:pathLst>
                <a:path extrusionOk="0" h="11803" w="18828">
                  <a:moveTo>
                    <a:pt x="293" y="0"/>
                  </a:moveTo>
                  <a:cubicBezTo>
                    <a:pt x="146" y="0"/>
                    <a:pt x="37" y="103"/>
                    <a:pt x="37" y="260"/>
                  </a:cubicBezTo>
                  <a:cubicBezTo>
                    <a:pt x="1" y="440"/>
                    <a:pt x="109" y="584"/>
                    <a:pt x="289" y="584"/>
                  </a:cubicBezTo>
                  <a:cubicBezTo>
                    <a:pt x="289" y="584"/>
                    <a:pt x="325" y="584"/>
                    <a:pt x="397" y="620"/>
                  </a:cubicBezTo>
                  <a:cubicBezTo>
                    <a:pt x="1047" y="729"/>
                    <a:pt x="4076" y="1234"/>
                    <a:pt x="7647" y="2893"/>
                  </a:cubicBezTo>
                  <a:cubicBezTo>
                    <a:pt x="11217" y="4516"/>
                    <a:pt x="15329" y="7221"/>
                    <a:pt x="18214" y="11693"/>
                  </a:cubicBezTo>
                  <a:cubicBezTo>
                    <a:pt x="18284" y="11763"/>
                    <a:pt x="18384" y="11803"/>
                    <a:pt x="18485" y="11803"/>
                  </a:cubicBezTo>
                  <a:cubicBezTo>
                    <a:pt x="18541" y="11803"/>
                    <a:pt x="18596" y="11791"/>
                    <a:pt x="18647" y="11765"/>
                  </a:cubicBezTo>
                  <a:cubicBezTo>
                    <a:pt x="18792" y="11657"/>
                    <a:pt x="18828" y="11477"/>
                    <a:pt x="18719" y="11332"/>
                  </a:cubicBezTo>
                  <a:cubicBezTo>
                    <a:pt x="15546" y="6463"/>
                    <a:pt x="10965" y="3614"/>
                    <a:pt x="7178" y="2027"/>
                  </a:cubicBezTo>
                  <a:cubicBezTo>
                    <a:pt x="3355" y="404"/>
                    <a:pt x="361" y="7"/>
                    <a:pt x="361" y="7"/>
                  </a:cubicBezTo>
                  <a:cubicBezTo>
                    <a:pt x="338" y="3"/>
                    <a:pt x="315" y="0"/>
                    <a:pt x="29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9" name="Google Shape;4709;gcc6c88134a_3_1"/>
            <p:cNvSpPr/>
            <p:nvPr/>
          </p:nvSpPr>
          <p:spPr>
            <a:xfrm>
              <a:off x="5419475" y="1062375"/>
              <a:ext cx="516700" cy="513275"/>
            </a:xfrm>
            <a:custGeom>
              <a:rect b="b" l="l" r="r" t="t"/>
              <a:pathLst>
                <a:path extrusionOk="0" h="20531" w="20668">
                  <a:moveTo>
                    <a:pt x="3617" y="1"/>
                  </a:moveTo>
                  <a:cubicBezTo>
                    <a:pt x="2873" y="1"/>
                    <a:pt x="2308" y="219"/>
                    <a:pt x="1948" y="608"/>
                  </a:cubicBezTo>
                  <a:cubicBezTo>
                    <a:pt x="578" y="2087"/>
                    <a:pt x="1480" y="5225"/>
                    <a:pt x="578" y="9806"/>
                  </a:cubicBezTo>
                  <a:cubicBezTo>
                    <a:pt x="470" y="10419"/>
                    <a:pt x="253" y="11284"/>
                    <a:pt x="1" y="12258"/>
                  </a:cubicBezTo>
                  <a:cubicBezTo>
                    <a:pt x="207" y="12224"/>
                    <a:pt x="438" y="12202"/>
                    <a:pt x="692" y="12202"/>
                  </a:cubicBezTo>
                  <a:cubicBezTo>
                    <a:pt x="1500" y="12202"/>
                    <a:pt x="2535" y="12427"/>
                    <a:pt x="3716" y="13196"/>
                  </a:cubicBezTo>
                  <a:cubicBezTo>
                    <a:pt x="4473" y="13665"/>
                    <a:pt x="5050" y="14206"/>
                    <a:pt x="5519" y="14783"/>
                  </a:cubicBezTo>
                  <a:cubicBezTo>
                    <a:pt x="5952" y="14025"/>
                    <a:pt x="6637" y="13196"/>
                    <a:pt x="7431" y="13088"/>
                  </a:cubicBezTo>
                  <a:cubicBezTo>
                    <a:pt x="7456" y="13083"/>
                    <a:pt x="7483" y="13081"/>
                    <a:pt x="7513" y="13081"/>
                  </a:cubicBezTo>
                  <a:cubicBezTo>
                    <a:pt x="9043" y="13081"/>
                    <a:pt x="16178" y="19376"/>
                    <a:pt x="17169" y="20013"/>
                  </a:cubicBezTo>
                  <a:cubicBezTo>
                    <a:pt x="17598" y="20304"/>
                    <a:pt x="18211" y="20530"/>
                    <a:pt x="18789" y="20530"/>
                  </a:cubicBezTo>
                  <a:cubicBezTo>
                    <a:pt x="19571" y="20530"/>
                    <a:pt x="20290" y="20117"/>
                    <a:pt x="20415" y="18895"/>
                  </a:cubicBezTo>
                  <a:cubicBezTo>
                    <a:pt x="20667" y="16767"/>
                    <a:pt x="18864" y="11501"/>
                    <a:pt x="13129" y="5766"/>
                  </a:cubicBezTo>
                  <a:cubicBezTo>
                    <a:pt x="8967" y="1604"/>
                    <a:pt x="5633" y="1"/>
                    <a:pt x="3617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0" name="Google Shape;4710;gcc6c88134a_3_1"/>
            <p:cNvSpPr/>
            <p:nvPr/>
          </p:nvSpPr>
          <p:spPr>
            <a:xfrm>
              <a:off x="5411375" y="1055025"/>
              <a:ext cx="526600" cy="528425"/>
            </a:xfrm>
            <a:custGeom>
              <a:rect b="b" l="l" r="r" t="t"/>
              <a:pathLst>
                <a:path extrusionOk="0" h="21137" w="21064">
                  <a:moveTo>
                    <a:pt x="3931" y="614"/>
                  </a:moveTo>
                  <a:cubicBezTo>
                    <a:pt x="4869" y="614"/>
                    <a:pt x="6168" y="975"/>
                    <a:pt x="7755" y="1876"/>
                  </a:cubicBezTo>
                  <a:cubicBezTo>
                    <a:pt x="9342" y="2778"/>
                    <a:pt x="11181" y="4221"/>
                    <a:pt x="13273" y="6276"/>
                  </a:cubicBezTo>
                  <a:cubicBezTo>
                    <a:pt x="15942" y="8982"/>
                    <a:pt x="17745" y="11542"/>
                    <a:pt x="18899" y="13742"/>
                  </a:cubicBezTo>
                  <a:cubicBezTo>
                    <a:pt x="20017" y="15942"/>
                    <a:pt x="20486" y="17746"/>
                    <a:pt x="20486" y="18828"/>
                  </a:cubicBezTo>
                  <a:cubicBezTo>
                    <a:pt x="20486" y="18936"/>
                    <a:pt x="20450" y="19044"/>
                    <a:pt x="20450" y="19152"/>
                  </a:cubicBezTo>
                  <a:cubicBezTo>
                    <a:pt x="20414" y="19730"/>
                    <a:pt x="20198" y="20054"/>
                    <a:pt x="19981" y="20234"/>
                  </a:cubicBezTo>
                  <a:cubicBezTo>
                    <a:pt x="19765" y="20451"/>
                    <a:pt x="19476" y="20523"/>
                    <a:pt x="19116" y="20523"/>
                  </a:cubicBezTo>
                  <a:cubicBezTo>
                    <a:pt x="18611" y="20523"/>
                    <a:pt x="18034" y="20307"/>
                    <a:pt x="17673" y="20054"/>
                  </a:cubicBezTo>
                  <a:cubicBezTo>
                    <a:pt x="17565" y="19982"/>
                    <a:pt x="17348" y="19838"/>
                    <a:pt x="17060" y="19585"/>
                  </a:cubicBezTo>
                  <a:cubicBezTo>
                    <a:pt x="16014" y="18756"/>
                    <a:pt x="14102" y="17169"/>
                    <a:pt x="12263" y="15726"/>
                  </a:cubicBezTo>
                  <a:cubicBezTo>
                    <a:pt x="11325" y="15041"/>
                    <a:pt x="10424" y="14356"/>
                    <a:pt x="9666" y="13887"/>
                  </a:cubicBezTo>
                  <a:cubicBezTo>
                    <a:pt x="9269" y="13634"/>
                    <a:pt x="8945" y="13454"/>
                    <a:pt x="8620" y="13310"/>
                  </a:cubicBezTo>
                  <a:cubicBezTo>
                    <a:pt x="8332" y="13165"/>
                    <a:pt x="8079" y="13057"/>
                    <a:pt x="7827" y="13057"/>
                  </a:cubicBezTo>
                  <a:lnTo>
                    <a:pt x="7682" y="13057"/>
                  </a:lnTo>
                  <a:cubicBezTo>
                    <a:pt x="7214" y="13165"/>
                    <a:pt x="6817" y="13418"/>
                    <a:pt x="6456" y="13778"/>
                  </a:cubicBezTo>
                  <a:cubicBezTo>
                    <a:pt x="6199" y="14010"/>
                    <a:pt x="5979" y="14296"/>
                    <a:pt x="5795" y="14585"/>
                  </a:cubicBezTo>
                  <a:lnTo>
                    <a:pt x="5795" y="14585"/>
                  </a:lnTo>
                  <a:cubicBezTo>
                    <a:pt x="5367" y="14105"/>
                    <a:pt x="4842" y="13623"/>
                    <a:pt x="4220" y="13237"/>
                  </a:cubicBezTo>
                  <a:cubicBezTo>
                    <a:pt x="2994" y="12444"/>
                    <a:pt x="1876" y="12192"/>
                    <a:pt x="1010" y="12192"/>
                  </a:cubicBezTo>
                  <a:cubicBezTo>
                    <a:pt x="914" y="12192"/>
                    <a:pt x="818" y="12197"/>
                    <a:pt x="721" y="12205"/>
                  </a:cubicBezTo>
                  <a:lnTo>
                    <a:pt x="721" y="12205"/>
                  </a:lnTo>
                  <a:cubicBezTo>
                    <a:pt x="927" y="11403"/>
                    <a:pt x="1098" y="10695"/>
                    <a:pt x="1190" y="10172"/>
                  </a:cubicBezTo>
                  <a:cubicBezTo>
                    <a:pt x="1659" y="7827"/>
                    <a:pt x="1659" y="5880"/>
                    <a:pt x="1731" y="4365"/>
                  </a:cubicBezTo>
                  <a:cubicBezTo>
                    <a:pt x="1731" y="3571"/>
                    <a:pt x="1767" y="2922"/>
                    <a:pt x="1912" y="2381"/>
                  </a:cubicBezTo>
                  <a:cubicBezTo>
                    <a:pt x="2020" y="1840"/>
                    <a:pt x="2200" y="1444"/>
                    <a:pt x="2489" y="1119"/>
                  </a:cubicBezTo>
                  <a:cubicBezTo>
                    <a:pt x="2777" y="794"/>
                    <a:pt x="3246" y="614"/>
                    <a:pt x="3931" y="614"/>
                  </a:cubicBezTo>
                  <a:close/>
                  <a:moveTo>
                    <a:pt x="3931" y="1"/>
                  </a:moveTo>
                  <a:cubicBezTo>
                    <a:pt x="3138" y="1"/>
                    <a:pt x="2453" y="253"/>
                    <a:pt x="2020" y="722"/>
                  </a:cubicBezTo>
                  <a:cubicBezTo>
                    <a:pt x="1659" y="1119"/>
                    <a:pt x="1443" y="1660"/>
                    <a:pt x="1299" y="2273"/>
                  </a:cubicBezTo>
                  <a:cubicBezTo>
                    <a:pt x="1118" y="3175"/>
                    <a:pt x="1118" y="4257"/>
                    <a:pt x="1082" y="5555"/>
                  </a:cubicBezTo>
                  <a:cubicBezTo>
                    <a:pt x="1046" y="6854"/>
                    <a:pt x="938" y="8368"/>
                    <a:pt x="613" y="10064"/>
                  </a:cubicBezTo>
                  <a:cubicBezTo>
                    <a:pt x="505" y="10641"/>
                    <a:pt x="289" y="11506"/>
                    <a:pt x="36" y="12480"/>
                  </a:cubicBezTo>
                  <a:cubicBezTo>
                    <a:pt x="0" y="12588"/>
                    <a:pt x="36" y="12696"/>
                    <a:pt x="72" y="12769"/>
                  </a:cubicBezTo>
                  <a:cubicBezTo>
                    <a:pt x="125" y="12821"/>
                    <a:pt x="197" y="12855"/>
                    <a:pt x="275" y="12855"/>
                  </a:cubicBezTo>
                  <a:cubicBezTo>
                    <a:pt x="303" y="12855"/>
                    <a:pt x="332" y="12850"/>
                    <a:pt x="361" y="12841"/>
                  </a:cubicBezTo>
                  <a:cubicBezTo>
                    <a:pt x="541" y="12841"/>
                    <a:pt x="794" y="12805"/>
                    <a:pt x="1010" y="12805"/>
                  </a:cubicBezTo>
                  <a:cubicBezTo>
                    <a:pt x="1767" y="12805"/>
                    <a:pt x="2741" y="13021"/>
                    <a:pt x="3895" y="13742"/>
                  </a:cubicBezTo>
                  <a:cubicBezTo>
                    <a:pt x="4617" y="14175"/>
                    <a:pt x="5158" y="14716"/>
                    <a:pt x="5627" y="15257"/>
                  </a:cubicBezTo>
                  <a:cubicBezTo>
                    <a:pt x="5656" y="15316"/>
                    <a:pt x="5734" y="15375"/>
                    <a:pt x="5820" y="15375"/>
                  </a:cubicBezTo>
                  <a:cubicBezTo>
                    <a:pt x="5839" y="15375"/>
                    <a:pt x="5859" y="15372"/>
                    <a:pt x="5879" y="15365"/>
                  </a:cubicBezTo>
                  <a:cubicBezTo>
                    <a:pt x="5951" y="15365"/>
                    <a:pt x="6059" y="15329"/>
                    <a:pt x="6096" y="15221"/>
                  </a:cubicBezTo>
                  <a:cubicBezTo>
                    <a:pt x="6312" y="14860"/>
                    <a:pt x="6564" y="14500"/>
                    <a:pt x="6889" y="14211"/>
                  </a:cubicBezTo>
                  <a:cubicBezTo>
                    <a:pt x="7178" y="13923"/>
                    <a:pt x="7502" y="13706"/>
                    <a:pt x="7791" y="13670"/>
                  </a:cubicBezTo>
                  <a:lnTo>
                    <a:pt x="7827" y="13670"/>
                  </a:lnTo>
                  <a:cubicBezTo>
                    <a:pt x="7899" y="13670"/>
                    <a:pt x="8187" y="13742"/>
                    <a:pt x="8512" y="13887"/>
                  </a:cubicBezTo>
                  <a:cubicBezTo>
                    <a:pt x="9666" y="14464"/>
                    <a:pt x="11650" y="16015"/>
                    <a:pt x="13453" y="17457"/>
                  </a:cubicBezTo>
                  <a:cubicBezTo>
                    <a:pt x="14355" y="18179"/>
                    <a:pt x="15220" y="18864"/>
                    <a:pt x="15906" y="19441"/>
                  </a:cubicBezTo>
                  <a:cubicBezTo>
                    <a:pt x="16591" y="19982"/>
                    <a:pt x="17096" y="20415"/>
                    <a:pt x="17348" y="20559"/>
                  </a:cubicBezTo>
                  <a:cubicBezTo>
                    <a:pt x="17817" y="20884"/>
                    <a:pt x="18467" y="21136"/>
                    <a:pt x="19116" y="21136"/>
                  </a:cubicBezTo>
                  <a:cubicBezTo>
                    <a:pt x="19585" y="21136"/>
                    <a:pt x="20017" y="21028"/>
                    <a:pt x="20378" y="20703"/>
                  </a:cubicBezTo>
                  <a:cubicBezTo>
                    <a:pt x="20739" y="20379"/>
                    <a:pt x="20991" y="19874"/>
                    <a:pt x="21063" y="19225"/>
                  </a:cubicBezTo>
                  <a:cubicBezTo>
                    <a:pt x="21063" y="19116"/>
                    <a:pt x="21063" y="18972"/>
                    <a:pt x="21063" y="18828"/>
                  </a:cubicBezTo>
                  <a:cubicBezTo>
                    <a:pt x="21063" y="17566"/>
                    <a:pt x="20594" y="15726"/>
                    <a:pt x="19404" y="13454"/>
                  </a:cubicBezTo>
                  <a:cubicBezTo>
                    <a:pt x="18250" y="11218"/>
                    <a:pt x="16411" y="8585"/>
                    <a:pt x="13670" y="5880"/>
                  </a:cubicBezTo>
                  <a:cubicBezTo>
                    <a:pt x="11578" y="3752"/>
                    <a:pt x="9702" y="2309"/>
                    <a:pt x="8043" y="1371"/>
                  </a:cubicBezTo>
                  <a:cubicBezTo>
                    <a:pt x="6420" y="434"/>
                    <a:pt x="5050" y="1"/>
                    <a:pt x="3931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1" name="Google Shape;4711;gcc6c88134a_3_1"/>
            <p:cNvSpPr/>
            <p:nvPr/>
          </p:nvSpPr>
          <p:spPr>
            <a:xfrm>
              <a:off x="4158925" y="1025400"/>
              <a:ext cx="508275" cy="645500"/>
            </a:xfrm>
            <a:custGeom>
              <a:rect b="b" l="l" r="r" t="t"/>
              <a:pathLst>
                <a:path extrusionOk="0" h="25820" w="20331">
                  <a:moveTo>
                    <a:pt x="18068" y="0"/>
                  </a:moveTo>
                  <a:cubicBezTo>
                    <a:pt x="16989" y="0"/>
                    <a:pt x="15647" y="517"/>
                    <a:pt x="14356" y="969"/>
                  </a:cubicBezTo>
                  <a:cubicBezTo>
                    <a:pt x="11434" y="1979"/>
                    <a:pt x="3572" y="9626"/>
                    <a:pt x="1768" y="14422"/>
                  </a:cubicBezTo>
                  <a:cubicBezTo>
                    <a:pt x="1" y="19255"/>
                    <a:pt x="1552" y="20842"/>
                    <a:pt x="4690" y="23728"/>
                  </a:cubicBezTo>
                  <a:cubicBezTo>
                    <a:pt x="5303" y="24305"/>
                    <a:pt x="5952" y="25026"/>
                    <a:pt x="6637" y="25820"/>
                  </a:cubicBezTo>
                  <a:cubicBezTo>
                    <a:pt x="8946" y="25784"/>
                    <a:pt x="12192" y="24954"/>
                    <a:pt x="14392" y="21239"/>
                  </a:cubicBezTo>
                  <a:cubicBezTo>
                    <a:pt x="13887" y="20301"/>
                    <a:pt x="13526" y="19544"/>
                    <a:pt x="13346" y="19039"/>
                  </a:cubicBezTo>
                  <a:cubicBezTo>
                    <a:pt x="12444" y="16803"/>
                    <a:pt x="12552" y="14567"/>
                    <a:pt x="13202" y="12980"/>
                  </a:cubicBezTo>
                  <a:cubicBezTo>
                    <a:pt x="13887" y="11393"/>
                    <a:pt x="20162" y="8255"/>
                    <a:pt x="20271" y="3458"/>
                  </a:cubicBezTo>
                  <a:cubicBezTo>
                    <a:pt x="20330" y="788"/>
                    <a:pt x="19400" y="0"/>
                    <a:pt x="18068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2" name="Google Shape;4712;gcc6c88134a_3_1"/>
            <p:cNvSpPr/>
            <p:nvPr/>
          </p:nvSpPr>
          <p:spPr>
            <a:xfrm>
              <a:off x="4176975" y="1018075"/>
              <a:ext cx="496850" cy="660050"/>
            </a:xfrm>
            <a:custGeom>
              <a:rect b="b" l="l" r="r" t="t"/>
              <a:pathLst>
                <a:path extrusionOk="0" h="26402" w="19874">
                  <a:moveTo>
                    <a:pt x="17349" y="613"/>
                  </a:moveTo>
                  <a:cubicBezTo>
                    <a:pt x="17673" y="613"/>
                    <a:pt x="17926" y="649"/>
                    <a:pt x="18142" y="721"/>
                  </a:cubicBezTo>
                  <a:cubicBezTo>
                    <a:pt x="18467" y="866"/>
                    <a:pt x="18719" y="1082"/>
                    <a:pt x="18936" y="1515"/>
                  </a:cubicBezTo>
                  <a:cubicBezTo>
                    <a:pt x="19152" y="1948"/>
                    <a:pt x="19260" y="2597"/>
                    <a:pt x="19260" y="3499"/>
                  </a:cubicBezTo>
                  <a:cubicBezTo>
                    <a:pt x="19260" y="3571"/>
                    <a:pt x="19260" y="3643"/>
                    <a:pt x="19260" y="3751"/>
                  </a:cubicBezTo>
                  <a:cubicBezTo>
                    <a:pt x="19224" y="4869"/>
                    <a:pt x="18827" y="5915"/>
                    <a:pt x="18250" y="6889"/>
                  </a:cubicBezTo>
                  <a:cubicBezTo>
                    <a:pt x="17349" y="8332"/>
                    <a:pt x="16014" y="9594"/>
                    <a:pt x="14788" y="10604"/>
                  </a:cubicBezTo>
                  <a:cubicBezTo>
                    <a:pt x="14211" y="11109"/>
                    <a:pt x="13634" y="11578"/>
                    <a:pt x="13201" y="12010"/>
                  </a:cubicBezTo>
                  <a:cubicBezTo>
                    <a:pt x="12732" y="12407"/>
                    <a:pt x="12371" y="12768"/>
                    <a:pt x="12227" y="13165"/>
                  </a:cubicBezTo>
                  <a:cubicBezTo>
                    <a:pt x="11866" y="13994"/>
                    <a:pt x="11650" y="14968"/>
                    <a:pt x="11650" y="16050"/>
                  </a:cubicBezTo>
                  <a:cubicBezTo>
                    <a:pt x="11650" y="17132"/>
                    <a:pt x="11866" y="18286"/>
                    <a:pt x="12335" y="19440"/>
                  </a:cubicBezTo>
                  <a:cubicBezTo>
                    <a:pt x="12540" y="19917"/>
                    <a:pt x="12873" y="20652"/>
                    <a:pt x="13335" y="21523"/>
                  </a:cubicBezTo>
                  <a:lnTo>
                    <a:pt x="13335" y="21523"/>
                  </a:lnTo>
                  <a:cubicBezTo>
                    <a:pt x="12270" y="23245"/>
                    <a:pt x="11003" y="24290"/>
                    <a:pt x="9702" y="24922"/>
                  </a:cubicBezTo>
                  <a:cubicBezTo>
                    <a:pt x="8430" y="25542"/>
                    <a:pt x="7157" y="25767"/>
                    <a:pt x="6041" y="25787"/>
                  </a:cubicBezTo>
                  <a:lnTo>
                    <a:pt x="6041" y="25787"/>
                  </a:lnTo>
                  <a:cubicBezTo>
                    <a:pt x="5419" y="25039"/>
                    <a:pt x="4769" y="24389"/>
                    <a:pt x="4184" y="23804"/>
                  </a:cubicBezTo>
                  <a:cubicBezTo>
                    <a:pt x="3066" y="22794"/>
                    <a:pt x="2164" y="21929"/>
                    <a:pt x="1551" y="21063"/>
                  </a:cubicBezTo>
                  <a:cubicBezTo>
                    <a:pt x="938" y="20198"/>
                    <a:pt x="613" y="19332"/>
                    <a:pt x="613" y="18214"/>
                  </a:cubicBezTo>
                  <a:cubicBezTo>
                    <a:pt x="613" y="17312"/>
                    <a:pt x="830" y="16194"/>
                    <a:pt x="1335" y="14824"/>
                  </a:cubicBezTo>
                  <a:cubicBezTo>
                    <a:pt x="2200" y="12515"/>
                    <a:pt x="4617" y="9414"/>
                    <a:pt x="7142" y="6781"/>
                  </a:cubicBezTo>
                  <a:cubicBezTo>
                    <a:pt x="8404" y="5482"/>
                    <a:pt x="9702" y="4292"/>
                    <a:pt x="10857" y="3354"/>
                  </a:cubicBezTo>
                  <a:cubicBezTo>
                    <a:pt x="12011" y="2453"/>
                    <a:pt x="13057" y="1803"/>
                    <a:pt x="13706" y="1551"/>
                  </a:cubicBezTo>
                  <a:cubicBezTo>
                    <a:pt x="15040" y="1118"/>
                    <a:pt x="16375" y="613"/>
                    <a:pt x="17349" y="613"/>
                  </a:cubicBezTo>
                  <a:close/>
                  <a:moveTo>
                    <a:pt x="17349" y="0"/>
                  </a:moveTo>
                  <a:cubicBezTo>
                    <a:pt x="16194" y="0"/>
                    <a:pt x="14824" y="541"/>
                    <a:pt x="13525" y="974"/>
                  </a:cubicBezTo>
                  <a:cubicBezTo>
                    <a:pt x="12732" y="1262"/>
                    <a:pt x="11686" y="1948"/>
                    <a:pt x="10496" y="2885"/>
                  </a:cubicBezTo>
                  <a:cubicBezTo>
                    <a:pt x="8729" y="4292"/>
                    <a:pt x="6637" y="6312"/>
                    <a:pt x="4833" y="8440"/>
                  </a:cubicBezTo>
                  <a:cubicBezTo>
                    <a:pt x="3030" y="10532"/>
                    <a:pt x="1479" y="12768"/>
                    <a:pt x="794" y="14643"/>
                  </a:cubicBezTo>
                  <a:cubicBezTo>
                    <a:pt x="253" y="16050"/>
                    <a:pt x="0" y="17204"/>
                    <a:pt x="0" y="18214"/>
                  </a:cubicBezTo>
                  <a:cubicBezTo>
                    <a:pt x="0" y="19440"/>
                    <a:pt x="397" y="20486"/>
                    <a:pt x="1046" y="21388"/>
                  </a:cubicBezTo>
                  <a:cubicBezTo>
                    <a:pt x="1732" y="22362"/>
                    <a:pt x="2669" y="23227"/>
                    <a:pt x="3787" y="24273"/>
                  </a:cubicBezTo>
                  <a:cubicBezTo>
                    <a:pt x="4364" y="24814"/>
                    <a:pt x="5014" y="25500"/>
                    <a:pt x="5663" y="26293"/>
                  </a:cubicBezTo>
                  <a:cubicBezTo>
                    <a:pt x="5735" y="26365"/>
                    <a:pt x="5807" y="26401"/>
                    <a:pt x="5915" y="26401"/>
                  </a:cubicBezTo>
                  <a:cubicBezTo>
                    <a:pt x="7106" y="26401"/>
                    <a:pt x="8548" y="26185"/>
                    <a:pt x="9955" y="25463"/>
                  </a:cubicBezTo>
                  <a:cubicBezTo>
                    <a:pt x="11398" y="24778"/>
                    <a:pt x="12804" y="23588"/>
                    <a:pt x="13922" y="21676"/>
                  </a:cubicBezTo>
                  <a:cubicBezTo>
                    <a:pt x="13994" y="21604"/>
                    <a:pt x="13994" y="21460"/>
                    <a:pt x="13922" y="21388"/>
                  </a:cubicBezTo>
                  <a:cubicBezTo>
                    <a:pt x="13453" y="20450"/>
                    <a:pt x="13093" y="19693"/>
                    <a:pt x="12876" y="19224"/>
                  </a:cubicBezTo>
                  <a:cubicBezTo>
                    <a:pt x="12443" y="18142"/>
                    <a:pt x="12263" y="17060"/>
                    <a:pt x="12263" y="16050"/>
                  </a:cubicBezTo>
                  <a:cubicBezTo>
                    <a:pt x="12263" y="15040"/>
                    <a:pt x="12443" y="14138"/>
                    <a:pt x="12768" y="13381"/>
                  </a:cubicBezTo>
                  <a:cubicBezTo>
                    <a:pt x="12840" y="13273"/>
                    <a:pt x="12984" y="13056"/>
                    <a:pt x="13201" y="12804"/>
                  </a:cubicBezTo>
                  <a:cubicBezTo>
                    <a:pt x="13994" y="12010"/>
                    <a:pt x="15617" y="10820"/>
                    <a:pt x="17060" y="9305"/>
                  </a:cubicBezTo>
                  <a:cubicBezTo>
                    <a:pt x="18503" y="7827"/>
                    <a:pt x="19801" y="5987"/>
                    <a:pt x="19873" y="3751"/>
                  </a:cubicBezTo>
                  <a:cubicBezTo>
                    <a:pt x="19873" y="3679"/>
                    <a:pt x="19873" y="3571"/>
                    <a:pt x="19873" y="3499"/>
                  </a:cubicBezTo>
                  <a:cubicBezTo>
                    <a:pt x="19873" y="2236"/>
                    <a:pt x="19621" y="1371"/>
                    <a:pt x="19188" y="794"/>
                  </a:cubicBezTo>
                  <a:cubicBezTo>
                    <a:pt x="18972" y="505"/>
                    <a:pt x="18683" y="289"/>
                    <a:pt x="18358" y="180"/>
                  </a:cubicBezTo>
                  <a:cubicBezTo>
                    <a:pt x="18070" y="36"/>
                    <a:pt x="17709" y="0"/>
                    <a:pt x="17349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3" name="Google Shape;4713;gcc6c88134a_3_1"/>
            <p:cNvSpPr/>
            <p:nvPr/>
          </p:nvSpPr>
          <p:spPr>
            <a:xfrm>
              <a:off x="4167950" y="1025400"/>
              <a:ext cx="499250" cy="549925"/>
            </a:xfrm>
            <a:custGeom>
              <a:rect b="b" l="l" r="r" t="t"/>
              <a:pathLst>
                <a:path extrusionOk="0" h="21997" w="19970">
                  <a:moveTo>
                    <a:pt x="17707" y="0"/>
                  </a:moveTo>
                  <a:cubicBezTo>
                    <a:pt x="16628" y="0"/>
                    <a:pt x="15286" y="517"/>
                    <a:pt x="13995" y="969"/>
                  </a:cubicBezTo>
                  <a:cubicBezTo>
                    <a:pt x="11073" y="1979"/>
                    <a:pt x="3211" y="9626"/>
                    <a:pt x="1407" y="14422"/>
                  </a:cubicBezTo>
                  <a:cubicBezTo>
                    <a:pt x="1" y="18210"/>
                    <a:pt x="686" y="20013"/>
                    <a:pt x="2561" y="21997"/>
                  </a:cubicBezTo>
                  <a:cubicBezTo>
                    <a:pt x="3211" y="21852"/>
                    <a:pt x="4004" y="21492"/>
                    <a:pt x="4906" y="20842"/>
                  </a:cubicBezTo>
                  <a:cubicBezTo>
                    <a:pt x="7575" y="18823"/>
                    <a:pt x="8693" y="15216"/>
                    <a:pt x="10388" y="13990"/>
                  </a:cubicBezTo>
                  <a:cubicBezTo>
                    <a:pt x="11362" y="13304"/>
                    <a:pt x="13057" y="12186"/>
                    <a:pt x="14824" y="11032"/>
                  </a:cubicBezTo>
                  <a:cubicBezTo>
                    <a:pt x="16880" y="9265"/>
                    <a:pt x="19838" y="6740"/>
                    <a:pt x="19910" y="3458"/>
                  </a:cubicBezTo>
                  <a:cubicBezTo>
                    <a:pt x="19969" y="788"/>
                    <a:pt x="19039" y="0"/>
                    <a:pt x="1770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4" name="Google Shape;4714;gcc6c88134a_3_1"/>
            <p:cNvSpPr/>
            <p:nvPr/>
          </p:nvSpPr>
          <p:spPr>
            <a:xfrm>
              <a:off x="4176975" y="1018075"/>
              <a:ext cx="496850" cy="564825"/>
            </a:xfrm>
            <a:custGeom>
              <a:rect b="b" l="l" r="r" t="t"/>
              <a:pathLst>
                <a:path extrusionOk="0" h="22593" w="19874">
                  <a:moveTo>
                    <a:pt x="17349" y="613"/>
                  </a:moveTo>
                  <a:cubicBezTo>
                    <a:pt x="17673" y="613"/>
                    <a:pt x="17926" y="649"/>
                    <a:pt x="18142" y="721"/>
                  </a:cubicBezTo>
                  <a:cubicBezTo>
                    <a:pt x="18467" y="866"/>
                    <a:pt x="18719" y="1082"/>
                    <a:pt x="18936" y="1515"/>
                  </a:cubicBezTo>
                  <a:cubicBezTo>
                    <a:pt x="19152" y="1948"/>
                    <a:pt x="19260" y="2597"/>
                    <a:pt x="19260" y="3499"/>
                  </a:cubicBezTo>
                  <a:cubicBezTo>
                    <a:pt x="19260" y="3571"/>
                    <a:pt x="19260" y="3643"/>
                    <a:pt x="19260" y="3751"/>
                  </a:cubicBezTo>
                  <a:cubicBezTo>
                    <a:pt x="19224" y="5302"/>
                    <a:pt x="18503" y="6672"/>
                    <a:pt x="17529" y="7899"/>
                  </a:cubicBezTo>
                  <a:cubicBezTo>
                    <a:pt x="16519" y="9125"/>
                    <a:pt x="15293" y="10207"/>
                    <a:pt x="14247" y="11073"/>
                  </a:cubicBezTo>
                  <a:lnTo>
                    <a:pt x="14260" y="11088"/>
                  </a:lnTo>
                  <a:lnTo>
                    <a:pt x="14260" y="11088"/>
                  </a:lnTo>
                  <a:cubicBezTo>
                    <a:pt x="12536" y="12237"/>
                    <a:pt x="10816" y="13348"/>
                    <a:pt x="9847" y="14030"/>
                  </a:cubicBezTo>
                  <a:cubicBezTo>
                    <a:pt x="8945" y="14715"/>
                    <a:pt x="8224" y="15942"/>
                    <a:pt x="7394" y="17240"/>
                  </a:cubicBezTo>
                  <a:cubicBezTo>
                    <a:pt x="6601" y="18539"/>
                    <a:pt x="5663" y="19909"/>
                    <a:pt x="4364" y="20883"/>
                  </a:cubicBezTo>
                  <a:cubicBezTo>
                    <a:pt x="3571" y="21478"/>
                    <a:pt x="2869" y="21800"/>
                    <a:pt x="2286" y="21961"/>
                  </a:cubicBezTo>
                  <a:lnTo>
                    <a:pt x="2286" y="21961"/>
                  </a:lnTo>
                  <a:cubicBezTo>
                    <a:pt x="1769" y="21371"/>
                    <a:pt x="1349" y="20836"/>
                    <a:pt x="1082" y="20270"/>
                  </a:cubicBezTo>
                  <a:cubicBezTo>
                    <a:pt x="758" y="19657"/>
                    <a:pt x="613" y="18971"/>
                    <a:pt x="613" y="18214"/>
                  </a:cubicBezTo>
                  <a:cubicBezTo>
                    <a:pt x="613" y="17276"/>
                    <a:pt x="830" y="16194"/>
                    <a:pt x="1335" y="14824"/>
                  </a:cubicBezTo>
                  <a:cubicBezTo>
                    <a:pt x="2200" y="12515"/>
                    <a:pt x="4617" y="9414"/>
                    <a:pt x="7142" y="6781"/>
                  </a:cubicBezTo>
                  <a:cubicBezTo>
                    <a:pt x="8404" y="5482"/>
                    <a:pt x="9702" y="4292"/>
                    <a:pt x="10857" y="3354"/>
                  </a:cubicBezTo>
                  <a:cubicBezTo>
                    <a:pt x="12011" y="2453"/>
                    <a:pt x="13057" y="1803"/>
                    <a:pt x="13706" y="1551"/>
                  </a:cubicBezTo>
                  <a:cubicBezTo>
                    <a:pt x="15040" y="1118"/>
                    <a:pt x="16375" y="613"/>
                    <a:pt x="17349" y="613"/>
                  </a:cubicBezTo>
                  <a:close/>
                  <a:moveTo>
                    <a:pt x="17349" y="0"/>
                  </a:moveTo>
                  <a:cubicBezTo>
                    <a:pt x="16194" y="0"/>
                    <a:pt x="14824" y="541"/>
                    <a:pt x="13525" y="974"/>
                  </a:cubicBezTo>
                  <a:cubicBezTo>
                    <a:pt x="12732" y="1262"/>
                    <a:pt x="11686" y="1948"/>
                    <a:pt x="10496" y="2885"/>
                  </a:cubicBezTo>
                  <a:cubicBezTo>
                    <a:pt x="8729" y="4292"/>
                    <a:pt x="6637" y="6312"/>
                    <a:pt x="4833" y="8440"/>
                  </a:cubicBezTo>
                  <a:cubicBezTo>
                    <a:pt x="3030" y="10532"/>
                    <a:pt x="1479" y="12768"/>
                    <a:pt x="794" y="14643"/>
                  </a:cubicBezTo>
                  <a:cubicBezTo>
                    <a:pt x="253" y="16050"/>
                    <a:pt x="0" y="17204"/>
                    <a:pt x="0" y="18214"/>
                  </a:cubicBezTo>
                  <a:cubicBezTo>
                    <a:pt x="0" y="19080"/>
                    <a:pt x="181" y="19837"/>
                    <a:pt x="541" y="20522"/>
                  </a:cubicBezTo>
                  <a:cubicBezTo>
                    <a:pt x="866" y="21208"/>
                    <a:pt x="1371" y="21857"/>
                    <a:pt x="1984" y="22506"/>
                  </a:cubicBezTo>
                  <a:cubicBezTo>
                    <a:pt x="2037" y="22559"/>
                    <a:pt x="2109" y="22592"/>
                    <a:pt x="2186" y="22592"/>
                  </a:cubicBezTo>
                  <a:cubicBezTo>
                    <a:pt x="2215" y="22592"/>
                    <a:pt x="2244" y="22588"/>
                    <a:pt x="2273" y="22578"/>
                  </a:cubicBezTo>
                  <a:cubicBezTo>
                    <a:pt x="2958" y="22398"/>
                    <a:pt x="3823" y="22037"/>
                    <a:pt x="4725" y="21352"/>
                  </a:cubicBezTo>
                  <a:cubicBezTo>
                    <a:pt x="6096" y="20306"/>
                    <a:pt x="7069" y="18863"/>
                    <a:pt x="7899" y="17565"/>
                  </a:cubicBezTo>
                  <a:cubicBezTo>
                    <a:pt x="8729" y="16266"/>
                    <a:pt x="9450" y="15076"/>
                    <a:pt x="10207" y="14535"/>
                  </a:cubicBezTo>
                  <a:cubicBezTo>
                    <a:pt x="11145" y="13850"/>
                    <a:pt x="12876" y="12732"/>
                    <a:pt x="14607" y="11542"/>
                  </a:cubicBezTo>
                  <a:lnTo>
                    <a:pt x="14644" y="11542"/>
                  </a:lnTo>
                  <a:cubicBezTo>
                    <a:pt x="15690" y="10640"/>
                    <a:pt x="16952" y="9594"/>
                    <a:pt x="17998" y="8296"/>
                  </a:cubicBezTo>
                  <a:cubicBezTo>
                    <a:pt x="19008" y="6997"/>
                    <a:pt x="19837" y="5482"/>
                    <a:pt x="19873" y="3751"/>
                  </a:cubicBezTo>
                  <a:cubicBezTo>
                    <a:pt x="19873" y="3679"/>
                    <a:pt x="19873" y="3571"/>
                    <a:pt x="19873" y="3499"/>
                  </a:cubicBezTo>
                  <a:cubicBezTo>
                    <a:pt x="19873" y="2236"/>
                    <a:pt x="19621" y="1371"/>
                    <a:pt x="19188" y="794"/>
                  </a:cubicBezTo>
                  <a:cubicBezTo>
                    <a:pt x="18972" y="505"/>
                    <a:pt x="18683" y="289"/>
                    <a:pt x="18358" y="180"/>
                  </a:cubicBezTo>
                  <a:cubicBezTo>
                    <a:pt x="18070" y="36"/>
                    <a:pt x="17709" y="0"/>
                    <a:pt x="17349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5" name="Google Shape;4715;gcc6c88134a_3_1"/>
            <p:cNvSpPr/>
            <p:nvPr/>
          </p:nvSpPr>
          <p:spPr>
            <a:xfrm>
              <a:off x="4178775" y="1025400"/>
              <a:ext cx="488425" cy="508700"/>
            </a:xfrm>
            <a:custGeom>
              <a:rect b="b" l="l" r="r" t="t"/>
              <a:pathLst>
                <a:path extrusionOk="0" h="20348" w="19537">
                  <a:moveTo>
                    <a:pt x="17274" y="0"/>
                  </a:moveTo>
                  <a:cubicBezTo>
                    <a:pt x="16195" y="0"/>
                    <a:pt x="14853" y="517"/>
                    <a:pt x="13562" y="969"/>
                  </a:cubicBezTo>
                  <a:cubicBezTo>
                    <a:pt x="10640" y="1979"/>
                    <a:pt x="2778" y="9626"/>
                    <a:pt x="974" y="14422"/>
                  </a:cubicBezTo>
                  <a:cubicBezTo>
                    <a:pt x="0" y="17127"/>
                    <a:pt x="37" y="18823"/>
                    <a:pt x="830" y="20265"/>
                  </a:cubicBezTo>
                  <a:cubicBezTo>
                    <a:pt x="1060" y="20318"/>
                    <a:pt x="1303" y="20348"/>
                    <a:pt x="1559" y="20348"/>
                  </a:cubicBezTo>
                  <a:cubicBezTo>
                    <a:pt x="2345" y="20348"/>
                    <a:pt x="3249" y="20071"/>
                    <a:pt x="4256" y="19364"/>
                  </a:cubicBezTo>
                  <a:cubicBezTo>
                    <a:pt x="7935" y="16695"/>
                    <a:pt x="6601" y="13881"/>
                    <a:pt x="9847" y="12294"/>
                  </a:cubicBezTo>
                  <a:cubicBezTo>
                    <a:pt x="12480" y="11032"/>
                    <a:pt x="16303" y="8580"/>
                    <a:pt x="18900" y="5838"/>
                  </a:cubicBezTo>
                  <a:cubicBezTo>
                    <a:pt x="19260" y="5081"/>
                    <a:pt x="19477" y="4288"/>
                    <a:pt x="19477" y="3458"/>
                  </a:cubicBezTo>
                  <a:cubicBezTo>
                    <a:pt x="19536" y="788"/>
                    <a:pt x="18606" y="0"/>
                    <a:pt x="172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6" name="Google Shape;4716;gcc6c88134a_3_1"/>
            <p:cNvSpPr/>
            <p:nvPr/>
          </p:nvSpPr>
          <p:spPr>
            <a:xfrm>
              <a:off x="4176975" y="1018075"/>
              <a:ext cx="496850" cy="523900"/>
            </a:xfrm>
            <a:custGeom>
              <a:rect b="b" l="l" r="r" t="t"/>
              <a:pathLst>
                <a:path extrusionOk="0" h="20956" w="19874">
                  <a:moveTo>
                    <a:pt x="17349" y="613"/>
                  </a:moveTo>
                  <a:cubicBezTo>
                    <a:pt x="17673" y="613"/>
                    <a:pt x="17926" y="649"/>
                    <a:pt x="18142" y="721"/>
                  </a:cubicBezTo>
                  <a:cubicBezTo>
                    <a:pt x="18467" y="866"/>
                    <a:pt x="18719" y="1082"/>
                    <a:pt x="18936" y="1515"/>
                  </a:cubicBezTo>
                  <a:cubicBezTo>
                    <a:pt x="19152" y="1948"/>
                    <a:pt x="19260" y="2597"/>
                    <a:pt x="19260" y="3499"/>
                  </a:cubicBezTo>
                  <a:cubicBezTo>
                    <a:pt x="19260" y="3571"/>
                    <a:pt x="19260" y="3643"/>
                    <a:pt x="19260" y="3751"/>
                  </a:cubicBezTo>
                  <a:cubicBezTo>
                    <a:pt x="19225" y="4519"/>
                    <a:pt x="19055" y="5253"/>
                    <a:pt x="18750" y="5920"/>
                  </a:cubicBezTo>
                  <a:lnTo>
                    <a:pt x="18750" y="5920"/>
                  </a:lnTo>
                  <a:cubicBezTo>
                    <a:pt x="16190" y="8623"/>
                    <a:pt x="12406" y="11073"/>
                    <a:pt x="9774" y="12335"/>
                  </a:cubicBezTo>
                  <a:cubicBezTo>
                    <a:pt x="8945" y="12732"/>
                    <a:pt x="8368" y="13237"/>
                    <a:pt x="7935" y="13814"/>
                  </a:cubicBezTo>
                  <a:cubicBezTo>
                    <a:pt x="7322" y="14643"/>
                    <a:pt x="7033" y="15581"/>
                    <a:pt x="6601" y="16519"/>
                  </a:cubicBezTo>
                  <a:cubicBezTo>
                    <a:pt x="6132" y="17457"/>
                    <a:pt x="5483" y="18430"/>
                    <a:pt x="4148" y="19404"/>
                  </a:cubicBezTo>
                  <a:cubicBezTo>
                    <a:pt x="3210" y="20089"/>
                    <a:pt x="2345" y="20342"/>
                    <a:pt x="1623" y="20342"/>
                  </a:cubicBezTo>
                  <a:cubicBezTo>
                    <a:pt x="1456" y="20342"/>
                    <a:pt x="1267" y="20320"/>
                    <a:pt x="1090" y="20294"/>
                  </a:cubicBezTo>
                  <a:lnTo>
                    <a:pt x="1090" y="20294"/>
                  </a:lnTo>
                  <a:cubicBezTo>
                    <a:pt x="772" y="19676"/>
                    <a:pt x="613" y="18993"/>
                    <a:pt x="613" y="18214"/>
                  </a:cubicBezTo>
                  <a:cubicBezTo>
                    <a:pt x="613" y="17276"/>
                    <a:pt x="830" y="16194"/>
                    <a:pt x="1335" y="14824"/>
                  </a:cubicBezTo>
                  <a:cubicBezTo>
                    <a:pt x="2200" y="12515"/>
                    <a:pt x="4617" y="9414"/>
                    <a:pt x="7142" y="6781"/>
                  </a:cubicBezTo>
                  <a:cubicBezTo>
                    <a:pt x="8404" y="5482"/>
                    <a:pt x="9702" y="4292"/>
                    <a:pt x="10857" y="3354"/>
                  </a:cubicBezTo>
                  <a:cubicBezTo>
                    <a:pt x="12011" y="2453"/>
                    <a:pt x="13057" y="1803"/>
                    <a:pt x="13706" y="1551"/>
                  </a:cubicBezTo>
                  <a:cubicBezTo>
                    <a:pt x="15040" y="1118"/>
                    <a:pt x="16375" y="613"/>
                    <a:pt x="17349" y="613"/>
                  </a:cubicBezTo>
                  <a:close/>
                  <a:moveTo>
                    <a:pt x="17349" y="0"/>
                  </a:moveTo>
                  <a:cubicBezTo>
                    <a:pt x="16194" y="0"/>
                    <a:pt x="14824" y="541"/>
                    <a:pt x="13525" y="974"/>
                  </a:cubicBezTo>
                  <a:cubicBezTo>
                    <a:pt x="12732" y="1262"/>
                    <a:pt x="11686" y="1948"/>
                    <a:pt x="10496" y="2885"/>
                  </a:cubicBezTo>
                  <a:cubicBezTo>
                    <a:pt x="8729" y="4292"/>
                    <a:pt x="6637" y="6312"/>
                    <a:pt x="4833" y="8440"/>
                  </a:cubicBezTo>
                  <a:cubicBezTo>
                    <a:pt x="3030" y="10532"/>
                    <a:pt x="1479" y="12768"/>
                    <a:pt x="794" y="14643"/>
                  </a:cubicBezTo>
                  <a:cubicBezTo>
                    <a:pt x="253" y="16050"/>
                    <a:pt x="0" y="17204"/>
                    <a:pt x="0" y="18214"/>
                  </a:cubicBezTo>
                  <a:cubicBezTo>
                    <a:pt x="0" y="19152"/>
                    <a:pt x="217" y="19945"/>
                    <a:pt x="613" y="20703"/>
                  </a:cubicBezTo>
                  <a:cubicBezTo>
                    <a:pt x="650" y="20775"/>
                    <a:pt x="758" y="20847"/>
                    <a:pt x="830" y="20847"/>
                  </a:cubicBezTo>
                  <a:cubicBezTo>
                    <a:pt x="1082" y="20919"/>
                    <a:pt x="1335" y="20955"/>
                    <a:pt x="1623" y="20955"/>
                  </a:cubicBezTo>
                  <a:cubicBezTo>
                    <a:pt x="2489" y="20955"/>
                    <a:pt x="3463" y="20667"/>
                    <a:pt x="4473" y="19909"/>
                  </a:cubicBezTo>
                  <a:cubicBezTo>
                    <a:pt x="6384" y="18539"/>
                    <a:pt x="7033" y="17060"/>
                    <a:pt x="7574" y="15834"/>
                  </a:cubicBezTo>
                  <a:cubicBezTo>
                    <a:pt x="7827" y="15220"/>
                    <a:pt x="8079" y="14643"/>
                    <a:pt x="8440" y="14174"/>
                  </a:cubicBezTo>
                  <a:cubicBezTo>
                    <a:pt x="8801" y="13670"/>
                    <a:pt x="9270" y="13237"/>
                    <a:pt x="10063" y="12876"/>
                  </a:cubicBezTo>
                  <a:cubicBezTo>
                    <a:pt x="12732" y="11578"/>
                    <a:pt x="16555" y="9125"/>
                    <a:pt x="19188" y="6348"/>
                  </a:cubicBezTo>
                  <a:lnTo>
                    <a:pt x="19260" y="6240"/>
                  </a:lnTo>
                  <a:cubicBezTo>
                    <a:pt x="19621" y="5482"/>
                    <a:pt x="19837" y="4653"/>
                    <a:pt x="19873" y="3751"/>
                  </a:cubicBezTo>
                  <a:cubicBezTo>
                    <a:pt x="19873" y="3679"/>
                    <a:pt x="19873" y="3571"/>
                    <a:pt x="19873" y="3499"/>
                  </a:cubicBezTo>
                  <a:cubicBezTo>
                    <a:pt x="19873" y="2236"/>
                    <a:pt x="19621" y="1371"/>
                    <a:pt x="19188" y="794"/>
                  </a:cubicBezTo>
                  <a:cubicBezTo>
                    <a:pt x="18972" y="505"/>
                    <a:pt x="18683" y="289"/>
                    <a:pt x="18358" y="180"/>
                  </a:cubicBezTo>
                  <a:cubicBezTo>
                    <a:pt x="18070" y="36"/>
                    <a:pt x="17709" y="0"/>
                    <a:pt x="17349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7" name="Google Shape;4717;gcc6c88134a_3_1"/>
            <p:cNvSpPr/>
            <p:nvPr/>
          </p:nvSpPr>
          <p:spPr>
            <a:xfrm>
              <a:off x="5450150" y="1062375"/>
              <a:ext cx="486025" cy="512950"/>
            </a:xfrm>
            <a:custGeom>
              <a:rect b="b" l="l" r="r" t="t"/>
              <a:pathLst>
                <a:path extrusionOk="0" h="20518" w="19441">
                  <a:moveTo>
                    <a:pt x="2390" y="1"/>
                  </a:moveTo>
                  <a:cubicBezTo>
                    <a:pt x="1646" y="1"/>
                    <a:pt x="1081" y="219"/>
                    <a:pt x="721" y="608"/>
                  </a:cubicBezTo>
                  <a:cubicBezTo>
                    <a:pt x="325" y="1041"/>
                    <a:pt x="108" y="1618"/>
                    <a:pt x="0" y="2304"/>
                  </a:cubicBezTo>
                  <a:cubicBezTo>
                    <a:pt x="482" y="2137"/>
                    <a:pt x="1126" y="1994"/>
                    <a:pt x="1909" y="1994"/>
                  </a:cubicBezTo>
                  <a:cubicBezTo>
                    <a:pt x="2825" y="1994"/>
                    <a:pt x="3931" y="2190"/>
                    <a:pt x="5194" y="2773"/>
                  </a:cubicBezTo>
                  <a:cubicBezTo>
                    <a:pt x="9125" y="4540"/>
                    <a:pt x="16302" y="13521"/>
                    <a:pt x="17420" y="15973"/>
                  </a:cubicBezTo>
                  <a:cubicBezTo>
                    <a:pt x="18070" y="17416"/>
                    <a:pt x="17889" y="19219"/>
                    <a:pt x="17709" y="20518"/>
                  </a:cubicBezTo>
                  <a:cubicBezTo>
                    <a:pt x="18430" y="20481"/>
                    <a:pt x="19080" y="20049"/>
                    <a:pt x="19188" y="18895"/>
                  </a:cubicBezTo>
                  <a:cubicBezTo>
                    <a:pt x="19440" y="16767"/>
                    <a:pt x="17637" y="11501"/>
                    <a:pt x="11902" y="5766"/>
                  </a:cubicBezTo>
                  <a:cubicBezTo>
                    <a:pt x="7740" y="1604"/>
                    <a:pt x="4406" y="1"/>
                    <a:pt x="23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8" name="Google Shape;4718;gcc6c88134a_3_1"/>
            <p:cNvSpPr/>
            <p:nvPr/>
          </p:nvSpPr>
          <p:spPr>
            <a:xfrm>
              <a:off x="5442025" y="1055025"/>
              <a:ext cx="495950" cy="528425"/>
            </a:xfrm>
            <a:custGeom>
              <a:rect b="b" l="l" r="r" t="t"/>
              <a:pathLst>
                <a:path extrusionOk="0" h="21137" w="19838">
                  <a:moveTo>
                    <a:pt x="2705" y="614"/>
                  </a:moveTo>
                  <a:cubicBezTo>
                    <a:pt x="3643" y="614"/>
                    <a:pt x="4942" y="975"/>
                    <a:pt x="6529" y="1876"/>
                  </a:cubicBezTo>
                  <a:cubicBezTo>
                    <a:pt x="8116" y="2778"/>
                    <a:pt x="9955" y="4221"/>
                    <a:pt x="12047" y="6276"/>
                  </a:cubicBezTo>
                  <a:cubicBezTo>
                    <a:pt x="14716" y="8982"/>
                    <a:pt x="16519" y="11542"/>
                    <a:pt x="17673" y="13742"/>
                  </a:cubicBezTo>
                  <a:cubicBezTo>
                    <a:pt x="18791" y="15942"/>
                    <a:pt x="19260" y="17746"/>
                    <a:pt x="19260" y="18828"/>
                  </a:cubicBezTo>
                  <a:cubicBezTo>
                    <a:pt x="19260" y="18936"/>
                    <a:pt x="19224" y="19044"/>
                    <a:pt x="19224" y="19152"/>
                  </a:cubicBezTo>
                  <a:cubicBezTo>
                    <a:pt x="19188" y="19693"/>
                    <a:pt x="19008" y="20018"/>
                    <a:pt x="18791" y="20198"/>
                  </a:cubicBezTo>
                  <a:cubicBezTo>
                    <a:pt x="18690" y="20320"/>
                    <a:pt x="18555" y="20396"/>
                    <a:pt x="18404" y="20446"/>
                  </a:cubicBezTo>
                  <a:lnTo>
                    <a:pt x="18404" y="20446"/>
                  </a:lnTo>
                  <a:cubicBezTo>
                    <a:pt x="18458" y="19939"/>
                    <a:pt x="18503" y="19388"/>
                    <a:pt x="18503" y="18792"/>
                  </a:cubicBezTo>
                  <a:cubicBezTo>
                    <a:pt x="18503" y="17926"/>
                    <a:pt x="18395" y="16988"/>
                    <a:pt x="17998" y="16159"/>
                  </a:cubicBezTo>
                  <a:cubicBezTo>
                    <a:pt x="17709" y="15510"/>
                    <a:pt x="17060" y="14464"/>
                    <a:pt x="16159" y="13237"/>
                  </a:cubicBezTo>
                  <a:cubicBezTo>
                    <a:pt x="14788" y="11398"/>
                    <a:pt x="12949" y="9162"/>
                    <a:pt x="11037" y="7178"/>
                  </a:cubicBezTo>
                  <a:cubicBezTo>
                    <a:pt x="9125" y="5194"/>
                    <a:pt x="7178" y="3499"/>
                    <a:pt x="5627" y="2778"/>
                  </a:cubicBezTo>
                  <a:cubicBezTo>
                    <a:pt x="4365" y="2201"/>
                    <a:pt x="3210" y="1985"/>
                    <a:pt x="2273" y="1985"/>
                  </a:cubicBezTo>
                  <a:cubicBezTo>
                    <a:pt x="1678" y="1985"/>
                    <a:pt x="1158" y="2059"/>
                    <a:pt x="712" y="2167"/>
                  </a:cubicBezTo>
                  <a:lnTo>
                    <a:pt x="712" y="2167"/>
                  </a:lnTo>
                  <a:cubicBezTo>
                    <a:pt x="825" y="1737"/>
                    <a:pt x="994" y="1388"/>
                    <a:pt x="1263" y="1119"/>
                  </a:cubicBezTo>
                  <a:cubicBezTo>
                    <a:pt x="1551" y="794"/>
                    <a:pt x="2020" y="614"/>
                    <a:pt x="2705" y="614"/>
                  </a:cubicBezTo>
                  <a:close/>
                  <a:moveTo>
                    <a:pt x="2705" y="1"/>
                  </a:moveTo>
                  <a:cubicBezTo>
                    <a:pt x="1912" y="1"/>
                    <a:pt x="1227" y="253"/>
                    <a:pt x="794" y="722"/>
                  </a:cubicBezTo>
                  <a:cubicBezTo>
                    <a:pt x="361" y="1191"/>
                    <a:pt x="145" y="1840"/>
                    <a:pt x="37" y="2562"/>
                  </a:cubicBezTo>
                  <a:cubicBezTo>
                    <a:pt x="0" y="2670"/>
                    <a:pt x="73" y="2778"/>
                    <a:pt x="145" y="2850"/>
                  </a:cubicBezTo>
                  <a:cubicBezTo>
                    <a:pt x="196" y="2876"/>
                    <a:pt x="265" y="2901"/>
                    <a:pt x="339" y="2901"/>
                  </a:cubicBezTo>
                  <a:cubicBezTo>
                    <a:pt x="370" y="2901"/>
                    <a:pt x="402" y="2897"/>
                    <a:pt x="433" y="2886"/>
                  </a:cubicBezTo>
                  <a:cubicBezTo>
                    <a:pt x="902" y="2706"/>
                    <a:pt x="1515" y="2598"/>
                    <a:pt x="2273" y="2598"/>
                  </a:cubicBezTo>
                  <a:cubicBezTo>
                    <a:pt x="3138" y="2598"/>
                    <a:pt x="4184" y="2778"/>
                    <a:pt x="5374" y="3319"/>
                  </a:cubicBezTo>
                  <a:cubicBezTo>
                    <a:pt x="6312" y="3752"/>
                    <a:pt x="7502" y="4617"/>
                    <a:pt x="8729" y="5735"/>
                  </a:cubicBezTo>
                  <a:cubicBezTo>
                    <a:pt x="10568" y="7431"/>
                    <a:pt x="12552" y="9631"/>
                    <a:pt x="14175" y="11687"/>
                  </a:cubicBezTo>
                  <a:cubicBezTo>
                    <a:pt x="15004" y="12696"/>
                    <a:pt x="15726" y="13634"/>
                    <a:pt x="16267" y="14464"/>
                  </a:cubicBezTo>
                  <a:cubicBezTo>
                    <a:pt x="16844" y="15293"/>
                    <a:pt x="17277" y="15979"/>
                    <a:pt x="17457" y="16411"/>
                  </a:cubicBezTo>
                  <a:cubicBezTo>
                    <a:pt x="17782" y="17133"/>
                    <a:pt x="17890" y="17962"/>
                    <a:pt x="17890" y="18792"/>
                  </a:cubicBezTo>
                  <a:cubicBezTo>
                    <a:pt x="17890" y="19477"/>
                    <a:pt x="17818" y="20162"/>
                    <a:pt x="17745" y="20775"/>
                  </a:cubicBezTo>
                  <a:cubicBezTo>
                    <a:pt x="17745" y="20884"/>
                    <a:pt x="17782" y="20956"/>
                    <a:pt x="17818" y="21028"/>
                  </a:cubicBezTo>
                  <a:cubicBezTo>
                    <a:pt x="17890" y="21100"/>
                    <a:pt x="17998" y="21136"/>
                    <a:pt x="18070" y="21136"/>
                  </a:cubicBezTo>
                  <a:cubicBezTo>
                    <a:pt x="18467" y="21100"/>
                    <a:pt x="18900" y="20956"/>
                    <a:pt x="19224" y="20631"/>
                  </a:cubicBezTo>
                  <a:cubicBezTo>
                    <a:pt x="19549" y="20307"/>
                    <a:pt x="19765" y="19838"/>
                    <a:pt x="19837" y="19225"/>
                  </a:cubicBezTo>
                  <a:cubicBezTo>
                    <a:pt x="19837" y="19116"/>
                    <a:pt x="19837" y="18972"/>
                    <a:pt x="19837" y="18828"/>
                  </a:cubicBezTo>
                  <a:cubicBezTo>
                    <a:pt x="19837" y="17566"/>
                    <a:pt x="19368" y="15726"/>
                    <a:pt x="18178" y="13454"/>
                  </a:cubicBezTo>
                  <a:cubicBezTo>
                    <a:pt x="17024" y="11218"/>
                    <a:pt x="15185" y="8585"/>
                    <a:pt x="12444" y="5880"/>
                  </a:cubicBezTo>
                  <a:cubicBezTo>
                    <a:pt x="10352" y="3752"/>
                    <a:pt x="8476" y="2309"/>
                    <a:pt x="6817" y="1371"/>
                  </a:cubicBezTo>
                  <a:cubicBezTo>
                    <a:pt x="5194" y="434"/>
                    <a:pt x="3824" y="1"/>
                    <a:pt x="2705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9" name="Google Shape;4719;gcc6c88134a_3_1"/>
            <p:cNvSpPr/>
            <p:nvPr/>
          </p:nvSpPr>
          <p:spPr>
            <a:xfrm>
              <a:off x="4674700" y="3104025"/>
              <a:ext cx="162325" cy="244525"/>
            </a:xfrm>
            <a:custGeom>
              <a:rect b="b" l="l" r="r" t="t"/>
              <a:pathLst>
                <a:path extrusionOk="0" h="9781" w="6493">
                  <a:moveTo>
                    <a:pt x="5667" y="0"/>
                  </a:moveTo>
                  <a:cubicBezTo>
                    <a:pt x="5576" y="0"/>
                    <a:pt x="5485" y="29"/>
                    <a:pt x="5410" y="94"/>
                  </a:cubicBezTo>
                  <a:lnTo>
                    <a:pt x="145" y="4386"/>
                  </a:lnTo>
                  <a:cubicBezTo>
                    <a:pt x="36" y="4458"/>
                    <a:pt x="0" y="4602"/>
                    <a:pt x="0" y="4746"/>
                  </a:cubicBezTo>
                  <a:lnTo>
                    <a:pt x="181" y="9363"/>
                  </a:lnTo>
                  <a:cubicBezTo>
                    <a:pt x="181" y="9616"/>
                    <a:pt x="395" y="9781"/>
                    <a:pt x="622" y="9781"/>
                  </a:cubicBezTo>
                  <a:cubicBezTo>
                    <a:pt x="718" y="9781"/>
                    <a:pt x="816" y="9752"/>
                    <a:pt x="902" y="9687"/>
                  </a:cubicBezTo>
                  <a:lnTo>
                    <a:pt x="6312" y="5323"/>
                  </a:lnTo>
                  <a:cubicBezTo>
                    <a:pt x="6420" y="5251"/>
                    <a:pt x="6492" y="5107"/>
                    <a:pt x="6456" y="4963"/>
                  </a:cubicBezTo>
                  <a:lnTo>
                    <a:pt x="6096" y="418"/>
                  </a:lnTo>
                  <a:cubicBezTo>
                    <a:pt x="6096" y="164"/>
                    <a:pt x="5882" y="0"/>
                    <a:pt x="5667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0" name="Google Shape;4720;gcc6c88134a_3_1"/>
            <p:cNvSpPr/>
            <p:nvPr/>
          </p:nvSpPr>
          <p:spPr>
            <a:xfrm>
              <a:off x="4667475" y="3096425"/>
              <a:ext cx="176750" cy="259725"/>
            </a:xfrm>
            <a:custGeom>
              <a:rect b="b" l="l" r="r" t="t"/>
              <a:pathLst>
                <a:path extrusionOk="0" h="10389" w="7070">
                  <a:moveTo>
                    <a:pt x="5952" y="614"/>
                  </a:moveTo>
                  <a:lnTo>
                    <a:pt x="6060" y="650"/>
                  </a:lnTo>
                  <a:lnTo>
                    <a:pt x="6096" y="722"/>
                  </a:lnTo>
                  <a:lnTo>
                    <a:pt x="6457" y="5303"/>
                  </a:lnTo>
                  <a:lnTo>
                    <a:pt x="6421" y="5411"/>
                  </a:lnTo>
                  <a:lnTo>
                    <a:pt x="975" y="9775"/>
                  </a:lnTo>
                  <a:lnTo>
                    <a:pt x="902" y="9811"/>
                  </a:lnTo>
                  <a:lnTo>
                    <a:pt x="794" y="9775"/>
                  </a:lnTo>
                  <a:lnTo>
                    <a:pt x="758" y="9667"/>
                  </a:lnTo>
                  <a:lnTo>
                    <a:pt x="578" y="5014"/>
                  </a:lnTo>
                  <a:lnTo>
                    <a:pt x="650" y="4906"/>
                  </a:lnTo>
                  <a:lnTo>
                    <a:pt x="5880" y="650"/>
                  </a:lnTo>
                  <a:lnTo>
                    <a:pt x="5952" y="614"/>
                  </a:lnTo>
                  <a:close/>
                  <a:moveTo>
                    <a:pt x="5952" y="1"/>
                  </a:moveTo>
                  <a:cubicBezTo>
                    <a:pt x="5808" y="1"/>
                    <a:pt x="5627" y="73"/>
                    <a:pt x="5519" y="181"/>
                  </a:cubicBezTo>
                  <a:lnTo>
                    <a:pt x="253" y="4437"/>
                  </a:lnTo>
                  <a:cubicBezTo>
                    <a:pt x="73" y="4581"/>
                    <a:pt x="1" y="4798"/>
                    <a:pt x="1" y="5014"/>
                  </a:cubicBezTo>
                  <a:lnTo>
                    <a:pt x="1" y="5086"/>
                  </a:lnTo>
                  <a:lnTo>
                    <a:pt x="2" y="5086"/>
                  </a:lnTo>
                  <a:lnTo>
                    <a:pt x="2" y="5086"/>
                  </a:lnTo>
                  <a:lnTo>
                    <a:pt x="181" y="9703"/>
                  </a:lnTo>
                  <a:cubicBezTo>
                    <a:pt x="181" y="9883"/>
                    <a:pt x="253" y="10064"/>
                    <a:pt x="398" y="10208"/>
                  </a:cubicBezTo>
                  <a:cubicBezTo>
                    <a:pt x="542" y="10316"/>
                    <a:pt x="722" y="10388"/>
                    <a:pt x="902" y="10388"/>
                  </a:cubicBezTo>
                  <a:cubicBezTo>
                    <a:pt x="1047" y="10388"/>
                    <a:pt x="1227" y="10352"/>
                    <a:pt x="1371" y="10244"/>
                  </a:cubicBezTo>
                  <a:lnTo>
                    <a:pt x="6781" y="5880"/>
                  </a:lnTo>
                  <a:cubicBezTo>
                    <a:pt x="6962" y="5735"/>
                    <a:pt x="7070" y="5519"/>
                    <a:pt x="7070" y="5303"/>
                  </a:cubicBezTo>
                  <a:lnTo>
                    <a:pt x="7070" y="5231"/>
                  </a:lnTo>
                  <a:lnTo>
                    <a:pt x="6709" y="686"/>
                  </a:lnTo>
                  <a:cubicBezTo>
                    <a:pt x="6673" y="470"/>
                    <a:pt x="6601" y="325"/>
                    <a:pt x="6457" y="181"/>
                  </a:cubicBezTo>
                  <a:cubicBezTo>
                    <a:pt x="6313" y="73"/>
                    <a:pt x="6132" y="1"/>
                    <a:pt x="5952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1" name="Google Shape;4721;gcc6c88134a_3_1"/>
            <p:cNvSpPr/>
            <p:nvPr/>
          </p:nvSpPr>
          <p:spPr>
            <a:xfrm>
              <a:off x="4739591" y="-166683"/>
              <a:ext cx="18104" cy="2089879"/>
            </a:xfrm>
            <a:custGeom>
              <a:rect b="b" l="l" r="r" t="t"/>
              <a:pathLst>
                <a:path extrusionOk="0" h="67410" w="722">
                  <a:moveTo>
                    <a:pt x="433" y="0"/>
                  </a:moveTo>
                  <a:cubicBezTo>
                    <a:pt x="253" y="0"/>
                    <a:pt x="108" y="144"/>
                    <a:pt x="108" y="289"/>
                  </a:cubicBezTo>
                  <a:cubicBezTo>
                    <a:pt x="36" y="11325"/>
                    <a:pt x="0" y="22362"/>
                    <a:pt x="0" y="33506"/>
                  </a:cubicBezTo>
                  <a:cubicBezTo>
                    <a:pt x="0" y="44651"/>
                    <a:pt x="36" y="55832"/>
                    <a:pt x="108" y="67085"/>
                  </a:cubicBezTo>
                  <a:cubicBezTo>
                    <a:pt x="108" y="67265"/>
                    <a:pt x="253" y="67409"/>
                    <a:pt x="433" y="67409"/>
                  </a:cubicBezTo>
                  <a:cubicBezTo>
                    <a:pt x="577" y="67409"/>
                    <a:pt x="722" y="67265"/>
                    <a:pt x="722" y="67085"/>
                  </a:cubicBezTo>
                  <a:cubicBezTo>
                    <a:pt x="649" y="55832"/>
                    <a:pt x="613" y="44651"/>
                    <a:pt x="613" y="33506"/>
                  </a:cubicBezTo>
                  <a:cubicBezTo>
                    <a:pt x="613" y="22362"/>
                    <a:pt x="649" y="11325"/>
                    <a:pt x="722" y="289"/>
                  </a:cubicBezTo>
                  <a:cubicBezTo>
                    <a:pt x="722" y="144"/>
                    <a:pt x="577" y="0"/>
                    <a:pt x="433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2" name="Google Shape;4722;gcc6c88134a_3_1"/>
            <p:cNvSpPr/>
            <p:nvPr/>
          </p:nvSpPr>
          <p:spPr>
            <a:xfrm>
              <a:off x="4742325" y="1908025"/>
              <a:ext cx="15350" cy="1251550"/>
            </a:xfrm>
            <a:custGeom>
              <a:rect b="b" l="l" r="r" t="t"/>
              <a:pathLst>
                <a:path extrusionOk="0" h="50062" w="614">
                  <a:moveTo>
                    <a:pt x="325" y="0"/>
                  </a:moveTo>
                  <a:cubicBezTo>
                    <a:pt x="145" y="0"/>
                    <a:pt x="0" y="145"/>
                    <a:pt x="0" y="289"/>
                  </a:cubicBezTo>
                  <a:lnTo>
                    <a:pt x="0" y="49773"/>
                  </a:lnTo>
                  <a:cubicBezTo>
                    <a:pt x="0" y="49953"/>
                    <a:pt x="145" y="50061"/>
                    <a:pt x="325" y="50061"/>
                  </a:cubicBezTo>
                  <a:cubicBezTo>
                    <a:pt x="469" y="50061"/>
                    <a:pt x="614" y="49953"/>
                    <a:pt x="614" y="49773"/>
                  </a:cubicBezTo>
                  <a:lnTo>
                    <a:pt x="614" y="289"/>
                  </a:lnTo>
                  <a:cubicBezTo>
                    <a:pt x="614" y="145"/>
                    <a:pt x="469" y="0"/>
                    <a:pt x="3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3" name="Google Shape;4723;gcc6c88134a_3_1"/>
            <p:cNvSpPr/>
            <p:nvPr/>
          </p:nvSpPr>
          <p:spPr>
            <a:xfrm>
              <a:off x="3923552" y="-166737"/>
              <a:ext cx="18104" cy="2984732"/>
            </a:xfrm>
            <a:custGeom>
              <a:rect b="b" l="l" r="r" t="t"/>
              <a:pathLst>
                <a:path extrusionOk="0" h="103153" w="722">
                  <a:moveTo>
                    <a:pt x="325" y="0"/>
                  </a:moveTo>
                  <a:cubicBezTo>
                    <a:pt x="145" y="0"/>
                    <a:pt x="0" y="108"/>
                    <a:pt x="0" y="289"/>
                  </a:cubicBezTo>
                  <a:cubicBezTo>
                    <a:pt x="73" y="17312"/>
                    <a:pt x="109" y="34372"/>
                    <a:pt x="109" y="51468"/>
                  </a:cubicBezTo>
                  <a:cubicBezTo>
                    <a:pt x="109" y="68564"/>
                    <a:pt x="73" y="85696"/>
                    <a:pt x="0" y="102864"/>
                  </a:cubicBezTo>
                  <a:cubicBezTo>
                    <a:pt x="0" y="103008"/>
                    <a:pt x="145" y="103152"/>
                    <a:pt x="325" y="103152"/>
                  </a:cubicBezTo>
                  <a:cubicBezTo>
                    <a:pt x="469" y="103152"/>
                    <a:pt x="614" y="103008"/>
                    <a:pt x="614" y="102864"/>
                  </a:cubicBezTo>
                  <a:cubicBezTo>
                    <a:pt x="686" y="85696"/>
                    <a:pt x="722" y="68564"/>
                    <a:pt x="722" y="51468"/>
                  </a:cubicBezTo>
                  <a:cubicBezTo>
                    <a:pt x="722" y="34372"/>
                    <a:pt x="686" y="17312"/>
                    <a:pt x="614" y="289"/>
                  </a:cubicBezTo>
                  <a:cubicBezTo>
                    <a:pt x="614" y="108"/>
                    <a:pt x="469" y="0"/>
                    <a:pt x="325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4" name="Google Shape;4724;gcc6c88134a_3_1"/>
            <p:cNvSpPr/>
            <p:nvPr/>
          </p:nvSpPr>
          <p:spPr>
            <a:xfrm>
              <a:off x="3599900" y="4261400"/>
              <a:ext cx="339050" cy="267825"/>
            </a:xfrm>
            <a:custGeom>
              <a:rect b="b" l="l" r="r" t="t"/>
              <a:pathLst>
                <a:path extrusionOk="0" h="10713" w="13562">
                  <a:moveTo>
                    <a:pt x="3102" y="1"/>
                  </a:moveTo>
                  <a:cubicBezTo>
                    <a:pt x="2128" y="1732"/>
                    <a:pt x="1010" y="3607"/>
                    <a:pt x="0" y="5375"/>
                  </a:cubicBezTo>
                  <a:cubicBezTo>
                    <a:pt x="1840" y="5663"/>
                    <a:pt x="4617" y="6348"/>
                    <a:pt x="6312" y="7863"/>
                  </a:cubicBezTo>
                  <a:cubicBezTo>
                    <a:pt x="7466" y="8909"/>
                    <a:pt x="8260" y="9883"/>
                    <a:pt x="8801" y="10712"/>
                  </a:cubicBezTo>
                  <a:cubicBezTo>
                    <a:pt x="10207" y="9847"/>
                    <a:pt x="11830" y="8909"/>
                    <a:pt x="13562" y="8007"/>
                  </a:cubicBezTo>
                  <a:cubicBezTo>
                    <a:pt x="12588" y="6132"/>
                    <a:pt x="10748" y="3210"/>
                    <a:pt x="7899" y="1696"/>
                  </a:cubicBezTo>
                  <a:cubicBezTo>
                    <a:pt x="5266" y="325"/>
                    <a:pt x="3860" y="37"/>
                    <a:pt x="3102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5" name="Google Shape;4725;gcc6c88134a_3_1"/>
            <p:cNvSpPr/>
            <p:nvPr/>
          </p:nvSpPr>
          <p:spPr>
            <a:xfrm>
              <a:off x="3591775" y="4254175"/>
              <a:ext cx="355300" cy="282700"/>
            </a:xfrm>
            <a:custGeom>
              <a:rect b="b" l="l" r="r" t="t"/>
              <a:pathLst>
                <a:path extrusionOk="0" h="11308" w="14212">
                  <a:moveTo>
                    <a:pt x="3576" y="618"/>
                  </a:moveTo>
                  <a:cubicBezTo>
                    <a:pt x="4280" y="655"/>
                    <a:pt x="5666" y="966"/>
                    <a:pt x="8080" y="2273"/>
                  </a:cubicBezTo>
                  <a:cubicBezTo>
                    <a:pt x="10683" y="3643"/>
                    <a:pt x="12473" y="6282"/>
                    <a:pt x="13480" y="8150"/>
                  </a:cubicBezTo>
                  <a:lnTo>
                    <a:pt x="13480" y="8150"/>
                  </a:lnTo>
                  <a:cubicBezTo>
                    <a:pt x="11945" y="8987"/>
                    <a:pt x="10500" y="9821"/>
                    <a:pt x="9223" y="10601"/>
                  </a:cubicBezTo>
                  <a:lnTo>
                    <a:pt x="9223" y="10601"/>
                  </a:lnTo>
                  <a:cubicBezTo>
                    <a:pt x="8661" y="9816"/>
                    <a:pt x="7907" y="8891"/>
                    <a:pt x="6854" y="7936"/>
                  </a:cubicBezTo>
                  <a:cubicBezTo>
                    <a:pt x="5187" y="6469"/>
                    <a:pt x="2659" y="5773"/>
                    <a:pt x="804" y="5419"/>
                  </a:cubicBezTo>
                  <a:lnTo>
                    <a:pt x="804" y="5419"/>
                  </a:lnTo>
                  <a:cubicBezTo>
                    <a:pt x="1717" y="3856"/>
                    <a:pt x="2700" y="2171"/>
                    <a:pt x="3576" y="618"/>
                  </a:cubicBezTo>
                  <a:close/>
                  <a:moveTo>
                    <a:pt x="3427" y="1"/>
                  </a:moveTo>
                  <a:cubicBezTo>
                    <a:pt x="3319" y="1"/>
                    <a:pt x="3211" y="73"/>
                    <a:pt x="3175" y="145"/>
                  </a:cubicBezTo>
                  <a:cubicBezTo>
                    <a:pt x="2201" y="1840"/>
                    <a:pt x="1083" y="3752"/>
                    <a:pt x="73" y="5483"/>
                  </a:cubicBezTo>
                  <a:cubicBezTo>
                    <a:pt x="1" y="5591"/>
                    <a:pt x="1" y="5700"/>
                    <a:pt x="37" y="5772"/>
                  </a:cubicBezTo>
                  <a:cubicBezTo>
                    <a:pt x="73" y="5880"/>
                    <a:pt x="181" y="5916"/>
                    <a:pt x="253" y="5952"/>
                  </a:cubicBezTo>
                  <a:cubicBezTo>
                    <a:pt x="2093" y="6241"/>
                    <a:pt x="4834" y="6926"/>
                    <a:pt x="6421" y="8405"/>
                  </a:cubicBezTo>
                  <a:cubicBezTo>
                    <a:pt x="7539" y="9378"/>
                    <a:pt x="8332" y="10352"/>
                    <a:pt x="8873" y="11182"/>
                  </a:cubicBezTo>
                  <a:cubicBezTo>
                    <a:pt x="8920" y="11252"/>
                    <a:pt x="9013" y="11307"/>
                    <a:pt x="9112" y="11307"/>
                  </a:cubicBezTo>
                  <a:cubicBezTo>
                    <a:pt x="9165" y="11307"/>
                    <a:pt x="9220" y="11292"/>
                    <a:pt x="9270" y="11254"/>
                  </a:cubicBezTo>
                  <a:cubicBezTo>
                    <a:pt x="10713" y="10388"/>
                    <a:pt x="12300" y="9487"/>
                    <a:pt x="14031" y="8549"/>
                  </a:cubicBezTo>
                  <a:cubicBezTo>
                    <a:pt x="14175" y="8477"/>
                    <a:pt x="14211" y="8296"/>
                    <a:pt x="14139" y="8152"/>
                  </a:cubicBezTo>
                  <a:cubicBezTo>
                    <a:pt x="13165" y="6241"/>
                    <a:pt x="11290" y="3319"/>
                    <a:pt x="8332" y="1732"/>
                  </a:cubicBezTo>
                  <a:cubicBezTo>
                    <a:pt x="5735" y="326"/>
                    <a:pt x="4257" y="1"/>
                    <a:pt x="3427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6" name="Google Shape;4726;gcc6c88134a_3_1"/>
            <p:cNvSpPr/>
            <p:nvPr/>
          </p:nvSpPr>
          <p:spPr>
            <a:xfrm>
              <a:off x="3592675" y="4213600"/>
              <a:ext cx="394975" cy="349875"/>
            </a:xfrm>
            <a:custGeom>
              <a:rect b="b" l="l" r="r" t="t"/>
              <a:pathLst>
                <a:path extrusionOk="0" h="13995" w="15799">
                  <a:moveTo>
                    <a:pt x="8801" y="1"/>
                  </a:moveTo>
                  <a:lnTo>
                    <a:pt x="1" y="10569"/>
                  </a:lnTo>
                  <a:lnTo>
                    <a:pt x="5375" y="13995"/>
                  </a:lnTo>
                  <a:lnTo>
                    <a:pt x="15798" y="3572"/>
                  </a:lnTo>
                  <a:lnTo>
                    <a:pt x="8801" y="1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7" name="Google Shape;4727;gcc6c88134a_3_1"/>
            <p:cNvSpPr/>
            <p:nvPr/>
          </p:nvSpPr>
          <p:spPr>
            <a:xfrm>
              <a:off x="3584575" y="4205450"/>
              <a:ext cx="411175" cy="365600"/>
            </a:xfrm>
            <a:custGeom>
              <a:rect b="b" l="l" r="r" t="t"/>
              <a:pathLst>
                <a:path extrusionOk="0" h="14624" w="16447">
                  <a:moveTo>
                    <a:pt x="9192" y="687"/>
                  </a:moveTo>
                  <a:lnTo>
                    <a:pt x="15617" y="3970"/>
                  </a:lnTo>
                  <a:lnTo>
                    <a:pt x="5663" y="13960"/>
                  </a:lnTo>
                  <a:lnTo>
                    <a:pt x="758" y="10822"/>
                  </a:lnTo>
                  <a:lnTo>
                    <a:pt x="9192" y="687"/>
                  </a:lnTo>
                  <a:close/>
                  <a:moveTo>
                    <a:pt x="9118" y="1"/>
                  </a:moveTo>
                  <a:cubicBezTo>
                    <a:pt x="9028" y="1"/>
                    <a:pt x="8943" y="41"/>
                    <a:pt x="8873" y="111"/>
                  </a:cubicBezTo>
                  <a:lnTo>
                    <a:pt x="72" y="10714"/>
                  </a:lnTo>
                  <a:cubicBezTo>
                    <a:pt x="36" y="10786"/>
                    <a:pt x="0" y="10859"/>
                    <a:pt x="36" y="10967"/>
                  </a:cubicBezTo>
                  <a:cubicBezTo>
                    <a:pt x="36" y="11039"/>
                    <a:pt x="72" y="11111"/>
                    <a:pt x="145" y="11147"/>
                  </a:cubicBezTo>
                  <a:lnTo>
                    <a:pt x="5555" y="14573"/>
                  </a:lnTo>
                  <a:cubicBezTo>
                    <a:pt x="5603" y="14606"/>
                    <a:pt x="5659" y="14624"/>
                    <a:pt x="5716" y="14624"/>
                  </a:cubicBezTo>
                  <a:cubicBezTo>
                    <a:pt x="5785" y="14624"/>
                    <a:pt x="5856" y="14597"/>
                    <a:pt x="5915" y="14537"/>
                  </a:cubicBezTo>
                  <a:lnTo>
                    <a:pt x="16339" y="4114"/>
                  </a:lnTo>
                  <a:cubicBezTo>
                    <a:pt x="16411" y="4042"/>
                    <a:pt x="16447" y="3934"/>
                    <a:pt x="16411" y="3862"/>
                  </a:cubicBezTo>
                  <a:cubicBezTo>
                    <a:pt x="16411" y="3753"/>
                    <a:pt x="16339" y="3681"/>
                    <a:pt x="16266" y="3645"/>
                  </a:cubicBezTo>
                  <a:lnTo>
                    <a:pt x="9269" y="38"/>
                  </a:lnTo>
                  <a:cubicBezTo>
                    <a:pt x="9218" y="13"/>
                    <a:pt x="9167" y="1"/>
                    <a:pt x="9118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8" name="Google Shape;4728;gcc6c88134a_3_1"/>
            <p:cNvSpPr/>
            <p:nvPr/>
          </p:nvSpPr>
          <p:spPr>
            <a:xfrm>
              <a:off x="3659400" y="4259600"/>
              <a:ext cx="255200" cy="233550"/>
            </a:xfrm>
            <a:custGeom>
              <a:rect b="b" l="l" r="r" t="t"/>
              <a:pathLst>
                <a:path extrusionOk="0" h="9342" w="10208">
                  <a:moveTo>
                    <a:pt x="6601" y="0"/>
                  </a:moveTo>
                  <a:lnTo>
                    <a:pt x="1" y="7827"/>
                  </a:lnTo>
                  <a:lnTo>
                    <a:pt x="2598" y="9342"/>
                  </a:lnTo>
                  <a:lnTo>
                    <a:pt x="10208" y="1623"/>
                  </a:lnTo>
                  <a:lnTo>
                    <a:pt x="66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9" name="Google Shape;4729;gcc6c88134a_3_1"/>
            <p:cNvSpPr/>
            <p:nvPr/>
          </p:nvSpPr>
          <p:spPr>
            <a:xfrm>
              <a:off x="3651300" y="4252025"/>
              <a:ext cx="271425" cy="248425"/>
            </a:xfrm>
            <a:custGeom>
              <a:rect b="b" l="l" r="r" t="t"/>
              <a:pathLst>
                <a:path extrusionOk="0" h="9937" w="10857">
                  <a:moveTo>
                    <a:pt x="7032" y="655"/>
                  </a:moveTo>
                  <a:lnTo>
                    <a:pt x="10027" y="2035"/>
                  </a:lnTo>
                  <a:lnTo>
                    <a:pt x="2886" y="9284"/>
                  </a:lnTo>
                  <a:lnTo>
                    <a:pt x="758" y="8058"/>
                  </a:lnTo>
                  <a:lnTo>
                    <a:pt x="7032" y="655"/>
                  </a:lnTo>
                  <a:close/>
                  <a:moveTo>
                    <a:pt x="6955" y="1"/>
                  </a:moveTo>
                  <a:cubicBezTo>
                    <a:pt x="6853" y="1"/>
                    <a:pt x="6761" y="34"/>
                    <a:pt x="6709" y="87"/>
                  </a:cubicBezTo>
                  <a:lnTo>
                    <a:pt x="72" y="7914"/>
                  </a:lnTo>
                  <a:cubicBezTo>
                    <a:pt x="36" y="7986"/>
                    <a:pt x="0" y="8094"/>
                    <a:pt x="0" y="8166"/>
                  </a:cubicBezTo>
                  <a:cubicBezTo>
                    <a:pt x="36" y="8274"/>
                    <a:pt x="72" y="8346"/>
                    <a:pt x="144" y="8382"/>
                  </a:cubicBezTo>
                  <a:lnTo>
                    <a:pt x="2777" y="9897"/>
                  </a:lnTo>
                  <a:cubicBezTo>
                    <a:pt x="2819" y="9925"/>
                    <a:pt x="2865" y="9937"/>
                    <a:pt x="2913" y="9937"/>
                  </a:cubicBezTo>
                  <a:cubicBezTo>
                    <a:pt x="2991" y="9937"/>
                    <a:pt x="3071" y="9906"/>
                    <a:pt x="3138" y="9861"/>
                  </a:cubicBezTo>
                  <a:lnTo>
                    <a:pt x="10748" y="2143"/>
                  </a:lnTo>
                  <a:cubicBezTo>
                    <a:pt x="10820" y="2071"/>
                    <a:pt x="10856" y="1962"/>
                    <a:pt x="10820" y="1890"/>
                  </a:cubicBezTo>
                  <a:cubicBezTo>
                    <a:pt x="10820" y="1782"/>
                    <a:pt x="10748" y="1710"/>
                    <a:pt x="10640" y="1638"/>
                  </a:cubicBezTo>
                  <a:lnTo>
                    <a:pt x="7069" y="15"/>
                  </a:lnTo>
                  <a:cubicBezTo>
                    <a:pt x="7031" y="5"/>
                    <a:pt x="6992" y="1"/>
                    <a:pt x="6955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0" name="Google Shape;4730;gcc6c88134a_3_1"/>
            <p:cNvSpPr/>
            <p:nvPr/>
          </p:nvSpPr>
          <p:spPr>
            <a:xfrm>
              <a:off x="2214925" y="4282725"/>
              <a:ext cx="151500" cy="319300"/>
            </a:xfrm>
            <a:custGeom>
              <a:rect b="b" l="l" r="r" t="t"/>
              <a:pathLst>
                <a:path extrusionOk="0" h="12772" w="6060">
                  <a:moveTo>
                    <a:pt x="2113" y="0"/>
                  </a:moveTo>
                  <a:cubicBezTo>
                    <a:pt x="1723" y="0"/>
                    <a:pt x="1333" y="155"/>
                    <a:pt x="974" y="482"/>
                  </a:cubicBezTo>
                  <a:cubicBezTo>
                    <a:pt x="0" y="1384"/>
                    <a:pt x="577" y="3440"/>
                    <a:pt x="830" y="4522"/>
                  </a:cubicBezTo>
                  <a:cubicBezTo>
                    <a:pt x="1227" y="6469"/>
                    <a:pt x="1551" y="8453"/>
                    <a:pt x="2200" y="10328"/>
                  </a:cubicBezTo>
                  <a:cubicBezTo>
                    <a:pt x="2489" y="11086"/>
                    <a:pt x="2814" y="12528"/>
                    <a:pt x="3751" y="12709"/>
                  </a:cubicBezTo>
                  <a:cubicBezTo>
                    <a:pt x="3943" y="12751"/>
                    <a:pt x="4121" y="12772"/>
                    <a:pt x="4285" y="12772"/>
                  </a:cubicBezTo>
                  <a:cubicBezTo>
                    <a:pt x="5503" y="12772"/>
                    <a:pt x="5956" y="11638"/>
                    <a:pt x="5987" y="10112"/>
                  </a:cubicBezTo>
                  <a:cubicBezTo>
                    <a:pt x="6060" y="7371"/>
                    <a:pt x="4761" y="3295"/>
                    <a:pt x="4473" y="2430"/>
                  </a:cubicBezTo>
                  <a:cubicBezTo>
                    <a:pt x="3988" y="899"/>
                    <a:pt x="3053" y="0"/>
                    <a:pt x="211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1" name="Google Shape;4731;gcc6c88134a_3_1"/>
            <p:cNvSpPr/>
            <p:nvPr/>
          </p:nvSpPr>
          <p:spPr>
            <a:xfrm>
              <a:off x="2218525" y="4275825"/>
              <a:ext cx="153300" cy="333650"/>
            </a:xfrm>
            <a:custGeom>
              <a:rect b="b" l="l" r="r" t="t"/>
              <a:pathLst>
                <a:path extrusionOk="0" h="13346" w="6132">
                  <a:moveTo>
                    <a:pt x="1984" y="578"/>
                  </a:moveTo>
                  <a:cubicBezTo>
                    <a:pt x="2345" y="578"/>
                    <a:pt x="2742" y="758"/>
                    <a:pt x="3102" y="1119"/>
                  </a:cubicBezTo>
                  <a:cubicBezTo>
                    <a:pt x="3463" y="1515"/>
                    <a:pt x="3824" y="2056"/>
                    <a:pt x="4040" y="2814"/>
                  </a:cubicBezTo>
                  <a:cubicBezTo>
                    <a:pt x="4329" y="3643"/>
                    <a:pt x="5555" y="7539"/>
                    <a:pt x="5555" y="10208"/>
                  </a:cubicBezTo>
                  <a:cubicBezTo>
                    <a:pt x="5555" y="10280"/>
                    <a:pt x="5555" y="10316"/>
                    <a:pt x="5555" y="10388"/>
                  </a:cubicBezTo>
                  <a:cubicBezTo>
                    <a:pt x="5519" y="11145"/>
                    <a:pt x="5411" y="11758"/>
                    <a:pt x="5194" y="12155"/>
                  </a:cubicBezTo>
                  <a:cubicBezTo>
                    <a:pt x="5050" y="12336"/>
                    <a:pt x="4942" y="12480"/>
                    <a:pt x="4761" y="12588"/>
                  </a:cubicBezTo>
                  <a:cubicBezTo>
                    <a:pt x="4581" y="12696"/>
                    <a:pt x="4401" y="12768"/>
                    <a:pt x="4112" y="12768"/>
                  </a:cubicBezTo>
                  <a:cubicBezTo>
                    <a:pt x="4004" y="12768"/>
                    <a:pt x="3824" y="12732"/>
                    <a:pt x="3679" y="12696"/>
                  </a:cubicBezTo>
                  <a:cubicBezTo>
                    <a:pt x="3499" y="12660"/>
                    <a:pt x="3355" y="12588"/>
                    <a:pt x="3211" y="12444"/>
                  </a:cubicBezTo>
                  <a:cubicBezTo>
                    <a:pt x="3030" y="12227"/>
                    <a:pt x="2850" y="11903"/>
                    <a:pt x="2706" y="11542"/>
                  </a:cubicBezTo>
                  <a:cubicBezTo>
                    <a:pt x="2561" y="11181"/>
                    <a:pt x="2453" y="10785"/>
                    <a:pt x="2345" y="10496"/>
                  </a:cubicBezTo>
                  <a:cubicBezTo>
                    <a:pt x="1696" y="8657"/>
                    <a:pt x="1371" y="6709"/>
                    <a:pt x="974" y="4761"/>
                  </a:cubicBezTo>
                  <a:cubicBezTo>
                    <a:pt x="830" y="4112"/>
                    <a:pt x="578" y="3175"/>
                    <a:pt x="578" y="2345"/>
                  </a:cubicBezTo>
                  <a:cubicBezTo>
                    <a:pt x="578" y="1768"/>
                    <a:pt x="722" y="1299"/>
                    <a:pt x="1047" y="1010"/>
                  </a:cubicBezTo>
                  <a:cubicBezTo>
                    <a:pt x="1371" y="722"/>
                    <a:pt x="1660" y="578"/>
                    <a:pt x="1984" y="578"/>
                  </a:cubicBezTo>
                  <a:close/>
                  <a:moveTo>
                    <a:pt x="1984" y="1"/>
                  </a:moveTo>
                  <a:cubicBezTo>
                    <a:pt x="1515" y="1"/>
                    <a:pt x="1047" y="181"/>
                    <a:pt x="650" y="542"/>
                  </a:cubicBezTo>
                  <a:cubicBezTo>
                    <a:pt x="109" y="1010"/>
                    <a:pt x="1" y="1696"/>
                    <a:pt x="1" y="2345"/>
                  </a:cubicBezTo>
                  <a:cubicBezTo>
                    <a:pt x="1" y="3283"/>
                    <a:pt x="253" y="4257"/>
                    <a:pt x="397" y="4870"/>
                  </a:cubicBezTo>
                  <a:cubicBezTo>
                    <a:pt x="794" y="6817"/>
                    <a:pt x="1083" y="8801"/>
                    <a:pt x="1804" y="10713"/>
                  </a:cubicBezTo>
                  <a:cubicBezTo>
                    <a:pt x="1912" y="11073"/>
                    <a:pt x="2056" y="11614"/>
                    <a:pt x="2309" y="12155"/>
                  </a:cubicBezTo>
                  <a:cubicBezTo>
                    <a:pt x="2453" y="12408"/>
                    <a:pt x="2597" y="12660"/>
                    <a:pt x="2778" y="12840"/>
                  </a:cubicBezTo>
                  <a:cubicBezTo>
                    <a:pt x="2994" y="13057"/>
                    <a:pt x="3247" y="13237"/>
                    <a:pt x="3535" y="13309"/>
                  </a:cubicBezTo>
                  <a:cubicBezTo>
                    <a:pt x="3752" y="13345"/>
                    <a:pt x="3932" y="13345"/>
                    <a:pt x="4112" y="13345"/>
                  </a:cubicBezTo>
                  <a:cubicBezTo>
                    <a:pt x="4473" y="13345"/>
                    <a:pt x="4798" y="13273"/>
                    <a:pt x="5086" y="13129"/>
                  </a:cubicBezTo>
                  <a:cubicBezTo>
                    <a:pt x="5483" y="12877"/>
                    <a:pt x="5735" y="12480"/>
                    <a:pt x="5916" y="12011"/>
                  </a:cubicBezTo>
                  <a:cubicBezTo>
                    <a:pt x="6060" y="11542"/>
                    <a:pt x="6132" y="11001"/>
                    <a:pt x="6132" y="10424"/>
                  </a:cubicBezTo>
                  <a:cubicBezTo>
                    <a:pt x="6132" y="10352"/>
                    <a:pt x="6132" y="10280"/>
                    <a:pt x="6132" y="10208"/>
                  </a:cubicBezTo>
                  <a:cubicBezTo>
                    <a:pt x="6132" y="7358"/>
                    <a:pt x="4906" y="3499"/>
                    <a:pt x="4617" y="2633"/>
                  </a:cubicBezTo>
                  <a:cubicBezTo>
                    <a:pt x="4365" y="1804"/>
                    <a:pt x="4004" y="1155"/>
                    <a:pt x="3535" y="722"/>
                  </a:cubicBezTo>
                  <a:cubicBezTo>
                    <a:pt x="3102" y="253"/>
                    <a:pt x="2561" y="1"/>
                    <a:pt x="1984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2" name="Google Shape;4732;gcc6c88134a_3_1"/>
            <p:cNvSpPr/>
            <p:nvPr/>
          </p:nvSpPr>
          <p:spPr>
            <a:xfrm>
              <a:off x="2166225" y="4403450"/>
              <a:ext cx="113650" cy="239800"/>
            </a:xfrm>
            <a:custGeom>
              <a:rect b="b" l="l" r="r" t="t"/>
              <a:pathLst>
                <a:path extrusionOk="0" h="9592" w="4546">
                  <a:moveTo>
                    <a:pt x="1591" y="1"/>
                  </a:moveTo>
                  <a:cubicBezTo>
                    <a:pt x="1297" y="1"/>
                    <a:pt x="1000" y="121"/>
                    <a:pt x="722" y="378"/>
                  </a:cubicBezTo>
                  <a:cubicBezTo>
                    <a:pt x="1" y="1063"/>
                    <a:pt x="433" y="2578"/>
                    <a:pt x="614" y="3407"/>
                  </a:cubicBezTo>
                  <a:cubicBezTo>
                    <a:pt x="902" y="4850"/>
                    <a:pt x="1155" y="6329"/>
                    <a:pt x="1660" y="7772"/>
                  </a:cubicBezTo>
                  <a:cubicBezTo>
                    <a:pt x="1876" y="8313"/>
                    <a:pt x="2093" y="9395"/>
                    <a:pt x="2814" y="9539"/>
                  </a:cubicBezTo>
                  <a:cubicBezTo>
                    <a:pt x="2965" y="9574"/>
                    <a:pt x="3104" y="9591"/>
                    <a:pt x="3231" y="9591"/>
                  </a:cubicBezTo>
                  <a:cubicBezTo>
                    <a:pt x="4141" y="9591"/>
                    <a:pt x="4477" y="8730"/>
                    <a:pt x="4509" y="7591"/>
                  </a:cubicBezTo>
                  <a:cubicBezTo>
                    <a:pt x="4545" y="5535"/>
                    <a:pt x="3571" y="2470"/>
                    <a:pt x="3355" y="1820"/>
                  </a:cubicBezTo>
                  <a:cubicBezTo>
                    <a:pt x="2974" y="679"/>
                    <a:pt x="2290" y="1"/>
                    <a:pt x="159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3" name="Google Shape;4733;gcc6c88134a_3_1"/>
            <p:cNvSpPr/>
            <p:nvPr/>
          </p:nvSpPr>
          <p:spPr>
            <a:xfrm>
              <a:off x="2166225" y="4395750"/>
              <a:ext cx="119950" cy="255200"/>
            </a:xfrm>
            <a:custGeom>
              <a:rect b="b" l="l" r="r" t="t"/>
              <a:pathLst>
                <a:path extrusionOk="0" h="10208" w="4798">
                  <a:moveTo>
                    <a:pt x="1588" y="614"/>
                  </a:moveTo>
                  <a:cubicBezTo>
                    <a:pt x="1840" y="614"/>
                    <a:pt x="2129" y="722"/>
                    <a:pt x="2381" y="1010"/>
                  </a:cubicBezTo>
                  <a:cubicBezTo>
                    <a:pt x="2670" y="1263"/>
                    <a:pt x="2886" y="1696"/>
                    <a:pt x="3066" y="2237"/>
                  </a:cubicBezTo>
                  <a:cubicBezTo>
                    <a:pt x="3283" y="2850"/>
                    <a:pt x="4184" y="5771"/>
                    <a:pt x="4184" y="7755"/>
                  </a:cubicBezTo>
                  <a:lnTo>
                    <a:pt x="4184" y="7899"/>
                  </a:lnTo>
                  <a:cubicBezTo>
                    <a:pt x="4184" y="8440"/>
                    <a:pt x="4076" y="8909"/>
                    <a:pt x="3932" y="9198"/>
                  </a:cubicBezTo>
                  <a:cubicBezTo>
                    <a:pt x="3860" y="9342"/>
                    <a:pt x="3752" y="9414"/>
                    <a:pt x="3643" y="9486"/>
                  </a:cubicBezTo>
                  <a:cubicBezTo>
                    <a:pt x="3535" y="9558"/>
                    <a:pt x="3391" y="9594"/>
                    <a:pt x="3211" y="9594"/>
                  </a:cubicBezTo>
                  <a:cubicBezTo>
                    <a:pt x="3102" y="9594"/>
                    <a:pt x="2994" y="9594"/>
                    <a:pt x="2886" y="9558"/>
                  </a:cubicBezTo>
                  <a:cubicBezTo>
                    <a:pt x="2778" y="9558"/>
                    <a:pt x="2670" y="9486"/>
                    <a:pt x="2561" y="9378"/>
                  </a:cubicBezTo>
                  <a:cubicBezTo>
                    <a:pt x="2453" y="9234"/>
                    <a:pt x="2309" y="8981"/>
                    <a:pt x="2201" y="8729"/>
                  </a:cubicBezTo>
                  <a:cubicBezTo>
                    <a:pt x="2093" y="8476"/>
                    <a:pt x="2020" y="8188"/>
                    <a:pt x="1948" y="7971"/>
                  </a:cubicBezTo>
                  <a:cubicBezTo>
                    <a:pt x="1443" y="6601"/>
                    <a:pt x="1227" y="5122"/>
                    <a:pt x="902" y="3643"/>
                  </a:cubicBezTo>
                  <a:cubicBezTo>
                    <a:pt x="794" y="3174"/>
                    <a:pt x="614" y="2453"/>
                    <a:pt x="614" y="1876"/>
                  </a:cubicBezTo>
                  <a:cubicBezTo>
                    <a:pt x="614" y="1443"/>
                    <a:pt x="722" y="1083"/>
                    <a:pt x="938" y="902"/>
                  </a:cubicBezTo>
                  <a:cubicBezTo>
                    <a:pt x="1155" y="686"/>
                    <a:pt x="1371" y="614"/>
                    <a:pt x="1588" y="614"/>
                  </a:cubicBezTo>
                  <a:close/>
                  <a:moveTo>
                    <a:pt x="1588" y="1"/>
                  </a:moveTo>
                  <a:cubicBezTo>
                    <a:pt x="1227" y="1"/>
                    <a:pt x="830" y="181"/>
                    <a:pt x="542" y="469"/>
                  </a:cubicBezTo>
                  <a:cubicBezTo>
                    <a:pt x="109" y="830"/>
                    <a:pt x="1" y="1371"/>
                    <a:pt x="1" y="1876"/>
                  </a:cubicBezTo>
                  <a:cubicBezTo>
                    <a:pt x="1" y="2561"/>
                    <a:pt x="217" y="3319"/>
                    <a:pt x="325" y="3788"/>
                  </a:cubicBezTo>
                  <a:cubicBezTo>
                    <a:pt x="614" y="5230"/>
                    <a:pt x="866" y="6709"/>
                    <a:pt x="1371" y="8152"/>
                  </a:cubicBezTo>
                  <a:cubicBezTo>
                    <a:pt x="1479" y="8440"/>
                    <a:pt x="1588" y="8873"/>
                    <a:pt x="1768" y="9234"/>
                  </a:cubicBezTo>
                  <a:cubicBezTo>
                    <a:pt x="1876" y="9450"/>
                    <a:pt x="1984" y="9630"/>
                    <a:pt x="2129" y="9811"/>
                  </a:cubicBezTo>
                  <a:cubicBezTo>
                    <a:pt x="2309" y="9955"/>
                    <a:pt x="2489" y="10099"/>
                    <a:pt x="2742" y="10171"/>
                  </a:cubicBezTo>
                  <a:cubicBezTo>
                    <a:pt x="2922" y="10171"/>
                    <a:pt x="3066" y="10208"/>
                    <a:pt x="3211" y="10208"/>
                  </a:cubicBezTo>
                  <a:cubicBezTo>
                    <a:pt x="3499" y="10208"/>
                    <a:pt x="3752" y="10135"/>
                    <a:pt x="3932" y="10027"/>
                  </a:cubicBezTo>
                  <a:cubicBezTo>
                    <a:pt x="4257" y="9811"/>
                    <a:pt x="4473" y="9486"/>
                    <a:pt x="4617" y="9126"/>
                  </a:cubicBezTo>
                  <a:cubicBezTo>
                    <a:pt x="4725" y="8765"/>
                    <a:pt x="4798" y="8368"/>
                    <a:pt x="4798" y="7899"/>
                  </a:cubicBezTo>
                  <a:lnTo>
                    <a:pt x="4798" y="7755"/>
                  </a:lnTo>
                  <a:cubicBezTo>
                    <a:pt x="4798" y="5627"/>
                    <a:pt x="3860" y="2706"/>
                    <a:pt x="3643" y="2056"/>
                  </a:cubicBezTo>
                  <a:cubicBezTo>
                    <a:pt x="3463" y="1443"/>
                    <a:pt x="3175" y="938"/>
                    <a:pt x="2814" y="578"/>
                  </a:cubicBezTo>
                  <a:cubicBezTo>
                    <a:pt x="2453" y="217"/>
                    <a:pt x="2057" y="1"/>
                    <a:pt x="1588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4" name="Google Shape;4734;gcc6c88134a_3_1"/>
            <p:cNvSpPr/>
            <p:nvPr/>
          </p:nvSpPr>
          <p:spPr>
            <a:xfrm>
              <a:off x="2527800" y="4365100"/>
              <a:ext cx="239875" cy="326075"/>
            </a:xfrm>
            <a:custGeom>
              <a:rect b="b" l="l" r="r" t="t"/>
              <a:pathLst>
                <a:path extrusionOk="0" h="13043" w="9595">
                  <a:moveTo>
                    <a:pt x="289" y="0"/>
                  </a:moveTo>
                  <a:cubicBezTo>
                    <a:pt x="289" y="1"/>
                    <a:pt x="1" y="5302"/>
                    <a:pt x="686" y="5699"/>
                  </a:cubicBezTo>
                  <a:cubicBezTo>
                    <a:pt x="1371" y="6096"/>
                    <a:pt x="3896" y="6781"/>
                    <a:pt x="4220" y="6853"/>
                  </a:cubicBezTo>
                  <a:cubicBezTo>
                    <a:pt x="4509" y="6961"/>
                    <a:pt x="4293" y="7358"/>
                    <a:pt x="3896" y="8728"/>
                  </a:cubicBezTo>
                  <a:cubicBezTo>
                    <a:pt x="3535" y="10099"/>
                    <a:pt x="3896" y="11975"/>
                    <a:pt x="5086" y="12660"/>
                  </a:cubicBezTo>
                  <a:cubicBezTo>
                    <a:pt x="5525" y="12913"/>
                    <a:pt x="5920" y="13043"/>
                    <a:pt x="6250" y="13043"/>
                  </a:cubicBezTo>
                  <a:cubicBezTo>
                    <a:pt x="6812" y="13043"/>
                    <a:pt x="7182" y="12663"/>
                    <a:pt x="7250" y="11866"/>
                  </a:cubicBezTo>
                  <a:cubicBezTo>
                    <a:pt x="7358" y="10604"/>
                    <a:pt x="9594" y="6961"/>
                    <a:pt x="8909" y="5879"/>
                  </a:cubicBezTo>
                  <a:cubicBezTo>
                    <a:pt x="8224" y="4797"/>
                    <a:pt x="7142" y="3715"/>
                    <a:pt x="4978" y="3427"/>
                  </a:cubicBezTo>
                  <a:cubicBezTo>
                    <a:pt x="2850" y="3138"/>
                    <a:pt x="289" y="0"/>
                    <a:pt x="28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5" name="Google Shape;4735;gcc6c88134a_3_1"/>
            <p:cNvSpPr/>
            <p:nvPr/>
          </p:nvSpPr>
          <p:spPr>
            <a:xfrm>
              <a:off x="2526000" y="4357550"/>
              <a:ext cx="235350" cy="341200"/>
            </a:xfrm>
            <a:custGeom>
              <a:rect b="b" l="l" r="r" t="t"/>
              <a:pathLst>
                <a:path extrusionOk="0" h="13648" w="9414">
                  <a:moveTo>
                    <a:pt x="613" y="1069"/>
                  </a:moveTo>
                  <a:cubicBezTo>
                    <a:pt x="885" y="1369"/>
                    <a:pt x="1254" y="1751"/>
                    <a:pt x="1696" y="2142"/>
                  </a:cubicBezTo>
                  <a:cubicBezTo>
                    <a:pt x="2633" y="2971"/>
                    <a:pt x="3824" y="3873"/>
                    <a:pt x="5014" y="4053"/>
                  </a:cubicBezTo>
                  <a:cubicBezTo>
                    <a:pt x="6060" y="4161"/>
                    <a:pt x="6817" y="4486"/>
                    <a:pt x="7394" y="4919"/>
                  </a:cubicBezTo>
                  <a:cubicBezTo>
                    <a:pt x="7971" y="5316"/>
                    <a:pt x="8404" y="5821"/>
                    <a:pt x="8729" y="6362"/>
                  </a:cubicBezTo>
                  <a:cubicBezTo>
                    <a:pt x="8765" y="6434"/>
                    <a:pt x="8801" y="6542"/>
                    <a:pt x="8801" y="6722"/>
                  </a:cubicBezTo>
                  <a:cubicBezTo>
                    <a:pt x="8801" y="7047"/>
                    <a:pt x="8729" y="7480"/>
                    <a:pt x="8548" y="7948"/>
                  </a:cubicBezTo>
                  <a:cubicBezTo>
                    <a:pt x="8332" y="8670"/>
                    <a:pt x="7971" y="9463"/>
                    <a:pt x="7647" y="10221"/>
                  </a:cubicBezTo>
                  <a:cubicBezTo>
                    <a:pt x="7502" y="10617"/>
                    <a:pt x="7358" y="10942"/>
                    <a:pt x="7214" y="11267"/>
                  </a:cubicBezTo>
                  <a:cubicBezTo>
                    <a:pt x="7106" y="11591"/>
                    <a:pt x="7034" y="11880"/>
                    <a:pt x="7034" y="12132"/>
                  </a:cubicBezTo>
                  <a:cubicBezTo>
                    <a:pt x="6997" y="12493"/>
                    <a:pt x="6889" y="12745"/>
                    <a:pt x="6781" y="12854"/>
                  </a:cubicBezTo>
                  <a:cubicBezTo>
                    <a:pt x="6673" y="12998"/>
                    <a:pt x="6529" y="13034"/>
                    <a:pt x="6312" y="13034"/>
                  </a:cubicBezTo>
                  <a:cubicBezTo>
                    <a:pt x="6060" y="13034"/>
                    <a:pt x="5735" y="12926"/>
                    <a:pt x="5302" y="12709"/>
                  </a:cubicBezTo>
                  <a:cubicBezTo>
                    <a:pt x="4942" y="12493"/>
                    <a:pt x="4653" y="12096"/>
                    <a:pt x="4437" y="11663"/>
                  </a:cubicBezTo>
                  <a:cubicBezTo>
                    <a:pt x="4256" y="11195"/>
                    <a:pt x="4148" y="10654"/>
                    <a:pt x="4148" y="10113"/>
                  </a:cubicBezTo>
                  <a:cubicBezTo>
                    <a:pt x="4148" y="9788"/>
                    <a:pt x="4184" y="9427"/>
                    <a:pt x="4256" y="9103"/>
                  </a:cubicBezTo>
                  <a:cubicBezTo>
                    <a:pt x="4401" y="8670"/>
                    <a:pt x="4509" y="8309"/>
                    <a:pt x="4581" y="8057"/>
                  </a:cubicBezTo>
                  <a:cubicBezTo>
                    <a:pt x="4653" y="7768"/>
                    <a:pt x="4725" y="7588"/>
                    <a:pt x="4725" y="7407"/>
                  </a:cubicBezTo>
                  <a:cubicBezTo>
                    <a:pt x="4725" y="7299"/>
                    <a:pt x="4689" y="7191"/>
                    <a:pt x="4653" y="7083"/>
                  </a:cubicBezTo>
                  <a:cubicBezTo>
                    <a:pt x="4581" y="6975"/>
                    <a:pt x="4473" y="6903"/>
                    <a:pt x="4365" y="6866"/>
                  </a:cubicBezTo>
                  <a:cubicBezTo>
                    <a:pt x="4292" y="6866"/>
                    <a:pt x="4076" y="6794"/>
                    <a:pt x="3788" y="6722"/>
                  </a:cubicBezTo>
                  <a:cubicBezTo>
                    <a:pt x="3355" y="6578"/>
                    <a:pt x="2742" y="6398"/>
                    <a:pt x="2164" y="6217"/>
                  </a:cubicBezTo>
                  <a:cubicBezTo>
                    <a:pt x="1623" y="6037"/>
                    <a:pt x="1119" y="5857"/>
                    <a:pt x="902" y="5748"/>
                  </a:cubicBezTo>
                  <a:cubicBezTo>
                    <a:pt x="902" y="5712"/>
                    <a:pt x="830" y="5604"/>
                    <a:pt x="794" y="5388"/>
                  </a:cubicBezTo>
                  <a:cubicBezTo>
                    <a:pt x="650" y="4811"/>
                    <a:pt x="578" y="3693"/>
                    <a:pt x="578" y="2683"/>
                  </a:cubicBezTo>
                  <a:cubicBezTo>
                    <a:pt x="578" y="2091"/>
                    <a:pt x="611" y="1499"/>
                    <a:pt x="613" y="1069"/>
                  </a:cubicBezTo>
                  <a:close/>
                  <a:moveTo>
                    <a:pt x="354" y="0"/>
                  </a:moveTo>
                  <a:cubicBezTo>
                    <a:pt x="323" y="0"/>
                    <a:pt x="289" y="5"/>
                    <a:pt x="253" y="14"/>
                  </a:cubicBezTo>
                  <a:cubicBezTo>
                    <a:pt x="145" y="50"/>
                    <a:pt x="73" y="158"/>
                    <a:pt x="73" y="302"/>
                  </a:cubicBezTo>
                  <a:cubicBezTo>
                    <a:pt x="73" y="302"/>
                    <a:pt x="0" y="1420"/>
                    <a:pt x="0" y="2683"/>
                  </a:cubicBezTo>
                  <a:cubicBezTo>
                    <a:pt x="0" y="3440"/>
                    <a:pt x="0" y="4197"/>
                    <a:pt x="73" y="4847"/>
                  </a:cubicBezTo>
                  <a:cubicBezTo>
                    <a:pt x="109" y="5171"/>
                    <a:pt x="181" y="5460"/>
                    <a:pt x="217" y="5676"/>
                  </a:cubicBezTo>
                  <a:cubicBezTo>
                    <a:pt x="253" y="5784"/>
                    <a:pt x="289" y="5893"/>
                    <a:pt x="361" y="6001"/>
                  </a:cubicBezTo>
                  <a:cubicBezTo>
                    <a:pt x="397" y="6109"/>
                    <a:pt x="469" y="6181"/>
                    <a:pt x="614" y="6253"/>
                  </a:cubicBezTo>
                  <a:cubicBezTo>
                    <a:pt x="794" y="6362"/>
                    <a:pt x="1082" y="6470"/>
                    <a:pt x="1443" y="6614"/>
                  </a:cubicBezTo>
                  <a:cubicBezTo>
                    <a:pt x="1984" y="6794"/>
                    <a:pt x="2597" y="6975"/>
                    <a:pt x="3138" y="7155"/>
                  </a:cubicBezTo>
                  <a:cubicBezTo>
                    <a:pt x="3565" y="7277"/>
                    <a:pt x="3940" y="7373"/>
                    <a:pt x="4111" y="7422"/>
                  </a:cubicBezTo>
                  <a:lnTo>
                    <a:pt x="4111" y="7422"/>
                  </a:lnTo>
                  <a:cubicBezTo>
                    <a:pt x="4105" y="7478"/>
                    <a:pt x="4069" y="7648"/>
                    <a:pt x="4004" y="7876"/>
                  </a:cubicBezTo>
                  <a:cubicBezTo>
                    <a:pt x="3932" y="8129"/>
                    <a:pt x="3824" y="8489"/>
                    <a:pt x="3679" y="8958"/>
                  </a:cubicBezTo>
                  <a:cubicBezTo>
                    <a:pt x="3571" y="9319"/>
                    <a:pt x="3535" y="9716"/>
                    <a:pt x="3535" y="10113"/>
                  </a:cubicBezTo>
                  <a:cubicBezTo>
                    <a:pt x="3535" y="10726"/>
                    <a:pt x="3643" y="11339"/>
                    <a:pt x="3896" y="11880"/>
                  </a:cubicBezTo>
                  <a:cubicBezTo>
                    <a:pt x="4148" y="12421"/>
                    <a:pt x="4509" y="12926"/>
                    <a:pt x="5014" y="13214"/>
                  </a:cubicBezTo>
                  <a:cubicBezTo>
                    <a:pt x="5483" y="13467"/>
                    <a:pt x="5915" y="13647"/>
                    <a:pt x="6312" y="13647"/>
                  </a:cubicBezTo>
                  <a:cubicBezTo>
                    <a:pt x="6673" y="13647"/>
                    <a:pt x="6997" y="13503"/>
                    <a:pt x="7250" y="13250"/>
                  </a:cubicBezTo>
                  <a:cubicBezTo>
                    <a:pt x="7466" y="12998"/>
                    <a:pt x="7575" y="12637"/>
                    <a:pt x="7611" y="12204"/>
                  </a:cubicBezTo>
                  <a:cubicBezTo>
                    <a:pt x="7647" y="11988"/>
                    <a:pt x="7755" y="11591"/>
                    <a:pt x="7899" y="11158"/>
                  </a:cubicBezTo>
                  <a:cubicBezTo>
                    <a:pt x="8152" y="10509"/>
                    <a:pt x="8548" y="9680"/>
                    <a:pt x="8837" y="8922"/>
                  </a:cubicBezTo>
                  <a:cubicBezTo>
                    <a:pt x="9162" y="8129"/>
                    <a:pt x="9414" y="7371"/>
                    <a:pt x="9414" y="6722"/>
                  </a:cubicBezTo>
                  <a:cubicBezTo>
                    <a:pt x="9414" y="6470"/>
                    <a:pt x="9378" y="6253"/>
                    <a:pt x="9234" y="6037"/>
                  </a:cubicBezTo>
                  <a:cubicBezTo>
                    <a:pt x="8873" y="5460"/>
                    <a:pt x="8404" y="4883"/>
                    <a:pt x="7755" y="4414"/>
                  </a:cubicBezTo>
                  <a:cubicBezTo>
                    <a:pt x="7070" y="3945"/>
                    <a:pt x="6240" y="3584"/>
                    <a:pt x="5086" y="3440"/>
                  </a:cubicBezTo>
                  <a:cubicBezTo>
                    <a:pt x="4148" y="3332"/>
                    <a:pt x="2994" y="2502"/>
                    <a:pt x="2092" y="1673"/>
                  </a:cubicBezTo>
                  <a:cubicBezTo>
                    <a:pt x="1660" y="1276"/>
                    <a:pt x="1263" y="879"/>
                    <a:pt x="1010" y="591"/>
                  </a:cubicBezTo>
                  <a:cubicBezTo>
                    <a:pt x="866" y="447"/>
                    <a:pt x="758" y="338"/>
                    <a:pt x="686" y="230"/>
                  </a:cubicBezTo>
                  <a:cubicBezTo>
                    <a:pt x="614" y="158"/>
                    <a:pt x="578" y="122"/>
                    <a:pt x="578" y="122"/>
                  </a:cubicBezTo>
                  <a:cubicBezTo>
                    <a:pt x="523" y="41"/>
                    <a:pt x="449" y="0"/>
                    <a:pt x="354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6" name="Google Shape;4736;gcc6c88134a_3_1"/>
            <p:cNvSpPr/>
            <p:nvPr/>
          </p:nvSpPr>
          <p:spPr>
            <a:xfrm>
              <a:off x="2313200" y="4261075"/>
              <a:ext cx="151500" cy="319325"/>
            </a:xfrm>
            <a:custGeom>
              <a:rect b="b" l="l" r="r" t="t"/>
              <a:pathLst>
                <a:path extrusionOk="0" h="12773" w="6060">
                  <a:moveTo>
                    <a:pt x="2142" y="1"/>
                  </a:moveTo>
                  <a:cubicBezTo>
                    <a:pt x="1757" y="1"/>
                    <a:pt x="1370" y="155"/>
                    <a:pt x="1011" y="482"/>
                  </a:cubicBezTo>
                  <a:cubicBezTo>
                    <a:pt x="1" y="1384"/>
                    <a:pt x="614" y="3440"/>
                    <a:pt x="830" y="4522"/>
                  </a:cubicBezTo>
                  <a:cubicBezTo>
                    <a:pt x="1263" y="6470"/>
                    <a:pt x="1552" y="8453"/>
                    <a:pt x="2237" y="10329"/>
                  </a:cubicBezTo>
                  <a:cubicBezTo>
                    <a:pt x="2525" y="11086"/>
                    <a:pt x="2850" y="12529"/>
                    <a:pt x="3788" y="12709"/>
                  </a:cubicBezTo>
                  <a:cubicBezTo>
                    <a:pt x="3980" y="12752"/>
                    <a:pt x="4157" y="12772"/>
                    <a:pt x="4321" y="12772"/>
                  </a:cubicBezTo>
                  <a:cubicBezTo>
                    <a:pt x="5540" y="12772"/>
                    <a:pt x="5992" y="11639"/>
                    <a:pt x="6024" y="10112"/>
                  </a:cubicBezTo>
                  <a:cubicBezTo>
                    <a:pt x="6060" y="7371"/>
                    <a:pt x="4798" y="3296"/>
                    <a:pt x="4509" y="2430"/>
                  </a:cubicBezTo>
                  <a:cubicBezTo>
                    <a:pt x="3999" y="900"/>
                    <a:pt x="3074" y="1"/>
                    <a:pt x="214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7" name="Google Shape;4737;gcc6c88134a_3_1"/>
            <p:cNvSpPr/>
            <p:nvPr/>
          </p:nvSpPr>
          <p:spPr>
            <a:xfrm>
              <a:off x="2316800" y="4254175"/>
              <a:ext cx="154225" cy="333650"/>
            </a:xfrm>
            <a:custGeom>
              <a:rect b="b" l="l" r="r" t="t"/>
              <a:pathLst>
                <a:path extrusionOk="0" h="13346" w="6169">
                  <a:moveTo>
                    <a:pt x="2021" y="578"/>
                  </a:moveTo>
                  <a:cubicBezTo>
                    <a:pt x="2381" y="578"/>
                    <a:pt x="2778" y="758"/>
                    <a:pt x="3139" y="1119"/>
                  </a:cubicBezTo>
                  <a:cubicBezTo>
                    <a:pt x="3499" y="1516"/>
                    <a:pt x="3824" y="2057"/>
                    <a:pt x="4076" y="2814"/>
                  </a:cubicBezTo>
                  <a:cubicBezTo>
                    <a:pt x="4365" y="3644"/>
                    <a:pt x="5591" y="7539"/>
                    <a:pt x="5555" y="10208"/>
                  </a:cubicBezTo>
                  <a:cubicBezTo>
                    <a:pt x="5555" y="10280"/>
                    <a:pt x="5555" y="10316"/>
                    <a:pt x="5555" y="10388"/>
                  </a:cubicBezTo>
                  <a:cubicBezTo>
                    <a:pt x="5555" y="11146"/>
                    <a:pt x="5447" y="11759"/>
                    <a:pt x="5195" y="12156"/>
                  </a:cubicBezTo>
                  <a:cubicBezTo>
                    <a:pt x="5086" y="12336"/>
                    <a:pt x="4942" y="12516"/>
                    <a:pt x="4798" y="12588"/>
                  </a:cubicBezTo>
                  <a:cubicBezTo>
                    <a:pt x="4617" y="12697"/>
                    <a:pt x="4401" y="12769"/>
                    <a:pt x="4149" y="12769"/>
                  </a:cubicBezTo>
                  <a:cubicBezTo>
                    <a:pt x="4004" y="12769"/>
                    <a:pt x="3860" y="12733"/>
                    <a:pt x="3680" y="12697"/>
                  </a:cubicBezTo>
                  <a:cubicBezTo>
                    <a:pt x="3535" y="12661"/>
                    <a:pt x="3391" y="12588"/>
                    <a:pt x="3247" y="12444"/>
                  </a:cubicBezTo>
                  <a:cubicBezTo>
                    <a:pt x="3031" y="12228"/>
                    <a:pt x="2886" y="11903"/>
                    <a:pt x="2742" y="11542"/>
                  </a:cubicBezTo>
                  <a:cubicBezTo>
                    <a:pt x="2598" y="11182"/>
                    <a:pt x="2490" y="10785"/>
                    <a:pt x="2381" y="10497"/>
                  </a:cubicBezTo>
                  <a:cubicBezTo>
                    <a:pt x="1696" y="8657"/>
                    <a:pt x="1408" y="6709"/>
                    <a:pt x="975" y="4762"/>
                  </a:cubicBezTo>
                  <a:cubicBezTo>
                    <a:pt x="867" y="4113"/>
                    <a:pt x="614" y="3175"/>
                    <a:pt x="614" y="2345"/>
                  </a:cubicBezTo>
                  <a:cubicBezTo>
                    <a:pt x="614" y="1768"/>
                    <a:pt x="722" y="1299"/>
                    <a:pt x="1047" y="1011"/>
                  </a:cubicBezTo>
                  <a:cubicBezTo>
                    <a:pt x="1371" y="722"/>
                    <a:pt x="1696" y="578"/>
                    <a:pt x="2021" y="578"/>
                  </a:cubicBezTo>
                  <a:close/>
                  <a:moveTo>
                    <a:pt x="2021" y="1"/>
                  </a:moveTo>
                  <a:cubicBezTo>
                    <a:pt x="1516" y="1"/>
                    <a:pt x="1047" y="181"/>
                    <a:pt x="650" y="542"/>
                  </a:cubicBezTo>
                  <a:cubicBezTo>
                    <a:pt x="145" y="1011"/>
                    <a:pt x="1" y="1696"/>
                    <a:pt x="1" y="2345"/>
                  </a:cubicBezTo>
                  <a:cubicBezTo>
                    <a:pt x="1" y="3283"/>
                    <a:pt x="289" y="4257"/>
                    <a:pt x="398" y="4870"/>
                  </a:cubicBezTo>
                  <a:cubicBezTo>
                    <a:pt x="830" y="6818"/>
                    <a:pt x="1119" y="8801"/>
                    <a:pt x="1804" y="10713"/>
                  </a:cubicBezTo>
                  <a:cubicBezTo>
                    <a:pt x="1949" y="11074"/>
                    <a:pt x="2093" y="11615"/>
                    <a:pt x="2345" y="12156"/>
                  </a:cubicBezTo>
                  <a:cubicBezTo>
                    <a:pt x="2453" y="12408"/>
                    <a:pt x="2634" y="12661"/>
                    <a:pt x="2814" y="12841"/>
                  </a:cubicBezTo>
                  <a:cubicBezTo>
                    <a:pt x="2994" y="13057"/>
                    <a:pt x="3247" y="13238"/>
                    <a:pt x="3572" y="13274"/>
                  </a:cubicBezTo>
                  <a:cubicBezTo>
                    <a:pt x="3788" y="13346"/>
                    <a:pt x="3968" y="13346"/>
                    <a:pt x="4149" y="13346"/>
                  </a:cubicBezTo>
                  <a:cubicBezTo>
                    <a:pt x="4509" y="13346"/>
                    <a:pt x="4834" y="13274"/>
                    <a:pt x="5086" y="13129"/>
                  </a:cubicBezTo>
                  <a:cubicBezTo>
                    <a:pt x="5483" y="12877"/>
                    <a:pt x="5772" y="12480"/>
                    <a:pt x="5916" y="12011"/>
                  </a:cubicBezTo>
                  <a:cubicBezTo>
                    <a:pt x="6096" y="11542"/>
                    <a:pt x="6168" y="11001"/>
                    <a:pt x="6168" y="10424"/>
                  </a:cubicBezTo>
                  <a:cubicBezTo>
                    <a:pt x="6168" y="10352"/>
                    <a:pt x="6168" y="10280"/>
                    <a:pt x="6168" y="10208"/>
                  </a:cubicBezTo>
                  <a:cubicBezTo>
                    <a:pt x="6168" y="7359"/>
                    <a:pt x="4942" y="3499"/>
                    <a:pt x="4654" y="2634"/>
                  </a:cubicBezTo>
                  <a:cubicBezTo>
                    <a:pt x="4401" y="1804"/>
                    <a:pt x="4004" y="1155"/>
                    <a:pt x="3572" y="722"/>
                  </a:cubicBezTo>
                  <a:cubicBezTo>
                    <a:pt x="3103" y="253"/>
                    <a:pt x="2562" y="1"/>
                    <a:pt x="2021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8" name="Google Shape;4738;gcc6c88134a_3_1"/>
            <p:cNvSpPr/>
            <p:nvPr/>
          </p:nvSpPr>
          <p:spPr>
            <a:xfrm>
              <a:off x="2431325" y="4289025"/>
              <a:ext cx="151500" cy="319325"/>
            </a:xfrm>
            <a:custGeom>
              <a:rect b="b" l="l" r="r" t="t"/>
              <a:pathLst>
                <a:path extrusionOk="0" h="12773" w="6060">
                  <a:moveTo>
                    <a:pt x="2113" y="1"/>
                  </a:moveTo>
                  <a:cubicBezTo>
                    <a:pt x="1723" y="1"/>
                    <a:pt x="1333" y="155"/>
                    <a:pt x="974" y="482"/>
                  </a:cubicBezTo>
                  <a:cubicBezTo>
                    <a:pt x="0" y="1384"/>
                    <a:pt x="577" y="3440"/>
                    <a:pt x="830" y="4522"/>
                  </a:cubicBezTo>
                  <a:cubicBezTo>
                    <a:pt x="1227" y="6470"/>
                    <a:pt x="1515" y="8453"/>
                    <a:pt x="2201" y="10329"/>
                  </a:cubicBezTo>
                  <a:cubicBezTo>
                    <a:pt x="2489" y="11086"/>
                    <a:pt x="2814" y="12493"/>
                    <a:pt x="3751" y="12709"/>
                  </a:cubicBezTo>
                  <a:cubicBezTo>
                    <a:pt x="3944" y="12752"/>
                    <a:pt x="4121" y="12772"/>
                    <a:pt x="4285" y="12772"/>
                  </a:cubicBezTo>
                  <a:cubicBezTo>
                    <a:pt x="5503" y="12772"/>
                    <a:pt x="5956" y="11639"/>
                    <a:pt x="5988" y="10112"/>
                  </a:cubicBezTo>
                  <a:cubicBezTo>
                    <a:pt x="6060" y="7335"/>
                    <a:pt x="4761" y="3296"/>
                    <a:pt x="4473" y="2430"/>
                  </a:cubicBezTo>
                  <a:cubicBezTo>
                    <a:pt x="3988" y="900"/>
                    <a:pt x="3053" y="1"/>
                    <a:pt x="211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9" name="Google Shape;4739;gcc6c88134a_3_1"/>
            <p:cNvSpPr/>
            <p:nvPr/>
          </p:nvSpPr>
          <p:spPr>
            <a:xfrm>
              <a:off x="2434025" y="4281225"/>
              <a:ext cx="154225" cy="334550"/>
            </a:xfrm>
            <a:custGeom>
              <a:rect b="b" l="l" r="r" t="t"/>
              <a:pathLst>
                <a:path extrusionOk="0" h="13382" w="6169">
                  <a:moveTo>
                    <a:pt x="2020" y="614"/>
                  </a:moveTo>
                  <a:cubicBezTo>
                    <a:pt x="2381" y="614"/>
                    <a:pt x="2778" y="794"/>
                    <a:pt x="3138" y="1155"/>
                  </a:cubicBezTo>
                  <a:cubicBezTo>
                    <a:pt x="3499" y="1516"/>
                    <a:pt x="3860" y="2093"/>
                    <a:pt x="4076" y="2814"/>
                  </a:cubicBezTo>
                  <a:cubicBezTo>
                    <a:pt x="4365" y="3680"/>
                    <a:pt x="5591" y="7539"/>
                    <a:pt x="5591" y="10208"/>
                  </a:cubicBezTo>
                  <a:cubicBezTo>
                    <a:pt x="5591" y="10280"/>
                    <a:pt x="5591" y="10352"/>
                    <a:pt x="5591" y="10424"/>
                  </a:cubicBezTo>
                  <a:cubicBezTo>
                    <a:pt x="5555" y="11146"/>
                    <a:pt x="5447" y="11759"/>
                    <a:pt x="5230" y="12192"/>
                  </a:cubicBezTo>
                  <a:cubicBezTo>
                    <a:pt x="5086" y="12372"/>
                    <a:pt x="4978" y="12516"/>
                    <a:pt x="4798" y="12624"/>
                  </a:cubicBezTo>
                  <a:cubicBezTo>
                    <a:pt x="4617" y="12733"/>
                    <a:pt x="4437" y="12769"/>
                    <a:pt x="4148" y="12769"/>
                  </a:cubicBezTo>
                  <a:cubicBezTo>
                    <a:pt x="4040" y="12769"/>
                    <a:pt x="3860" y="12769"/>
                    <a:pt x="3716" y="12733"/>
                  </a:cubicBezTo>
                  <a:cubicBezTo>
                    <a:pt x="3535" y="12697"/>
                    <a:pt x="3391" y="12588"/>
                    <a:pt x="3247" y="12444"/>
                  </a:cubicBezTo>
                  <a:cubicBezTo>
                    <a:pt x="3066" y="12264"/>
                    <a:pt x="2886" y="11903"/>
                    <a:pt x="2742" y="11542"/>
                  </a:cubicBezTo>
                  <a:cubicBezTo>
                    <a:pt x="2597" y="11182"/>
                    <a:pt x="2489" y="10821"/>
                    <a:pt x="2381" y="10533"/>
                  </a:cubicBezTo>
                  <a:cubicBezTo>
                    <a:pt x="1732" y="8693"/>
                    <a:pt x="1407" y="6746"/>
                    <a:pt x="1010" y="4762"/>
                  </a:cubicBezTo>
                  <a:cubicBezTo>
                    <a:pt x="866" y="4113"/>
                    <a:pt x="614" y="3175"/>
                    <a:pt x="614" y="2381"/>
                  </a:cubicBezTo>
                  <a:cubicBezTo>
                    <a:pt x="614" y="1804"/>
                    <a:pt x="758" y="1299"/>
                    <a:pt x="1083" y="1011"/>
                  </a:cubicBezTo>
                  <a:cubicBezTo>
                    <a:pt x="1407" y="722"/>
                    <a:pt x="1696" y="614"/>
                    <a:pt x="2020" y="614"/>
                  </a:cubicBezTo>
                  <a:close/>
                  <a:moveTo>
                    <a:pt x="2020" y="1"/>
                  </a:moveTo>
                  <a:cubicBezTo>
                    <a:pt x="1551" y="1"/>
                    <a:pt x="1083" y="217"/>
                    <a:pt x="650" y="578"/>
                  </a:cubicBezTo>
                  <a:cubicBezTo>
                    <a:pt x="145" y="1047"/>
                    <a:pt x="1" y="1732"/>
                    <a:pt x="1" y="2381"/>
                  </a:cubicBezTo>
                  <a:cubicBezTo>
                    <a:pt x="37" y="3319"/>
                    <a:pt x="289" y="4257"/>
                    <a:pt x="397" y="4906"/>
                  </a:cubicBezTo>
                  <a:cubicBezTo>
                    <a:pt x="830" y="6818"/>
                    <a:pt x="1119" y="8801"/>
                    <a:pt x="1840" y="10749"/>
                  </a:cubicBezTo>
                  <a:cubicBezTo>
                    <a:pt x="1948" y="11074"/>
                    <a:pt x="2093" y="11651"/>
                    <a:pt x="2345" y="12156"/>
                  </a:cubicBezTo>
                  <a:cubicBezTo>
                    <a:pt x="2489" y="12408"/>
                    <a:pt x="2634" y="12661"/>
                    <a:pt x="2814" y="12877"/>
                  </a:cubicBezTo>
                  <a:cubicBezTo>
                    <a:pt x="3030" y="13093"/>
                    <a:pt x="3283" y="13238"/>
                    <a:pt x="3571" y="13310"/>
                  </a:cubicBezTo>
                  <a:cubicBezTo>
                    <a:pt x="3788" y="13346"/>
                    <a:pt x="3968" y="13382"/>
                    <a:pt x="4148" y="13382"/>
                  </a:cubicBezTo>
                  <a:cubicBezTo>
                    <a:pt x="4509" y="13382"/>
                    <a:pt x="4834" y="13310"/>
                    <a:pt x="5122" y="13129"/>
                  </a:cubicBezTo>
                  <a:cubicBezTo>
                    <a:pt x="5519" y="12877"/>
                    <a:pt x="5771" y="12480"/>
                    <a:pt x="5916" y="12047"/>
                  </a:cubicBezTo>
                  <a:cubicBezTo>
                    <a:pt x="6096" y="11579"/>
                    <a:pt x="6168" y="11038"/>
                    <a:pt x="6168" y="10424"/>
                  </a:cubicBezTo>
                  <a:cubicBezTo>
                    <a:pt x="6168" y="10352"/>
                    <a:pt x="6168" y="10280"/>
                    <a:pt x="6168" y="10208"/>
                  </a:cubicBezTo>
                  <a:cubicBezTo>
                    <a:pt x="6168" y="7395"/>
                    <a:pt x="4942" y="3500"/>
                    <a:pt x="4653" y="2634"/>
                  </a:cubicBezTo>
                  <a:cubicBezTo>
                    <a:pt x="4401" y="1840"/>
                    <a:pt x="4040" y="1191"/>
                    <a:pt x="3571" y="722"/>
                  </a:cubicBezTo>
                  <a:cubicBezTo>
                    <a:pt x="3138" y="290"/>
                    <a:pt x="2597" y="1"/>
                    <a:pt x="2020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0" name="Google Shape;4740;gcc6c88134a_3_1"/>
            <p:cNvSpPr/>
            <p:nvPr/>
          </p:nvSpPr>
          <p:spPr>
            <a:xfrm>
              <a:off x="3493500" y="4624625"/>
              <a:ext cx="241675" cy="332750"/>
            </a:xfrm>
            <a:custGeom>
              <a:rect b="b" l="l" r="r" t="t"/>
              <a:pathLst>
                <a:path extrusionOk="0" h="13310" w="9667">
                  <a:moveTo>
                    <a:pt x="7152" y="0"/>
                  </a:moveTo>
                  <a:cubicBezTo>
                    <a:pt x="6332" y="0"/>
                    <a:pt x="5421" y="554"/>
                    <a:pt x="4653" y="1630"/>
                  </a:cubicBezTo>
                  <a:cubicBezTo>
                    <a:pt x="4076" y="2459"/>
                    <a:pt x="1371" y="6246"/>
                    <a:pt x="541" y="9312"/>
                  </a:cubicBezTo>
                  <a:cubicBezTo>
                    <a:pt x="0" y="11223"/>
                    <a:pt x="181" y="12846"/>
                    <a:pt x="2020" y="13279"/>
                  </a:cubicBezTo>
                  <a:cubicBezTo>
                    <a:pt x="2105" y="13300"/>
                    <a:pt x="2188" y="13309"/>
                    <a:pt x="2269" y="13309"/>
                  </a:cubicBezTo>
                  <a:cubicBezTo>
                    <a:pt x="3193" y="13309"/>
                    <a:pt x="3903" y="12070"/>
                    <a:pt x="4401" y="11440"/>
                  </a:cubicBezTo>
                  <a:cubicBezTo>
                    <a:pt x="5735" y="9709"/>
                    <a:pt x="6709" y="7725"/>
                    <a:pt x="7791" y="5777"/>
                  </a:cubicBezTo>
                  <a:cubicBezTo>
                    <a:pt x="8368" y="4695"/>
                    <a:pt x="9666" y="2784"/>
                    <a:pt x="8945" y="1305"/>
                  </a:cubicBezTo>
                  <a:cubicBezTo>
                    <a:pt x="8523" y="428"/>
                    <a:pt x="7873" y="0"/>
                    <a:pt x="71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1" name="Google Shape;4741;gcc6c88134a_3_1"/>
            <p:cNvSpPr/>
            <p:nvPr/>
          </p:nvSpPr>
          <p:spPr>
            <a:xfrm>
              <a:off x="3492600" y="4617575"/>
              <a:ext cx="237175" cy="347150"/>
            </a:xfrm>
            <a:custGeom>
              <a:rect b="b" l="l" r="r" t="t"/>
              <a:pathLst>
                <a:path extrusionOk="0" h="13886" w="9487">
                  <a:moveTo>
                    <a:pt x="7178" y="577"/>
                  </a:moveTo>
                  <a:cubicBezTo>
                    <a:pt x="7502" y="577"/>
                    <a:pt x="7755" y="685"/>
                    <a:pt x="8007" y="866"/>
                  </a:cubicBezTo>
                  <a:cubicBezTo>
                    <a:pt x="8260" y="1046"/>
                    <a:pt x="8512" y="1298"/>
                    <a:pt x="8693" y="1695"/>
                  </a:cubicBezTo>
                  <a:cubicBezTo>
                    <a:pt x="8837" y="1984"/>
                    <a:pt x="8909" y="2236"/>
                    <a:pt x="8909" y="2561"/>
                  </a:cubicBezTo>
                  <a:cubicBezTo>
                    <a:pt x="8909" y="3138"/>
                    <a:pt x="8693" y="3751"/>
                    <a:pt x="8404" y="4364"/>
                  </a:cubicBezTo>
                  <a:cubicBezTo>
                    <a:pt x="8115" y="4941"/>
                    <a:pt x="7791" y="5482"/>
                    <a:pt x="7538" y="5915"/>
                  </a:cubicBezTo>
                  <a:cubicBezTo>
                    <a:pt x="6456" y="7863"/>
                    <a:pt x="5519" y="9846"/>
                    <a:pt x="4220" y="11542"/>
                  </a:cubicBezTo>
                  <a:cubicBezTo>
                    <a:pt x="3932" y="11866"/>
                    <a:pt x="3643" y="12335"/>
                    <a:pt x="3319" y="12696"/>
                  </a:cubicBezTo>
                  <a:cubicBezTo>
                    <a:pt x="3138" y="12876"/>
                    <a:pt x="2958" y="13020"/>
                    <a:pt x="2814" y="13128"/>
                  </a:cubicBezTo>
                  <a:cubicBezTo>
                    <a:pt x="2633" y="13237"/>
                    <a:pt x="2453" y="13309"/>
                    <a:pt x="2309" y="13309"/>
                  </a:cubicBezTo>
                  <a:cubicBezTo>
                    <a:pt x="2237" y="13309"/>
                    <a:pt x="2200" y="13273"/>
                    <a:pt x="2128" y="13273"/>
                  </a:cubicBezTo>
                  <a:cubicBezTo>
                    <a:pt x="1551" y="13128"/>
                    <a:pt x="1191" y="12876"/>
                    <a:pt x="974" y="12551"/>
                  </a:cubicBezTo>
                  <a:cubicBezTo>
                    <a:pt x="722" y="12227"/>
                    <a:pt x="614" y="11758"/>
                    <a:pt x="614" y="11253"/>
                  </a:cubicBezTo>
                  <a:cubicBezTo>
                    <a:pt x="614" y="10784"/>
                    <a:pt x="722" y="10243"/>
                    <a:pt x="866" y="9666"/>
                  </a:cubicBezTo>
                  <a:cubicBezTo>
                    <a:pt x="1696" y="6709"/>
                    <a:pt x="4328" y="2885"/>
                    <a:pt x="4942" y="2092"/>
                  </a:cubicBezTo>
                  <a:cubicBezTo>
                    <a:pt x="5663" y="1082"/>
                    <a:pt x="6529" y="577"/>
                    <a:pt x="7178" y="577"/>
                  </a:cubicBezTo>
                  <a:close/>
                  <a:moveTo>
                    <a:pt x="7178" y="0"/>
                  </a:moveTo>
                  <a:cubicBezTo>
                    <a:pt x="6240" y="0"/>
                    <a:pt x="5266" y="613"/>
                    <a:pt x="4437" y="1731"/>
                  </a:cubicBezTo>
                  <a:cubicBezTo>
                    <a:pt x="3860" y="2597"/>
                    <a:pt x="1155" y="6348"/>
                    <a:pt x="289" y="9522"/>
                  </a:cubicBezTo>
                  <a:cubicBezTo>
                    <a:pt x="109" y="10099"/>
                    <a:pt x="0" y="10712"/>
                    <a:pt x="0" y="11253"/>
                  </a:cubicBezTo>
                  <a:cubicBezTo>
                    <a:pt x="0" y="11866"/>
                    <a:pt x="145" y="12407"/>
                    <a:pt x="469" y="12876"/>
                  </a:cubicBezTo>
                  <a:cubicBezTo>
                    <a:pt x="794" y="13345"/>
                    <a:pt x="1299" y="13669"/>
                    <a:pt x="1984" y="13850"/>
                  </a:cubicBezTo>
                  <a:cubicBezTo>
                    <a:pt x="2092" y="13886"/>
                    <a:pt x="2200" y="13886"/>
                    <a:pt x="2309" y="13886"/>
                  </a:cubicBezTo>
                  <a:cubicBezTo>
                    <a:pt x="2597" y="13886"/>
                    <a:pt x="2886" y="13778"/>
                    <a:pt x="3102" y="13633"/>
                  </a:cubicBezTo>
                  <a:cubicBezTo>
                    <a:pt x="3463" y="13417"/>
                    <a:pt x="3787" y="13092"/>
                    <a:pt x="4040" y="12768"/>
                  </a:cubicBezTo>
                  <a:cubicBezTo>
                    <a:pt x="4292" y="12443"/>
                    <a:pt x="4509" y="12119"/>
                    <a:pt x="4689" y="11902"/>
                  </a:cubicBezTo>
                  <a:cubicBezTo>
                    <a:pt x="6024" y="10135"/>
                    <a:pt x="6997" y="8151"/>
                    <a:pt x="8079" y="6204"/>
                  </a:cubicBezTo>
                  <a:cubicBezTo>
                    <a:pt x="8296" y="5807"/>
                    <a:pt x="8656" y="5230"/>
                    <a:pt x="8945" y="4617"/>
                  </a:cubicBezTo>
                  <a:cubicBezTo>
                    <a:pt x="9234" y="3967"/>
                    <a:pt x="9486" y="3282"/>
                    <a:pt x="9486" y="2561"/>
                  </a:cubicBezTo>
                  <a:cubicBezTo>
                    <a:pt x="9486" y="2164"/>
                    <a:pt x="9414" y="1803"/>
                    <a:pt x="9234" y="1443"/>
                  </a:cubicBezTo>
                  <a:cubicBezTo>
                    <a:pt x="9017" y="974"/>
                    <a:pt x="8729" y="613"/>
                    <a:pt x="8368" y="361"/>
                  </a:cubicBezTo>
                  <a:cubicBezTo>
                    <a:pt x="8007" y="108"/>
                    <a:pt x="7611" y="0"/>
                    <a:pt x="7178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2" name="Google Shape;4742;gcc6c88134a_3_1"/>
            <p:cNvSpPr/>
            <p:nvPr/>
          </p:nvSpPr>
          <p:spPr>
            <a:xfrm>
              <a:off x="3610725" y="4730250"/>
              <a:ext cx="182150" cy="250325"/>
            </a:xfrm>
            <a:custGeom>
              <a:rect b="b" l="l" r="r" t="t"/>
              <a:pathLst>
                <a:path extrusionOk="0" h="10013" w="7286">
                  <a:moveTo>
                    <a:pt x="5370" y="1"/>
                  </a:moveTo>
                  <a:cubicBezTo>
                    <a:pt x="4757" y="1"/>
                    <a:pt x="4076" y="419"/>
                    <a:pt x="3499" y="1228"/>
                  </a:cubicBezTo>
                  <a:cubicBezTo>
                    <a:pt x="3066" y="1841"/>
                    <a:pt x="1046" y="4690"/>
                    <a:pt x="397" y="6998"/>
                  </a:cubicBezTo>
                  <a:cubicBezTo>
                    <a:pt x="0" y="8441"/>
                    <a:pt x="144" y="9631"/>
                    <a:pt x="1515" y="9992"/>
                  </a:cubicBezTo>
                  <a:cubicBezTo>
                    <a:pt x="1577" y="10006"/>
                    <a:pt x="1637" y="10013"/>
                    <a:pt x="1697" y="10013"/>
                  </a:cubicBezTo>
                  <a:cubicBezTo>
                    <a:pt x="2403" y="10013"/>
                    <a:pt x="2952" y="9084"/>
                    <a:pt x="3318" y="8585"/>
                  </a:cubicBezTo>
                  <a:cubicBezTo>
                    <a:pt x="4328" y="7323"/>
                    <a:pt x="5050" y="5808"/>
                    <a:pt x="5843" y="4366"/>
                  </a:cubicBezTo>
                  <a:cubicBezTo>
                    <a:pt x="6312" y="3536"/>
                    <a:pt x="7286" y="2093"/>
                    <a:pt x="6709" y="975"/>
                  </a:cubicBezTo>
                  <a:cubicBezTo>
                    <a:pt x="6389" y="320"/>
                    <a:pt x="5905" y="1"/>
                    <a:pt x="53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3" name="Google Shape;4743;gcc6c88134a_3_1"/>
            <p:cNvSpPr/>
            <p:nvPr/>
          </p:nvSpPr>
          <p:spPr>
            <a:xfrm>
              <a:off x="3608925" y="4723050"/>
              <a:ext cx="181250" cy="265125"/>
            </a:xfrm>
            <a:custGeom>
              <a:rect b="b" l="l" r="r" t="t"/>
              <a:pathLst>
                <a:path extrusionOk="0" h="10605" w="7250">
                  <a:moveTo>
                    <a:pt x="5446" y="614"/>
                  </a:moveTo>
                  <a:cubicBezTo>
                    <a:pt x="5663" y="614"/>
                    <a:pt x="5843" y="650"/>
                    <a:pt x="6023" y="794"/>
                  </a:cubicBezTo>
                  <a:cubicBezTo>
                    <a:pt x="6204" y="903"/>
                    <a:pt x="6384" y="1119"/>
                    <a:pt x="6528" y="1408"/>
                  </a:cubicBezTo>
                  <a:cubicBezTo>
                    <a:pt x="6600" y="1588"/>
                    <a:pt x="6672" y="1804"/>
                    <a:pt x="6672" y="2021"/>
                  </a:cubicBezTo>
                  <a:cubicBezTo>
                    <a:pt x="6672" y="2417"/>
                    <a:pt x="6492" y="2886"/>
                    <a:pt x="6312" y="3319"/>
                  </a:cubicBezTo>
                  <a:cubicBezTo>
                    <a:pt x="6095" y="3752"/>
                    <a:pt x="5843" y="4185"/>
                    <a:pt x="5663" y="4509"/>
                  </a:cubicBezTo>
                  <a:cubicBezTo>
                    <a:pt x="4833" y="5952"/>
                    <a:pt x="4112" y="7467"/>
                    <a:pt x="3138" y="8693"/>
                  </a:cubicBezTo>
                  <a:cubicBezTo>
                    <a:pt x="2958" y="8946"/>
                    <a:pt x="2741" y="9306"/>
                    <a:pt x="2489" y="9559"/>
                  </a:cubicBezTo>
                  <a:cubicBezTo>
                    <a:pt x="2344" y="9703"/>
                    <a:pt x="2236" y="9811"/>
                    <a:pt x="2128" y="9883"/>
                  </a:cubicBezTo>
                  <a:cubicBezTo>
                    <a:pt x="1984" y="9955"/>
                    <a:pt x="1876" y="9991"/>
                    <a:pt x="1767" y="9991"/>
                  </a:cubicBezTo>
                  <a:lnTo>
                    <a:pt x="1659" y="9991"/>
                  </a:lnTo>
                  <a:cubicBezTo>
                    <a:pt x="1226" y="9883"/>
                    <a:pt x="1010" y="9703"/>
                    <a:pt x="830" y="9450"/>
                  </a:cubicBezTo>
                  <a:cubicBezTo>
                    <a:pt x="685" y="9234"/>
                    <a:pt x="577" y="8909"/>
                    <a:pt x="577" y="8549"/>
                  </a:cubicBezTo>
                  <a:cubicBezTo>
                    <a:pt x="577" y="8188"/>
                    <a:pt x="649" y="7791"/>
                    <a:pt x="757" y="7359"/>
                  </a:cubicBezTo>
                  <a:cubicBezTo>
                    <a:pt x="1371" y="5158"/>
                    <a:pt x="3390" y="2309"/>
                    <a:pt x="3823" y="1696"/>
                  </a:cubicBezTo>
                  <a:cubicBezTo>
                    <a:pt x="4364" y="939"/>
                    <a:pt x="4977" y="614"/>
                    <a:pt x="5446" y="614"/>
                  </a:cubicBezTo>
                  <a:close/>
                  <a:moveTo>
                    <a:pt x="5446" y="1"/>
                  </a:moveTo>
                  <a:cubicBezTo>
                    <a:pt x="4689" y="1"/>
                    <a:pt x="3931" y="506"/>
                    <a:pt x="3318" y="1371"/>
                  </a:cubicBezTo>
                  <a:cubicBezTo>
                    <a:pt x="2885" y="1985"/>
                    <a:pt x="866" y="4834"/>
                    <a:pt x="180" y="7214"/>
                  </a:cubicBezTo>
                  <a:cubicBezTo>
                    <a:pt x="72" y="7683"/>
                    <a:pt x="0" y="8116"/>
                    <a:pt x="0" y="8549"/>
                  </a:cubicBezTo>
                  <a:cubicBezTo>
                    <a:pt x="0" y="8982"/>
                    <a:pt x="72" y="9450"/>
                    <a:pt x="325" y="9811"/>
                  </a:cubicBezTo>
                  <a:cubicBezTo>
                    <a:pt x="577" y="10172"/>
                    <a:pt x="1010" y="10424"/>
                    <a:pt x="1515" y="10569"/>
                  </a:cubicBezTo>
                  <a:cubicBezTo>
                    <a:pt x="1623" y="10569"/>
                    <a:pt x="1695" y="10605"/>
                    <a:pt x="1767" y="10605"/>
                  </a:cubicBezTo>
                  <a:cubicBezTo>
                    <a:pt x="2020" y="10605"/>
                    <a:pt x="2236" y="10496"/>
                    <a:pt x="2417" y="10388"/>
                  </a:cubicBezTo>
                  <a:cubicBezTo>
                    <a:pt x="2705" y="10208"/>
                    <a:pt x="2921" y="9955"/>
                    <a:pt x="3138" y="9739"/>
                  </a:cubicBezTo>
                  <a:cubicBezTo>
                    <a:pt x="3318" y="9487"/>
                    <a:pt x="3499" y="9234"/>
                    <a:pt x="3607" y="9054"/>
                  </a:cubicBezTo>
                  <a:cubicBezTo>
                    <a:pt x="4653" y="7755"/>
                    <a:pt x="5374" y="6241"/>
                    <a:pt x="6168" y="4798"/>
                  </a:cubicBezTo>
                  <a:cubicBezTo>
                    <a:pt x="6348" y="4473"/>
                    <a:pt x="6600" y="4040"/>
                    <a:pt x="6853" y="3572"/>
                  </a:cubicBezTo>
                  <a:cubicBezTo>
                    <a:pt x="7069" y="3103"/>
                    <a:pt x="7250" y="2562"/>
                    <a:pt x="7250" y="2021"/>
                  </a:cubicBezTo>
                  <a:cubicBezTo>
                    <a:pt x="7250" y="1732"/>
                    <a:pt x="7213" y="1408"/>
                    <a:pt x="7069" y="1119"/>
                  </a:cubicBezTo>
                  <a:cubicBezTo>
                    <a:pt x="6889" y="758"/>
                    <a:pt x="6636" y="506"/>
                    <a:pt x="6384" y="289"/>
                  </a:cubicBezTo>
                  <a:cubicBezTo>
                    <a:pt x="6095" y="109"/>
                    <a:pt x="5771" y="1"/>
                    <a:pt x="5446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4" name="Google Shape;4744;gcc6c88134a_3_1"/>
            <p:cNvSpPr/>
            <p:nvPr/>
          </p:nvSpPr>
          <p:spPr>
            <a:xfrm>
              <a:off x="3129225" y="4525600"/>
              <a:ext cx="300275" cy="286350"/>
            </a:xfrm>
            <a:custGeom>
              <a:rect b="b" l="l" r="r" t="t"/>
              <a:pathLst>
                <a:path extrusionOk="0" h="11454" w="12011">
                  <a:moveTo>
                    <a:pt x="12011" y="0"/>
                  </a:moveTo>
                  <a:cubicBezTo>
                    <a:pt x="12010" y="0"/>
                    <a:pt x="9320" y="1568"/>
                    <a:pt x="7073" y="1568"/>
                  </a:cubicBezTo>
                  <a:cubicBezTo>
                    <a:pt x="6680" y="1568"/>
                    <a:pt x="6301" y="1520"/>
                    <a:pt x="5951" y="1407"/>
                  </a:cubicBezTo>
                  <a:cubicBezTo>
                    <a:pt x="5202" y="1153"/>
                    <a:pt x="4541" y="1047"/>
                    <a:pt x="3953" y="1047"/>
                  </a:cubicBezTo>
                  <a:cubicBezTo>
                    <a:pt x="2702" y="1047"/>
                    <a:pt x="1782" y="1528"/>
                    <a:pt x="1046" y="2092"/>
                  </a:cubicBezTo>
                  <a:cubicBezTo>
                    <a:pt x="0" y="2922"/>
                    <a:pt x="1154" y="8043"/>
                    <a:pt x="830" y="9486"/>
                  </a:cubicBezTo>
                  <a:cubicBezTo>
                    <a:pt x="535" y="10797"/>
                    <a:pt x="1223" y="11453"/>
                    <a:pt x="2435" y="11453"/>
                  </a:cubicBezTo>
                  <a:cubicBezTo>
                    <a:pt x="2556" y="11453"/>
                    <a:pt x="2682" y="11447"/>
                    <a:pt x="2814" y="11433"/>
                  </a:cubicBezTo>
                  <a:cubicBezTo>
                    <a:pt x="4256" y="11289"/>
                    <a:pt x="5302" y="9450"/>
                    <a:pt x="5338" y="7719"/>
                  </a:cubicBezTo>
                  <a:cubicBezTo>
                    <a:pt x="5373" y="6079"/>
                    <a:pt x="5307" y="5553"/>
                    <a:pt x="5596" y="5553"/>
                  </a:cubicBezTo>
                  <a:cubicBezTo>
                    <a:pt x="5606" y="5553"/>
                    <a:pt x="5616" y="5553"/>
                    <a:pt x="5627" y="5555"/>
                  </a:cubicBezTo>
                  <a:cubicBezTo>
                    <a:pt x="5955" y="5587"/>
                    <a:pt x="8371" y="6038"/>
                    <a:pt x="9430" y="6038"/>
                  </a:cubicBezTo>
                  <a:cubicBezTo>
                    <a:pt x="9535" y="6038"/>
                    <a:pt x="9627" y="6033"/>
                    <a:pt x="9702" y="6023"/>
                  </a:cubicBezTo>
                  <a:cubicBezTo>
                    <a:pt x="10568" y="5951"/>
                    <a:pt x="12011" y="0"/>
                    <a:pt x="1201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5" name="Google Shape;4745;gcc6c88134a_3_1"/>
            <p:cNvSpPr/>
            <p:nvPr/>
          </p:nvSpPr>
          <p:spPr>
            <a:xfrm>
              <a:off x="3136425" y="4518300"/>
              <a:ext cx="300300" cy="301275"/>
            </a:xfrm>
            <a:custGeom>
              <a:rect b="b" l="l" r="r" t="t"/>
              <a:pathLst>
                <a:path extrusionOk="0" h="12051" w="12012">
                  <a:moveTo>
                    <a:pt x="11248" y="899"/>
                  </a:moveTo>
                  <a:cubicBezTo>
                    <a:pt x="11228" y="980"/>
                    <a:pt x="11206" y="1067"/>
                    <a:pt x="11182" y="1158"/>
                  </a:cubicBezTo>
                  <a:cubicBezTo>
                    <a:pt x="10965" y="1987"/>
                    <a:pt x="10605" y="3250"/>
                    <a:pt x="10244" y="4296"/>
                  </a:cubicBezTo>
                  <a:cubicBezTo>
                    <a:pt x="10064" y="4801"/>
                    <a:pt x="9847" y="5269"/>
                    <a:pt x="9667" y="5594"/>
                  </a:cubicBezTo>
                  <a:cubicBezTo>
                    <a:pt x="9595" y="5774"/>
                    <a:pt x="9523" y="5883"/>
                    <a:pt x="9450" y="5955"/>
                  </a:cubicBezTo>
                  <a:lnTo>
                    <a:pt x="9378" y="6027"/>
                  </a:lnTo>
                  <a:lnTo>
                    <a:pt x="9198" y="6027"/>
                  </a:lnTo>
                  <a:cubicBezTo>
                    <a:pt x="8729" y="6027"/>
                    <a:pt x="7827" y="5919"/>
                    <a:pt x="7070" y="5810"/>
                  </a:cubicBezTo>
                  <a:cubicBezTo>
                    <a:pt x="6673" y="5738"/>
                    <a:pt x="6277" y="5702"/>
                    <a:pt x="5988" y="5630"/>
                  </a:cubicBezTo>
                  <a:cubicBezTo>
                    <a:pt x="5699" y="5594"/>
                    <a:pt x="5483" y="5558"/>
                    <a:pt x="5375" y="5558"/>
                  </a:cubicBezTo>
                  <a:lnTo>
                    <a:pt x="5303" y="5522"/>
                  </a:lnTo>
                  <a:cubicBezTo>
                    <a:pt x="5231" y="5522"/>
                    <a:pt x="5122" y="5558"/>
                    <a:pt x="5050" y="5630"/>
                  </a:cubicBezTo>
                  <a:cubicBezTo>
                    <a:pt x="4906" y="5702"/>
                    <a:pt x="4870" y="5847"/>
                    <a:pt x="4834" y="5991"/>
                  </a:cubicBezTo>
                  <a:cubicBezTo>
                    <a:pt x="4798" y="6171"/>
                    <a:pt x="4762" y="6424"/>
                    <a:pt x="4762" y="6748"/>
                  </a:cubicBezTo>
                  <a:cubicBezTo>
                    <a:pt x="4762" y="7073"/>
                    <a:pt x="4762" y="7470"/>
                    <a:pt x="4762" y="8011"/>
                  </a:cubicBezTo>
                  <a:cubicBezTo>
                    <a:pt x="4726" y="8804"/>
                    <a:pt x="4473" y="9670"/>
                    <a:pt x="4076" y="10283"/>
                  </a:cubicBezTo>
                  <a:cubicBezTo>
                    <a:pt x="3644" y="10932"/>
                    <a:pt x="3103" y="11365"/>
                    <a:pt x="2490" y="11437"/>
                  </a:cubicBezTo>
                  <a:lnTo>
                    <a:pt x="2129" y="11437"/>
                  </a:lnTo>
                  <a:cubicBezTo>
                    <a:pt x="1660" y="11437"/>
                    <a:pt x="1299" y="11329"/>
                    <a:pt x="1119" y="11148"/>
                  </a:cubicBezTo>
                  <a:cubicBezTo>
                    <a:pt x="903" y="11004"/>
                    <a:pt x="758" y="10752"/>
                    <a:pt x="758" y="10355"/>
                  </a:cubicBezTo>
                  <a:cubicBezTo>
                    <a:pt x="758" y="10211"/>
                    <a:pt x="794" y="10030"/>
                    <a:pt x="830" y="9850"/>
                  </a:cubicBezTo>
                  <a:cubicBezTo>
                    <a:pt x="866" y="9634"/>
                    <a:pt x="903" y="9345"/>
                    <a:pt x="903" y="9057"/>
                  </a:cubicBezTo>
                  <a:cubicBezTo>
                    <a:pt x="903" y="7794"/>
                    <a:pt x="614" y="5847"/>
                    <a:pt x="614" y="4368"/>
                  </a:cubicBezTo>
                  <a:cubicBezTo>
                    <a:pt x="614" y="3899"/>
                    <a:pt x="650" y="3502"/>
                    <a:pt x="686" y="3178"/>
                  </a:cubicBezTo>
                  <a:cubicBezTo>
                    <a:pt x="758" y="2889"/>
                    <a:pt x="866" y="2709"/>
                    <a:pt x="975" y="2637"/>
                  </a:cubicBezTo>
                  <a:cubicBezTo>
                    <a:pt x="1660" y="2096"/>
                    <a:pt x="2490" y="1663"/>
                    <a:pt x="3680" y="1627"/>
                  </a:cubicBezTo>
                  <a:cubicBezTo>
                    <a:pt x="4221" y="1627"/>
                    <a:pt x="4870" y="1735"/>
                    <a:pt x="5591" y="1987"/>
                  </a:cubicBezTo>
                  <a:cubicBezTo>
                    <a:pt x="5952" y="2096"/>
                    <a:pt x="6385" y="2168"/>
                    <a:pt x="6818" y="2168"/>
                  </a:cubicBezTo>
                  <a:cubicBezTo>
                    <a:pt x="8008" y="2168"/>
                    <a:pt x="9234" y="1735"/>
                    <a:pt x="10208" y="1338"/>
                  </a:cubicBezTo>
                  <a:cubicBezTo>
                    <a:pt x="10615" y="1187"/>
                    <a:pt x="10971" y="1031"/>
                    <a:pt x="11248" y="899"/>
                  </a:cubicBezTo>
                  <a:close/>
                  <a:moveTo>
                    <a:pt x="11678" y="0"/>
                  </a:moveTo>
                  <a:cubicBezTo>
                    <a:pt x="11630" y="0"/>
                    <a:pt x="11584" y="12"/>
                    <a:pt x="11542" y="40"/>
                  </a:cubicBezTo>
                  <a:cubicBezTo>
                    <a:pt x="11542" y="40"/>
                    <a:pt x="11506" y="76"/>
                    <a:pt x="11434" y="112"/>
                  </a:cubicBezTo>
                  <a:cubicBezTo>
                    <a:pt x="11182" y="256"/>
                    <a:pt x="10496" y="617"/>
                    <a:pt x="9631" y="941"/>
                  </a:cubicBezTo>
                  <a:cubicBezTo>
                    <a:pt x="8765" y="1266"/>
                    <a:pt x="7719" y="1555"/>
                    <a:pt x="6818" y="1555"/>
                  </a:cubicBezTo>
                  <a:cubicBezTo>
                    <a:pt x="6421" y="1555"/>
                    <a:pt x="6096" y="1518"/>
                    <a:pt x="5772" y="1410"/>
                  </a:cubicBezTo>
                  <a:cubicBezTo>
                    <a:pt x="4978" y="1158"/>
                    <a:pt x="4293" y="1050"/>
                    <a:pt x="3680" y="1050"/>
                  </a:cubicBezTo>
                  <a:cubicBezTo>
                    <a:pt x="2345" y="1050"/>
                    <a:pt x="1335" y="1555"/>
                    <a:pt x="578" y="2168"/>
                  </a:cubicBezTo>
                  <a:cubicBezTo>
                    <a:pt x="325" y="2384"/>
                    <a:pt x="181" y="2709"/>
                    <a:pt x="109" y="3069"/>
                  </a:cubicBezTo>
                  <a:cubicBezTo>
                    <a:pt x="37" y="3430"/>
                    <a:pt x="1" y="3863"/>
                    <a:pt x="1" y="4368"/>
                  </a:cubicBezTo>
                  <a:cubicBezTo>
                    <a:pt x="1" y="5883"/>
                    <a:pt x="289" y="7866"/>
                    <a:pt x="289" y="9057"/>
                  </a:cubicBezTo>
                  <a:cubicBezTo>
                    <a:pt x="289" y="9345"/>
                    <a:pt x="289" y="9561"/>
                    <a:pt x="253" y="9706"/>
                  </a:cubicBezTo>
                  <a:cubicBezTo>
                    <a:pt x="181" y="9922"/>
                    <a:pt x="181" y="10139"/>
                    <a:pt x="181" y="10355"/>
                  </a:cubicBezTo>
                  <a:cubicBezTo>
                    <a:pt x="181" y="10860"/>
                    <a:pt x="362" y="11329"/>
                    <a:pt x="722" y="11617"/>
                  </a:cubicBezTo>
                  <a:cubicBezTo>
                    <a:pt x="1083" y="11906"/>
                    <a:pt x="1552" y="12050"/>
                    <a:pt x="2129" y="12050"/>
                  </a:cubicBezTo>
                  <a:cubicBezTo>
                    <a:pt x="2273" y="12050"/>
                    <a:pt x="2417" y="12050"/>
                    <a:pt x="2562" y="12014"/>
                  </a:cubicBezTo>
                  <a:cubicBezTo>
                    <a:pt x="3391" y="11942"/>
                    <a:pt x="4076" y="11365"/>
                    <a:pt x="4581" y="10607"/>
                  </a:cubicBezTo>
                  <a:cubicBezTo>
                    <a:pt x="5050" y="9886"/>
                    <a:pt x="5303" y="8948"/>
                    <a:pt x="5339" y="8047"/>
                  </a:cubicBezTo>
                  <a:cubicBezTo>
                    <a:pt x="5375" y="7217"/>
                    <a:pt x="5375" y="6640"/>
                    <a:pt x="5375" y="6351"/>
                  </a:cubicBezTo>
                  <a:cubicBezTo>
                    <a:pt x="5394" y="6256"/>
                    <a:pt x="5403" y="6191"/>
                    <a:pt x="5407" y="6145"/>
                  </a:cubicBezTo>
                  <a:lnTo>
                    <a:pt x="5407" y="6145"/>
                  </a:lnTo>
                  <a:cubicBezTo>
                    <a:pt x="5514" y="6160"/>
                    <a:pt x="5679" y="6193"/>
                    <a:pt x="5880" y="6243"/>
                  </a:cubicBezTo>
                  <a:cubicBezTo>
                    <a:pt x="6782" y="6388"/>
                    <a:pt x="8368" y="6640"/>
                    <a:pt x="9198" y="6640"/>
                  </a:cubicBezTo>
                  <a:lnTo>
                    <a:pt x="9450" y="6640"/>
                  </a:lnTo>
                  <a:cubicBezTo>
                    <a:pt x="9595" y="6604"/>
                    <a:pt x="9703" y="6568"/>
                    <a:pt x="9775" y="6496"/>
                  </a:cubicBezTo>
                  <a:cubicBezTo>
                    <a:pt x="9955" y="6351"/>
                    <a:pt x="10064" y="6171"/>
                    <a:pt x="10172" y="5919"/>
                  </a:cubicBezTo>
                  <a:cubicBezTo>
                    <a:pt x="10605" y="5125"/>
                    <a:pt x="11073" y="3755"/>
                    <a:pt x="11398" y="2564"/>
                  </a:cubicBezTo>
                  <a:cubicBezTo>
                    <a:pt x="11759" y="1374"/>
                    <a:pt x="12011" y="364"/>
                    <a:pt x="12011" y="364"/>
                  </a:cubicBezTo>
                  <a:cubicBezTo>
                    <a:pt x="12011" y="256"/>
                    <a:pt x="11975" y="148"/>
                    <a:pt x="11903" y="76"/>
                  </a:cubicBezTo>
                  <a:cubicBezTo>
                    <a:pt x="11836" y="31"/>
                    <a:pt x="11756" y="0"/>
                    <a:pt x="11678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6" name="Google Shape;4746;gcc6c88134a_3_1"/>
            <p:cNvSpPr/>
            <p:nvPr/>
          </p:nvSpPr>
          <p:spPr>
            <a:xfrm>
              <a:off x="3441200" y="4492850"/>
              <a:ext cx="241675" cy="331975"/>
            </a:xfrm>
            <a:custGeom>
              <a:rect b="b" l="l" r="r" t="t"/>
              <a:pathLst>
                <a:path extrusionOk="0" h="13279" w="9667">
                  <a:moveTo>
                    <a:pt x="7141" y="0"/>
                  </a:moveTo>
                  <a:cubicBezTo>
                    <a:pt x="6323" y="0"/>
                    <a:pt x="5408" y="554"/>
                    <a:pt x="4617" y="1635"/>
                  </a:cubicBezTo>
                  <a:cubicBezTo>
                    <a:pt x="4040" y="2428"/>
                    <a:pt x="1371" y="6215"/>
                    <a:pt x="542" y="9281"/>
                  </a:cubicBezTo>
                  <a:cubicBezTo>
                    <a:pt x="1" y="11193"/>
                    <a:pt x="181" y="12816"/>
                    <a:pt x="2020" y="13248"/>
                  </a:cubicBezTo>
                  <a:cubicBezTo>
                    <a:pt x="2102" y="13269"/>
                    <a:pt x="2182" y="13278"/>
                    <a:pt x="2261" y="13278"/>
                  </a:cubicBezTo>
                  <a:cubicBezTo>
                    <a:pt x="3162" y="13278"/>
                    <a:pt x="3903" y="12039"/>
                    <a:pt x="4401" y="11409"/>
                  </a:cubicBezTo>
                  <a:cubicBezTo>
                    <a:pt x="5735" y="9714"/>
                    <a:pt x="6673" y="7694"/>
                    <a:pt x="7755" y="5783"/>
                  </a:cubicBezTo>
                  <a:cubicBezTo>
                    <a:pt x="8368" y="4701"/>
                    <a:pt x="9667" y="2753"/>
                    <a:pt x="8909" y="1274"/>
                  </a:cubicBezTo>
                  <a:cubicBezTo>
                    <a:pt x="8490" y="419"/>
                    <a:pt x="7852" y="0"/>
                    <a:pt x="71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7" name="Google Shape;4747;gcc6c88134a_3_1"/>
            <p:cNvSpPr/>
            <p:nvPr/>
          </p:nvSpPr>
          <p:spPr>
            <a:xfrm>
              <a:off x="3440300" y="4485025"/>
              <a:ext cx="237175" cy="348075"/>
            </a:xfrm>
            <a:custGeom>
              <a:rect b="b" l="l" r="r" t="t"/>
              <a:pathLst>
                <a:path extrusionOk="0" h="13923" w="9487">
                  <a:moveTo>
                    <a:pt x="7178" y="613"/>
                  </a:moveTo>
                  <a:cubicBezTo>
                    <a:pt x="7466" y="613"/>
                    <a:pt x="7755" y="685"/>
                    <a:pt x="8007" y="866"/>
                  </a:cubicBezTo>
                  <a:cubicBezTo>
                    <a:pt x="8260" y="1046"/>
                    <a:pt x="8512" y="1335"/>
                    <a:pt x="8693" y="1731"/>
                  </a:cubicBezTo>
                  <a:cubicBezTo>
                    <a:pt x="8837" y="1984"/>
                    <a:pt x="8873" y="2272"/>
                    <a:pt x="8873" y="2561"/>
                  </a:cubicBezTo>
                  <a:cubicBezTo>
                    <a:pt x="8873" y="3138"/>
                    <a:pt x="8657" y="3751"/>
                    <a:pt x="8404" y="4364"/>
                  </a:cubicBezTo>
                  <a:cubicBezTo>
                    <a:pt x="8116" y="4941"/>
                    <a:pt x="7791" y="5518"/>
                    <a:pt x="7539" y="5951"/>
                  </a:cubicBezTo>
                  <a:cubicBezTo>
                    <a:pt x="6457" y="7863"/>
                    <a:pt x="5483" y="9883"/>
                    <a:pt x="4184" y="11542"/>
                  </a:cubicBezTo>
                  <a:cubicBezTo>
                    <a:pt x="3932" y="11866"/>
                    <a:pt x="3643" y="12335"/>
                    <a:pt x="3283" y="12696"/>
                  </a:cubicBezTo>
                  <a:cubicBezTo>
                    <a:pt x="3138" y="12876"/>
                    <a:pt x="2958" y="13056"/>
                    <a:pt x="2778" y="13129"/>
                  </a:cubicBezTo>
                  <a:cubicBezTo>
                    <a:pt x="2597" y="13237"/>
                    <a:pt x="2453" y="13309"/>
                    <a:pt x="2273" y="13309"/>
                  </a:cubicBezTo>
                  <a:cubicBezTo>
                    <a:pt x="2237" y="13309"/>
                    <a:pt x="2165" y="13309"/>
                    <a:pt x="2128" y="13273"/>
                  </a:cubicBezTo>
                  <a:cubicBezTo>
                    <a:pt x="1551" y="13129"/>
                    <a:pt x="1191" y="12876"/>
                    <a:pt x="938" y="12552"/>
                  </a:cubicBezTo>
                  <a:cubicBezTo>
                    <a:pt x="722" y="12227"/>
                    <a:pt x="614" y="11794"/>
                    <a:pt x="614" y="11253"/>
                  </a:cubicBezTo>
                  <a:cubicBezTo>
                    <a:pt x="614" y="10784"/>
                    <a:pt x="686" y="10243"/>
                    <a:pt x="866" y="9666"/>
                  </a:cubicBezTo>
                  <a:cubicBezTo>
                    <a:pt x="1660" y="6709"/>
                    <a:pt x="4329" y="2922"/>
                    <a:pt x="4906" y="2128"/>
                  </a:cubicBezTo>
                  <a:cubicBezTo>
                    <a:pt x="5663" y="1082"/>
                    <a:pt x="6493" y="613"/>
                    <a:pt x="7178" y="613"/>
                  </a:cubicBezTo>
                  <a:close/>
                  <a:moveTo>
                    <a:pt x="7178" y="0"/>
                  </a:moveTo>
                  <a:cubicBezTo>
                    <a:pt x="6204" y="0"/>
                    <a:pt x="5230" y="649"/>
                    <a:pt x="4437" y="1767"/>
                  </a:cubicBezTo>
                  <a:cubicBezTo>
                    <a:pt x="3824" y="2597"/>
                    <a:pt x="1155" y="6384"/>
                    <a:pt x="253" y="9522"/>
                  </a:cubicBezTo>
                  <a:cubicBezTo>
                    <a:pt x="109" y="10135"/>
                    <a:pt x="0" y="10712"/>
                    <a:pt x="0" y="11253"/>
                  </a:cubicBezTo>
                  <a:cubicBezTo>
                    <a:pt x="0" y="11866"/>
                    <a:pt x="145" y="12443"/>
                    <a:pt x="433" y="12912"/>
                  </a:cubicBezTo>
                  <a:cubicBezTo>
                    <a:pt x="758" y="13345"/>
                    <a:pt x="1299" y="13706"/>
                    <a:pt x="1984" y="13850"/>
                  </a:cubicBezTo>
                  <a:cubicBezTo>
                    <a:pt x="2092" y="13886"/>
                    <a:pt x="2201" y="13922"/>
                    <a:pt x="2273" y="13922"/>
                  </a:cubicBezTo>
                  <a:cubicBezTo>
                    <a:pt x="2597" y="13922"/>
                    <a:pt x="2850" y="13814"/>
                    <a:pt x="3102" y="13670"/>
                  </a:cubicBezTo>
                  <a:cubicBezTo>
                    <a:pt x="3463" y="13417"/>
                    <a:pt x="3751" y="13129"/>
                    <a:pt x="4004" y="12804"/>
                  </a:cubicBezTo>
                  <a:cubicBezTo>
                    <a:pt x="4256" y="12479"/>
                    <a:pt x="4509" y="12155"/>
                    <a:pt x="4653" y="11902"/>
                  </a:cubicBezTo>
                  <a:cubicBezTo>
                    <a:pt x="6024" y="10171"/>
                    <a:pt x="6998" y="8151"/>
                    <a:pt x="8043" y="6240"/>
                  </a:cubicBezTo>
                  <a:cubicBezTo>
                    <a:pt x="8296" y="5807"/>
                    <a:pt x="8657" y="5266"/>
                    <a:pt x="8945" y="4617"/>
                  </a:cubicBezTo>
                  <a:cubicBezTo>
                    <a:pt x="9234" y="3968"/>
                    <a:pt x="9486" y="3282"/>
                    <a:pt x="9486" y="2561"/>
                  </a:cubicBezTo>
                  <a:cubicBezTo>
                    <a:pt x="9486" y="2200"/>
                    <a:pt x="9414" y="1804"/>
                    <a:pt x="9234" y="1443"/>
                  </a:cubicBezTo>
                  <a:cubicBezTo>
                    <a:pt x="9017" y="974"/>
                    <a:pt x="8693" y="613"/>
                    <a:pt x="8368" y="361"/>
                  </a:cubicBezTo>
                  <a:cubicBezTo>
                    <a:pt x="8007" y="144"/>
                    <a:pt x="7611" y="0"/>
                    <a:pt x="7178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8" name="Google Shape;4748;gcc6c88134a_3_1"/>
            <p:cNvSpPr/>
            <p:nvPr/>
          </p:nvSpPr>
          <p:spPr>
            <a:xfrm>
              <a:off x="3309550" y="4463625"/>
              <a:ext cx="241675" cy="332350"/>
            </a:xfrm>
            <a:custGeom>
              <a:rect b="b" l="l" r="r" t="t"/>
              <a:pathLst>
                <a:path extrusionOk="0" h="13294" w="9667">
                  <a:moveTo>
                    <a:pt x="7156" y="1"/>
                  </a:moveTo>
                  <a:cubicBezTo>
                    <a:pt x="6330" y="1"/>
                    <a:pt x="5411" y="565"/>
                    <a:pt x="4617" y="1650"/>
                  </a:cubicBezTo>
                  <a:cubicBezTo>
                    <a:pt x="4040" y="2443"/>
                    <a:pt x="1371" y="6230"/>
                    <a:pt x="542" y="9296"/>
                  </a:cubicBezTo>
                  <a:cubicBezTo>
                    <a:pt x="1" y="11207"/>
                    <a:pt x="181" y="12830"/>
                    <a:pt x="2021" y="13263"/>
                  </a:cubicBezTo>
                  <a:cubicBezTo>
                    <a:pt x="2102" y="13284"/>
                    <a:pt x="2182" y="13293"/>
                    <a:pt x="2262" y="13293"/>
                  </a:cubicBezTo>
                  <a:cubicBezTo>
                    <a:pt x="3163" y="13293"/>
                    <a:pt x="3904" y="12054"/>
                    <a:pt x="4401" y="11424"/>
                  </a:cubicBezTo>
                  <a:cubicBezTo>
                    <a:pt x="5735" y="9729"/>
                    <a:pt x="6673" y="7709"/>
                    <a:pt x="7755" y="5797"/>
                  </a:cubicBezTo>
                  <a:cubicBezTo>
                    <a:pt x="8368" y="4715"/>
                    <a:pt x="9667" y="2768"/>
                    <a:pt x="8945" y="1289"/>
                  </a:cubicBezTo>
                  <a:cubicBezTo>
                    <a:pt x="8511" y="421"/>
                    <a:pt x="7868" y="1"/>
                    <a:pt x="71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9" name="Google Shape;4749;gcc6c88134a_3_1"/>
            <p:cNvSpPr/>
            <p:nvPr/>
          </p:nvSpPr>
          <p:spPr>
            <a:xfrm>
              <a:off x="3308650" y="4456175"/>
              <a:ext cx="237175" cy="347150"/>
            </a:xfrm>
            <a:custGeom>
              <a:rect b="b" l="l" r="r" t="t"/>
              <a:pathLst>
                <a:path extrusionOk="0" h="13886" w="9487">
                  <a:moveTo>
                    <a:pt x="7109" y="611"/>
                  </a:moveTo>
                  <a:cubicBezTo>
                    <a:pt x="7132" y="611"/>
                    <a:pt x="7155" y="612"/>
                    <a:pt x="7178" y="613"/>
                  </a:cubicBezTo>
                  <a:cubicBezTo>
                    <a:pt x="7467" y="613"/>
                    <a:pt x="7755" y="685"/>
                    <a:pt x="8008" y="866"/>
                  </a:cubicBezTo>
                  <a:cubicBezTo>
                    <a:pt x="8260" y="1046"/>
                    <a:pt x="8513" y="1298"/>
                    <a:pt x="8693" y="1695"/>
                  </a:cubicBezTo>
                  <a:cubicBezTo>
                    <a:pt x="8837" y="1984"/>
                    <a:pt x="8873" y="2272"/>
                    <a:pt x="8873" y="2561"/>
                  </a:cubicBezTo>
                  <a:cubicBezTo>
                    <a:pt x="8873" y="3138"/>
                    <a:pt x="8657" y="3751"/>
                    <a:pt x="8404" y="4364"/>
                  </a:cubicBezTo>
                  <a:cubicBezTo>
                    <a:pt x="8116" y="4941"/>
                    <a:pt x="7791" y="5482"/>
                    <a:pt x="7539" y="5951"/>
                  </a:cubicBezTo>
                  <a:cubicBezTo>
                    <a:pt x="6457" y="7863"/>
                    <a:pt x="5483" y="9846"/>
                    <a:pt x="4184" y="11542"/>
                  </a:cubicBezTo>
                  <a:cubicBezTo>
                    <a:pt x="3932" y="11866"/>
                    <a:pt x="3643" y="12335"/>
                    <a:pt x="3319" y="12696"/>
                  </a:cubicBezTo>
                  <a:cubicBezTo>
                    <a:pt x="3139" y="12876"/>
                    <a:pt x="2958" y="13020"/>
                    <a:pt x="2778" y="13128"/>
                  </a:cubicBezTo>
                  <a:cubicBezTo>
                    <a:pt x="2634" y="13237"/>
                    <a:pt x="2453" y="13309"/>
                    <a:pt x="2309" y="13309"/>
                  </a:cubicBezTo>
                  <a:cubicBezTo>
                    <a:pt x="2237" y="13309"/>
                    <a:pt x="2165" y="13309"/>
                    <a:pt x="2129" y="13273"/>
                  </a:cubicBezTo>
                  <a:cubicBezTo>
                    <a:pt x="1552" y="13128"/>
                    <a:pt x="1191" y="12876"/>
                    <a:pt x="938" y="12551"/>
                  </a:cubicBezTo>
                  <a:cubicBezTo>
                    <a:pt x="722" y="12227"/>
                    <a:pt x="614" y="11794"/>
                    <a:pt x="614" y="11253"/>
                  </a:cubicBezTo>
                  <a:cubicBezTo>
                    <a:pt x="614" y="10784"/>
                    <a:pt x="686" y="10243"/>
                    <a:pt x="866" y="9666"/>
                  </a:cubicBezTo>
                  <a:cubicBezTo>
                    <a:pt x="1660" y="6709"/>
                    <a:pt x="4329" y="2921"/>
                    <a:pt x="4906" y="2092"/>
                  </a:cubicBezTo>
                  <a:cubicBezTo>
                    <a:pt x="5638" y="1116"/>
                    <a:pt x="6437" y="611"/>
                    <a:pt x="7109" y="611"/>
                  </a:cubicBezTo>
                  <a:close/>
                  <a:moveTo>
                    <a:pt x="7178" y="0"/>
                  </a:moveTo>
                  <a:cubicBezTo>
                    <a:pt x="6204" y="0"/>
                    <a:pt x="5230" y="613"/>
                    <a:pt x="4437" y="1767"/>
                  </a:cubicBezTo>
                  <a:cubicBezTo>
                    <a:pt x="3824" y="2597"/>
                    <a:pt x="1155" y="6384"/>
                    <a:pt x="289" y="9522"/>
                  </a:cubicBezTo>
                  <a:cubicBezTo>
                    <a:pt x="109" y="10135"/>
                    <a:pt x="1" y="10712"/>
                    <a:pt x="1" y="11253"/>
                  </a:cubicBezTo>
                  <a:cubicBezTo>
                    <a:pt x="1" y="11866"/>
                    <a:pt x="145" y="12443"/>
                    <a:pt x="470" y="12876"/>
                  </a:cubicBezTo>
                  <a:cubicBezTo>
                    <a:pt x="758" y="13345"/>
                    <a:pt x="1299" y="13706"/>
                    <a:pt x="1984" y="13850"/>
                  </a:cubicBezTo>
                  <a:cubicBezTo>
                    <a:pt x="2093" y="13886"/>
                    <a:pt x="2201" y="13886"/>
                    <a:pt x="2309" y="13886"/>
                  </a:cubicBezTo>
                  <a:cubicBezTo>
                    <a:pt x="2598" y="13886"/>
                    <a:pt x="2850" y="13814"/>
                    <a:pt x="3102" y="13633"/>
                  </a:cubicBezTo>
                  <a:cubicBezTo>
                    <a:pt x="3463" y="13417"/>
                    <a:pt x="3752" y="13092"/>
                    <a:pt x="4004" y="12768"/>
                  </a:cubicBezTo>
                  <a:cubicBezTo>
                    <a:pt x="4257" y="12443"/>
                    <a:pt x="4509" y="12119"/>
                    <a:pt x="4653" y="11902"/>
                  </a:cubicBezTo>
                  <a:cubicBezTo>
                    <a:pt x="6024" y="10171"/>
                    <a:pt x="6998" y="8151"/>
                    <a:pt x="8044" y="6240"/>
                  </a:cubicBezTo>
                  <a:cubicBezTo>
                    <a:pt x="8296" y="5807"/>
                    <a:pt x="8657" y="5230"/>
                    <a:pt x="8945" y="4617"/>
                  </a:cubicBezTo>
                  <a:cubicBezTo>
                    <a:pt x="9234" y="3967"/>
                    <a:pt x="9486" y="3282"/>
                    <a:pt x="9486" y="2561"/>
                  </a:cubicBezTo>
                  <a:cubicBezTo>
                    <a:pt x="9486" y="2200"/>
                    <a:pt x="9414" y="1803"/>
                    <a:pt x="9234" y="1443"/>
                  </a:cubicBezTo>
                  <a:cubicBezTo>
                    <a:pt x="9017" y="974"/>
                    <a:pt x="8693" y="613"/>
                    <a:pt x="8368" y="361"/>
                  </a:cubicBezTo>
                  <a:cubicBezTo>
                    <a:pt x="8008" y="108"/>
                    <a:pt x="7611" y="0"/>
                    <a:pt x="7178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0" name="Google Shape;4750;gcc6c88134a_3_1"/>
            <p:cNvSpPr/>
            <p:nvPr/>
          </p:nvSpPr>
          <p:spPr>
            <a:xfrm>
              <a:off x="1841625" y="4237050"/>
              <a:ext cx="1703300" cy="1232625"/>
            </a:xfrm>
            <a:custGeom>
              <a:rect b="b" l="l" r="r" t="t"/>
              <a:pathLst>
                <a:path extrusionOk="0" h="49305" w="68132">
                  <a:moveTo>
                    <a:pt x="1" y="1"/>
                  </a:moveTo>
                  <a:lnTo>
                    <a:pt x="10712" y="29287"/>
                  </a:lnTo>
                  <a:lnTo>
                    <a:pt x="68131" y="49304"/>
                  </a:lnTo>
                  <a:lnTo>
                    <a:pt x="64849" y="2135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1" name="Google Shape;4751;gcc6c88134a_3_1"/>
            <p:cNvSpPr/>
            <p:nvPr/>
          </p:nvSpPr>
          <p:spPr>
            <a:xfrm>
              <a:off x="1833500" y="4229500"/>
              <a:ext cx="1718625" cy="1247750"/>
            </a:xfrm>
            <a:custGeom>
              <a:rect b="b" l="l" r="r" t="t"/>
              <a:pathLst>
                <a:path extrusionOk="0" h="49910" w="68745">
                  <a:moveTo>
                    <a:pt x="828" y="780"/>
                  </a:moveTo>
                  <a:lnTo>
                    <a:pt x="64886" y="21871"/>
                  </a:lnTo>
                  <a:lnTo>
                    <a:pt x="68096" y="49174"/>
                  </a:lnTo>
                  <a:lnTo>
                    <a:pt x="11254" y="29337"/>
                  </a:lnTo>
                  <a:lnTo>
                    <a:pt x="828" y="780"/>
                  </a:lnTo>
                  <a:close/>
                  <a:moveTo>
                    <a:pt x="341" y="0"/>
                  </a:moveTo>
                  <a:cubicBezTo>
                    <a:pt x="253" y="0"/>
                    <a:pt x="162" y="34"/>
                    <a:pt x="109" y="86"/>
                  </a:cubicBezTo>
                  <a:cubicBezTo>
                    <a:pt x="37" y="195"/>
                    <a:pt x="1" y="303"/>
                    <a:pt x="37" y="411"/>
                  </a:cubicBezTo>
                  <a:lnTo>
                    <a:pt x="10749" y="29697"/>
                  </a:lnTo>
                  <a:cubicBezTo>
                    <a:pt x="10785" y="29770"/>
                    <a:pt x="10857" y="29842"/>
                    <a:pt x="10929" y="29878"/>
                  </a:cubicBezTo>
                  <a:lnTo>
                    <a:pt x="68348" y="49895"/>
                  </a:lnTo>
                  <a:cubicBezTo>
                    <a:pt x="68380" y="49906"/>
                    <a:pt x="68411" y="49910"/>
                    <a:pt x="68442" y="49910"/>
                  </a:cubicBezTo>
                  <a:cubicBezTo>
                    <a:pt x="68517" y="49910"/>
                    <a:pt x="68586" y="49884"/>
                    <a:pt x="68637" y="49859"/>
                  </a:cubicBezTo>
                  <a:cubicBezTo>
                    <a:pt x="68709" y="49787"/>
                    <a:pt x="68745" y="49679"/>
                    <a:pt x="68745" y="49570"/>
                  </a:cubicBezTo>
                  <a:lnTo>
                    <a:pt x="65463" y="21618"/>
                  </a:lnTo>
                  <a:cubicBezTo>
                    <a:pt x="65427" y="21510"/>
                    <a:pt x="65355" y="21402"/>
                    <a:pt x="65246" y="21366"/>
                  </a:cubicBezTo>
                  <a:lnTo>
                    <a:pt x="434" y="14"/>
                  </a:lnTo>
                  <a:cubicBezTo>
                    <a:pt x="405" y="5"/>
                    <a:pt x="373" y="0"/>
                    <a:pt x="341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2" name="Google Shape;4752;gcc6c88134a_3_1"/>
            <p:cNvSpPr/>
            <p:nvPr/>
          </p:nvSpPr>
          <p:spPr>
            <a:xfrm>
              <a:off x="5068725" y="3813275"/>
              <a:ext cx="471600" cy="14450"/>
            </a:xfrm>
            <a:custGeom>
              <a:rect b="b" l="l" r="r" t="t"/>
              <a:pathLst>
                <a:path extrusionOk="0" h="578" w="18864">
                  <a:moveTo>
                    <a:pt x="325" y="0"/>
                  </a:moveTo>
                  <a:cubicBezTo>
                    <a:pt x="145" y="0"/>
                    <a:pt x="1" y="108"/>
                    <a:pt x="1" y="289"/>
                  </a:cubicBezTo>
                  <a:cubicBezTo>
                    <a:pt x="1" y="469"/>
                    <a:pt x="145" y="577"/>
                    <a:pt x="325" y="577"/>
                  </a:cubicBezTo>
                  <a:lnTo>
                    <a:pt x="18539" y="577"/>
                  </a:lnTo>
                  <a:cubicBezTo>
                    <a:pt x="18719" y="577"/>
                    <a:pt x="18864" y="469"/>
                    <a:pt x="18864" y="289"/>
                  </a:cubicBezTo>
                  <a:cubicBezTo>
                    <a:pt x="18864" y="108"/>
                    <a:pt x="18719" y="0"/>
                    <a:pt x="18539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3" name="Google Shape;4753;gcc6c88134a_3_1"/>
            <p:cNvSpPr/>
            <p:nvPr/>
          </p:nvSpPr>
          <p:spPr>
            <a:xfrm>
              <a:off x="4743225" y="3813275"/>
              <a:ext cx="174050" cy="14450"/>
            </a:xfrm>
            <a:custGeom>
              <a:rect b="b" l="l" r="r" t="t"/>
              <a:pathLst>
                <a:path extrusionOk="0" h="578" w="6962">
                  <a:moveTo>
                    <a:pt x="289" y="0"/>
                  </a:moveTo>
                  <a:cubicBezTo>
                    <a:pt x="145" y="0"/>
                    <a:pt x="0" y="108"/>
                    <a:pt x="0" y="289"/>
                  </a:cubicBezTo>
                  <a:cubicBezTo>
                    <a:pt x="0" y="469"/>
                    <a:pt x="145" y="577"/>
                    <a:pt x="289" y="577"/>
                  </a:cubicBezTo>
                  <a:lnTo>
                    <a:pt x="6673" y="577"/>
                  </a:lnTo>
                  <a:cubicBezTo>
                    <a:pt x="6853" y="577"/>
                    <a:pt x="6961" y="469"/>
                    <a:pt x="6961" y="289"/>
                  </a:cubicBezTo>
                  <a:cubicBezTo>
                    <a:pt x="6961" y="108"/>
                    <a:pt x="6853" y="0"/>
                    <a:pt x="6673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4" name="Google Shape;4754;gcc6c88134a_3_1"/>
            <p:cNvSpPr/>
            <p:nvPr/>
          </p:nvSpPr>
          <p:spPr>
            <a:xfrm>
              <a:off x="5445625" y="3896225"/>
              <a:ext cx="94700" cy="15350"/>
            </a:xfrm>
            <a:custGeom>
              <a:rect b="b" l="l" r="r" t="t"/>
              <a:pathLst>
                <a:path extrusionOk="0" h="614" w="3788">
                  <a:moveTo>
                    <a:pt x="289" y="0"/>
                  </a:moveTo>
                  <a:cubicBezTo>
                    <a:pt x="145" y="0"/>
                    <a:pt x="1" y="145"/>
                    <a:pt x="1" y="289"/>
                  </a:cubicBezTo>
                  <a:cubicBezTo>
                    <a:pt x="1" y="469"/>
                    <a:pt x="145" y="613"/>
                    <a:pt x="289" y="613"/>
                  </a:cubicBezTo>
                  <a:lnTo>
                    <a:pt x="3463" y="613"/>
                  </a:lnTo>
                  <a:cubicBezTo>
                    <a:pt x="3643" y="613"/>
                    <a:pt x="3788" y="469"/>
                    <a:pt x="3788" y="289"/>
                  </a:cubicBezTo>
                  <a:cubicBezTo>
                    <a:pt x="3788" y="145"/>
                    <a:pt x="3643" y="0"/>
                    <a:pt x="3463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5" name="Google Shape;4755;gcc6c88134a_3_1"/>
            <p:cNvSpPr/>
            <p:nvPr/>
          </p:nvSpPr>
          <p:spPr>
            <a:xfrm>
              <a:off x="5221125" y="3896225"/>
              <a:ext cx="174025" cy="15350"/>
            </a:xfrm>
            <a:custGeom>
              <a:rect b="b" l="l" r="r" t="t"/>
              <a:pathLst>
                <a:path extrusionOk="0" h="614" w="6961">
                  <a:moveTo>
                    <a:pt x="289" y="0"/>
                  </a:moveTo>
                  <a:cubicBezTo>
                    <a:pt x="144" y="0"/>
                    <a:pt x="0" y="145"/>
                    <a:pt x="0" y="289"/>
                  </a:cubicBezTo>
                  <a:cubicBezTo>
                    <a:pt x="0" y="469"/>
                    <a:pt x="144" y="613"/>
                    <a:pt x="289" y="613"/>
                  </a:cubicBezTo>
                  <a:lnTo>
                    <a:pt x="6672" y="613"/>
                  </a:lnTo>
                  <a:cubicBezTo>
                    <a:pt x="6817" y="613"/>
                    <a:pt x="6961" y="469"/>
                    <a:pt x="6961" y="289"/>
                  </a:cubicBezTo>
                  <a:cubicBezTo>
                    <a:pt x="6961" y="145"/>
                    <a:pt x="6817" y="0"/>
                    <a:pt x="6672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6" name="Google Shape;4756;gcc6c88134a_3_1"/>
            <p:cNvSpPr/>
            <p:nvPr/>
          </p:nvSpPr>
          <p:spPr>
            <a:xfrm>
              <a:off x="4743225" y="3896225"/>
              <a:ext cx="384150" cy="15350"/>
            </a:xfrm>
            <a:custGeom>
              <a:rect b="b" l="l" r="r" t="t"/>
              <a:pathLst>
                <a:path extrusionOk="0" h="614" w="15366">
                  <a:moveTo>
                    <a:pt x="289" y="0"/>
                  </a:moveTo>
                  <a:cubicBezTo>
                    <a:pt x="145" y="0"/>
                    <a:pt x="0" y="145"/>
                    <a:pt x="0" y="289"/>
                  </a:cubicBezTo>
                  <a:cubicBezTo>
                    <a:pt x="0" y="469"/>
                    <a:pt x="145" y="613"/>
                    <a:pt x="289" y="613"/>
                  </a:cubicBezTo>
                  <a:lnTo>
                    <a:pt x="15077" y="613"/>
                  </a:lnTo>
                  <a:cubicBezTo>
                    <a:pt x="15221" y="613"/>
                    <a:pt x="15365" y="469"/>
                    <a:pt x="15365" y="289"/>
                  </a:cubicBezTo>
                  <a:cubicBezTo>
                    <a:pt x="15365" y="145"/>
                    <a:pt x="15221" y="0"/>
                    <a:pt x="15077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7" name="Google Shape;4757;gcc6c88134a_3_1"/>
            <p:cNvSpPr/>
            <p:nvPr/>
          </p:nvSpPr>
          <p:spPr>
            <a:xfrm>
              <a:off x="5120125" y="3979175"/>
              <a:ext cx="420200" cy="15350"/>
            </a:xfrm>
            <a:custGeom>
              <a:rect b="b" l="l" r="r" t="t"/>
              <a:pathLst>
                <a:path extrusionOk="0" h="614" w="16808">
                  <a:moveTo>
                    <a:pt x="289" y="1"/>
                  </a:moveTo>
                  <a:cubicBezTo>
                    <a:pt x="109" y="1"/>
                    <a:pt x="1" y="145"/>
                    <a:pt x="1" y="325"/>
                  </a:cubicBezTo>
                  <a:cubicBezTo>
                    <a:pt x="1" y="469"/>
                    <a:pt x="109" y="614"/>
                    <a:pt x="289" y="614"/>
                  </a:cubicBezTo>
                  <a:lnTo>
                    <a:pt x="16483" y="614"/>
                  </a:lnTo>
                  <a:cubicBezTo>
                    <a:pt x="16663" y="614"/>
                    <a:pt x="16808" y="469"/>
                    <a:pt x="16808" y="325"/>
                  </a:cubicBezTo>
                  <a:cubicBezTo>
                    <a:pt x="16808" y="145"/>
                    <a:pt x="16663" y="1"/>
                    <a:pt x="16483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8" name="Google Shape;4758;gcc6c88134a_3_1"/>
            <p:cNvSpPr/>
            <p:nvPr/>
          </p:nvSpPr>
          <p:spPr>
            <a:xfrm>
              <a:off x="4743225" y="3979175"/>
              <a:ext cx="304800" cy="15350"/>
            </a:xfrm>
            <a:custGeom>
              <a:rect b="b" l="l" r="r" t="t"/>
              <a:pathLst>
                <a:path extrusionOk="0" h="614" w="12192">
                  <a:moveTo>
                    <a:pt x="289" y="1"/>
                  </a:moveTo>
                  <a:cubicBezTo>
                    <a:pt x="145" y="1"/>
                    <a:pt x="0" y="145"/>
                    <a:pt x="0" y="325"/>
                  </a:cubicBezTo>
                  <a:cubicBezTo>
                    <a:pt x="0" y="469"/>
                    <a:pt x="145" y="614"/>
                    <a:pt x="289" y="614"/>
                  </a:cubicBezTo>
                  <a:lnTo>
                    <a:pt x="11903" y="614"/>
                  </a:lnTo>
                  <a:cubicBezTo>
                    <a:pt x="12047" y="614"/>
                    <a:pt x="12191" y="469"/>
                    <a:pt x="12191" y="325"/>
                  </a:cubicBezTo>
                  <a:cubicBezTo>
                    <a:pt x="12191" y="145"/>
                    <a:pt x="12047" y="1"/>
                    <a:pt x="11903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9" name="Google Shape;4759;gcc6c88134a_3_1"/>
            <p:cNvSpPr/>
            <p:nvPr/>
          </p:nvSpPr>
          <p:spPr>
            <a:xfrm>
              <a:off x="5350950" y="4062125"/>
              <a:ext cx="189375" cy="15350"/>
            </a:xfrm>
            <a:custGeom>
              <a:rect b="b" l="l" r="r" t="t"/>
              <a:pathLst>
                <a:path extrusionOk="0" h="614" w="7575">
                  <a:moveTo>
                    <a:pt x="325" y="1"/>
                  </a:moveTo>
                  <a:cubicBezTo>
                    <a:pt x="145" y="1"/>
                    <a:pt x="1" y="145"/>
                    <a:pt x="1" y="325"/>
                  </a:cubicBezTo>
                  <a:cubicBezTo>
                    <a:pt x="1" y="470"/>
                    <a:pt x="145" y="614"/>
                    <a:pt x="325" y="614"/>
                  </a:cubicBezTo>
                  <a:lnTo>
                    <a:pt x="7250" y="614"/>
                  </a:lnTo>
                  <a:cubicBezTo>
                    <a:pt x="7430" y="614"/>
                    <a:pt x="7575" y="470"/>
                    <a:pt x="7575" y="325"/>
                  </a:cubicBezTo>
                  <a:cubicBezTo>
                    <a:pt x="7575" y="145"/>
                    <a:pt x="7430" y="1"/>
                    <a:pt x="7250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0" name="Google Shape;4760;gcc6c88134a_3_1"/>
            <p:cNvSpPr/>
            <p:nvPr/>
          </p:nvSpPr>
          <p:spPr>
            <a:xfrm>
              <a:off x="4917250" y="4062125"/>
              <a:ext cx="376925" cy="15350"/>
            </a:xfrm>
            <a:custGeom>
              <a:rect b="b" l="l" r="r" t="t"/>
              <a:pathLst>
                <a:path extrusionOk="0" h="614" w="15077">
                  <a:moveTo>
                    <a:pt x="289" y="1"/>
                  </a:moveTo>
                  <a:cubicBezTo>
                    <a:pt x="109" y="1"/>
                    <a:pt x="0" y="145"/>
                    <a:pt x="0" y="325"/>
                  </a:cubicBezTo>
                  <a:cubicBezTo>
                    <a:pt x="0" y="470"/>
                    <a:pt x="109" y="614"/>
                    <a:pt x="289" y="614"/>
                  </a:cubicBezTo>
                  <a:lnTo>
                    <a:pt x="14752" y="614"/>
                  </a:lnTo>
                  <a:cubicBezTo>
                    <a:pt x="14932" y="614"/>
                    <a:pt x="15076" y="470"/>
                    <a:pt x="15076" y="325"/>
                  </a:cubicBezTo>
                  <a:cubicBezTo>
                    <a:pt x="15076" y="145"/>
                    <a:pt x="14932" y="1"/>
                    <a:pt x="14752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1" name="Google Shape;4761;gcc6c88134a_3_1"/>
            <p:cNvSpPr/>
            <p:nvPr/>
          </p:nvSpPr>
          <p:spPr>
            <a:xfrm>
              <a:off x="4743225" y="4062125"/>
              <a:ext cx="109125" cy="15350"/>
            </a:xfrm>
            <a:custGeom>
              <a:rect b="b" l="l" r="r" t="t"/>
              <a:pathLst>
                <a:path extrusionOk="0" h="614" w="4365">
                  <a:moveTo>
                    <a:pt x="289" y="1"/>
                  </a:moveTo>
                  <a:cubicBezTo>
                    <a:pt x="145" y="1"/>
                    <a:pt x="0" y="145"/>
                    <a:pt x="0" y="325"/>
                  </a:cubicBezTo>
                  <a:cubicBezTo>
                    <a:pt x="0" y="470"/>
                    <a:pt x="145" y="614"/>
                    <a:pt x="289" y="614"/>
                  </a:cubicBezTo>
                  <a:lnTo>
                    <a:pt x="4076" y="614"/>
                  </a:lnTo>
                  <a:cubicBezTo>
                    <a:pt x="4220" y="614"/>
                    <a:pt x="4365" y="470"/>
                    <a:pt x="4365" y="325"/>
                  </a:cubicBezTo>
                  <a:cubicBezTo>
                    <a:pt x="4365" y="145"/>
                    <a:pt x="4220" y="1"/>
                    <a:pt x="4076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2" name="Google Shape;4762;gcc6c88134a_3_1"/>
            <p:cNvSpPr/>
            <p:nvPr/>
          </p:nvSpPr>
          <p:spPr>
            <a:xfrm>
              <a:off x="5068725" y="4135175"/>
              <a:ext cx="471600" cy="15350"/>
            </a:xfrm>
            <a:custGeom>
              <a:rect b="b" l="l" r="r" t="t"/>
              <a:pathLst>
                <a:path extrusionOk="0" h="614" w="18864">
                  <a:moveTo>
                    <a:pt x="325" y="0"/>
                  </a:moveTo>
                  <a:cubicBezTo>
                    <a:pt x="145" y="0"/>
                    <a:pt x="1" y="144"/>
                    <a:pt x="1" y="325"/>
                  </a:cubicBezTo>
                  <a:cubicBezTo>
                    <a:pt x="1" y="469"/>
                    <a:pt x="145" y="613"/>
                    <a:pt x="325" y="613"/>
                  </a:cubicBezTo>
                  <a:lnTo>
                    <a:pt x="18539" y="613"/>
                  </a:lnTo>
                  <a:cubicBezTo>
                    <a:pt x="18719" y="613"/>
                    <a:pt x="18864" y="469"/>
                    <a:pt x="18864" y="325"/>
                  </a:cubicBezTo>
                  <a:cubicBezTo>
                    <a:pt x="18864" y="144"/>
                    <a:pt x="18719" y="0"/>
                    <a:pt x="18539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3" name="Google Shape;4763;gcc6c88134a_3_1"/>
            <p:cNvSpPr/>
            <p:nvPr/>
          </p:nvSpPr>
          <p:spPr>
            <a:xfrm>
              <a:off x="4743225" y="4135175"/>
              <a:ext cx="174050" cy="15350"/>
            </a:xfrm>
            <a:custGeom>
              <a:rect b="b" l="l" r="r" t="t"/>
              <a:pathLst>
                <a:path extrusionOk="0" h="614" w="6962">
                  <a:moveTo>
                    <a:pt x="289" y="0"/>
                  </a:moveTo>
                  <a:cubicBezTo>
                    <a:pt x="145" y="0"/>
                    <a:pt x="0" y="144"/>
                    <a:pt x="0" y="325"/>
                  </a:cubicBezTo>
                  <a:cubicBezTo>
                    <a:pt x="0" y="469"/>
                    <a:pt x="145" y="613"/>
                    <a:pt x="289" y="613"/>
                  </a:cubicBezTo>
                  <a:lnTo>
                    <a:pt x="6673" y="613"/>
                  </a:lnTo>
                  <a:cubicBezTo>
                    <a:pt x="6853" y="613"/>
                    <a:pt x="6961" y="469"/>
                    <a:pt x="6961" y="325"/>
                  </a:cubicBezTo>
                  <a:cubicBezTo>
                    <a:pt x="6961" y="144"/>
                    <a:pt x="6853" y="0"/>
                    <a:pt x="6673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4" name="Google Shape;4764;gcc6c88134a_3_1"/>
            <p:cNvSpPr/>
            <p:nvPr/>
          </p:nvSpPr>
          <p:spPr>
            <a:xfrm>
              <a:off x="5445625" y="4218125"/>
              <a:ext cx="94700" cy="15350"/>
            </a:xfrm>
            <a:custGeom>
              <a:rect b="b" l="l" r="r" t="t"/>
              <a:pathLst>
                <a:path extrusionOk="0" h="614" w="3788">
                  <a:moveTo>
                    <a:pt x="289" y="0"/>
                  </a:moveTo>
                  <a:cubicBezTo>
                    <a:pt x="145" y="0"/>
                    <a:pt x="1" y="145"/>
                    <a:pt x="1" y="325"/>
                  </a:cubicBezTo>
                  <a:cubicBezTo>
                    <a:pt x="1" y="469"/>
                    <a:pt x="145" y="613"/>
                    <a:pt x="289" y="613"/>
                  </a:cubicBezTo>
                  <a:lnTo>
                    <a:pt x="3463" y="613"/>
                  </a:lnTo>
                  <a:cubicBezTo>
                    <a:pt x="3643" y="613"/>
                    <a:pt x="3788" y="469"/>
                    <a:pt x="3788" y="325"/>
                  </a:cubicBezTo>
                  <a:cubicBezTo>
                    <a:pt x="3788" y="145"/>
                    <a:pt x="3643" y="0"/>
                    <a:pt x="3463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5" name="Google Shape;4765;gcc6c88134a_3_1"/>
            <p:cNvSpPr/>
            <p:nvPr/>
          </p:nvSpPr>
          <p:spPr>
            <a:xfrm>
              <a:off x="5221125" y="4218125"/>
              <a:ext cx="174025" cy="15350"/>
            </a:xfrm>
            <a:custGeom>
              <a:rect b="b" l="l" r="r" t="t"/>
              <a:pathLst>
                <a:path extrusionOk="0" h="614" w="6961">
                  <a:moveTo>
                    <a:pt x="289" y="0"/>
                  </a:moveTo>
                  <a:cubicBezTo>
                    <a:pt x="144" y="0"/>
                    <a:pt x="0" y="145"/>
                    <a:pt x="0" y="325"/>
                  </a:cubicBezTo>
                  <a:cubicBezTo>
                    <a:pt x="0" y="469"/>
                    <a:pt x="144" y="613"/>
                    <a:pt x="289" y="613"/>
                  </a:cubicBezTo>
                  <a:lnTo>
                    <a:pt x="6672" y="613"/>
                  </a:lnTo>
                  <a:cubicBezTo>
                    <a:pt x="6817" y="613"/>
                    <a:pt x="6961" y="469"/>
                    <a:pt x="6961" y="325"/>
                  </a:cubicBezTo>
                  <a:cubicBezTo>
                    <a:pt x="6961" y="145"/>
                    <a:pt x="6817" y="0"/>
                    <a:pt x="6672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6" name="Google Shape;4766;gcc6c88134a_3_1"/>
            <p:cNvSpPr/>
            <p:nvPr/>
          </p:nvSpPr>
          <p:spPr>
            <a:xfrm>
              <a:off x="4743225" y="4218125"/>
              <a:ext cx="384150" cy="15350"/>
            </a:xfrm>
            <a:custGeom>
              <a:rect b="b" l="l" r="r" t="t"/>
              <a:pathLst>
                <a:path extrusionOk="0" h="614" w="15366">
                  <a:moveTo>
                    <a:pt x="289" y="0"/>
                  </a:moveTo>
                  <a:cubicBezTo>
                    <a:pt x="145" y="0"/>
                    <a:pt x="0" y="145"/>
                    <a:pt x="0" y="325"/>
                  </a:cubicBezTo>
                  <a:cubicBezTo>
                    <a:pt x="0" y="469"/>
                    <a:pt x="145" y="613"/>
                    <a:pt x="289" y="613"/>
                  </a:cubicBezTo>
                  <a:lnTo>
                    <a:pt x="15077" y="613"/>
                  </a:lnTo>
                  <a:cubicBezTo>
                    <a:pt x="15221" y="613"/>
                    <a:pt x="15365" y="469"/>
                    <a:pt x="15365" y="325"/>
                  </a:cubicBezTo>
                  <a:cubicBezTo>
                    <a:pt x="15365" y="145"/>
                    <a:pt x="15221" y="0"/>
                    <a:pt x="15077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7" name="Google Shape;4767;gcc6c88134a_3_1"/>
            <p:cNvSpPr/>
            <p:nvPr/>
          </p:nvSpPr>
          <p:spPr>
            <a:xfrm>
              <a:off x="5120125" y="4301975"/>
              <a:ext cx="420200" cy="14450"/>
            </a:xfrm>
            <a:custGeom>
              <a:rect b="b" l="l" r="r" t="t"/>
              <a:pathLst>
                <a:path extrusionOk="0" h="578" w="16808">
                  <a:moveTo>
                    <a:pt x="289" y="1"/>
                  </a:moveTo>
                  <a:cubicBezTo>
                    <a:pt x="109" y="1"/>
                    <a:pt x="1" y="109"/>
                    <a:pt x="1" y="289"/>
                  </a:cubicBezTo>
                  <a:cubicBezTo>
                    <a:pt x="1" y="469"/>
                    <a:pt x="109" y="578"/>
                    <a:pt x="289" y="578"/>
                  </a:cubicBezTo>
                  <a:lnTo>
                    <a:pt x="16483" y="578"/>
                  </a:lnTo>
                  <a:cubicBezTo>
                    <a:pt x="16663" y="578"/>
                    <a:pt x="16808" y="469"/>
                    <a:pt x="16808" y="289"/>
                  </a:cubicBezTo>
                  <a:cubicBezTo>
                    <a:pt x="16808" y="109"/>
                    <a:pt x="16663" y="1"/>
                    <a:pt x="16483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8" name="Google Shape;4768;gcc6c88134a_3_1"/>
            <p:cNvSpPr/>
            <p:nvPr/>
          </p:nvSpPr>
          <p:spPr>
            <a:xfrm>
              <a:off x="4743225" y="4301975"/>
              <a:ext cx="304800" cy="14450"/>
            </a:xfrm>
            <a:custGeom>
              <a:rect b="b" l="l" r="r" t="t"/>
              <a:pathLst>
                <a:path extrusionOk="0" h="578" w="12192">
                  <a:moveTo>
                    <a:pt x="289" y="1"/>
                  </a:moveTo>
                  <a:cubicBezTo>
                    <a:pt x="145" y="1"/>
                    <a:pt x="0" y="109"/>
                    <a:pt x="0" y="289"/>
                  </a:cubicBezTo>
                  <a:cubicBezTo>
                    <a:pt x="0" y="469"/>
                    <a:pt x="145" y="578"/>
                    <a:pt x="289" y="578"/>
                  </a:cubicBezTo>
                  <a:lnTo>
                    <a:pt x="11903" y="578"/>
                  </a:lnTo>
                  <a:cubicBezTo>
                    <a:pt x="12047" y="578"/>
                    <a:pt x="12191" y="469"/>
                    <a:pt x="12191" y="289"/>
                  </a:cubicBezTo>
                  <a:cubicBezTo>
                    <a:pt x="12191" y="109"/>
                    <a:pt x="12047" y="1"/>
                    <a:pt x="11903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9" name="Google Shape;4769;gcc6c88134a_3_1"/>
            <p:cNvSpPr/>
            <p:nvPr/>
          </p:nvSpPr>
          <p:spPr>
            <a:xfrm>
              <a:off x="5445625" y="4457975"/>
              <a:ext cx="94700" cy="15350"/>
            </a:xfrm>
            <a:custGeom>
              <a:rect b="b" l="l" r="r" t="t"/>
              <a:pathLst>
                <a:path extrusionOk="0" h="614" w="3788">
                  <a:moveTo>
                    <a:pt x="289" y="0"/>
                  </a:moveTo>
                  <a:cubicBezTo>
                    <a:pt x="145" y="0"/>
                    <a:pt x="1" y="144"/>
                    <a:pt x="1" y="289"/>
                  </a:cubicBezTo>
                  <a:cubicBezTo>
                    <a:pt x="1" y="469"/>
                    <a:pt x="145" y="613"/>
                    <a:pt x="289" y="613"/>
                  </a:cubicBezTo>
                  <a:lnTo>
                    <a:pt x="3463" y="613"/>
                  </a:lnTo>
                  <a:cubicBezTo>
                    <a:pt x="3643" y="613"/>
                    <a:pt x="3788" y="469"/>
                    <a:pt x="3788" y="289"/>
                  </a:cubicBezTo>
                  <a:cubicBezTo>
                    <a:pt x="3788" y="144"/>
                    <a:pt x="3643" y="0"/>
                    <a:pt x="3463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0" name="Google Shape;4770;gcc6c88134a_3_1"/>
            <p:cNvSpPr/>
            <p:nvPr/>
          </p:nvSpPr>
          <p:spPr>
            <a:xfrm>
              <a:off x="5221125" y="4457975"/>
              <a:ext cx="174025" cy="15350"/>
            </a:xfrm>
            <a:custGeom>
              <a:rect b="b" l="l" r="r" t="t"/>
              <a:pathLst>
                <a:path extrusionOk="0" h="614" w="6961">
                  <a:moveTo>
                    <a:pt x="289" y="0"/>
                  </a:moveTo>
                  <a:cubicBezTo>
                    <a:pt x="144" y="0"/>
                    <a:pt x="0" y="144"/>
                    <a:pt x="0" y="289"/>
                  </a:cubicBezTo>
                  <a:cubicBezTo>
                    <a:pt x="0" y="469"/>
                    <a:pt x="144" y="613"/>
                    <a:pt x="289" y="613"/>
                  </a:cubicBezTo>
                  <a:lnTo>
                    <a:pt x="6672" y="613"/>
                  </a:lnTo>
                  <a:cubicBezTo>
                    <a:pt x="6817" y="613"/>
                    <a:pt x="6961" y="469"/>
                    <a:pt x="6961" y="289"/>
                  </a:cubicBezTo>
                  <a:cubicBezTo>
                    <a:pt x="6961" y="144"/>
                    <a:pt x="6817" y="0"/>
                    <a:pt x="6672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1" name="Google Shape;4771;gcc6c88134a_3_1"/>
            <p:cNvSpPr/>
            <p:nvPr/>
          </p:nvSpPr>
          <p:spPr>
            <a:xfrm>
              <a:off x="4743225" y="4457975"/>
              <a:ext cx="384150" cy="15350"/>
            </a:xfrm>
            <a:custGeom>
              <a:rect b="b" l="l" r="r" t="t"/>
              <a:pathLst>
                <a:path extrusionOk="0" h="614" w="15366">
                  <a:moveTo>
                    <a:pt x="289" y="0"/>
                  </a:moveTo>
                  <a:cubicBezTo>
                    <a:pt x="145" y="0"/>
                    <a:pt x="0" y="144"/>
                    <a:pt x="0" y="289"/>
                  </a:cubicBezTo>
                  <a:cubicBezTo>
                    <a:pt x="0" y="469"/>
                    <a:pt x="145" y="613"/>
                    <a:pt x="289" y="613"/>
                  </a:cubicBezTo>
                  <a:lnTo>
                    <a:pt x="15077" y="613"/>
                  </a:lnTo>
                  <a:cubicBezTo>
                    <a:pt x="15221" y="613"/>
                    <a:pt x="15365" y="469"/>
                    <a:pt x="15365" y="289"/>
                  </a:cubicBezTo>
                  <a:cubicBezTo>
                    <a:pt x="15365" y="144"/>
                    <a:pt x="15221" y="0"/>
                    <a:pt x="15077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2" name="Google Shape;4772;gcc6c88134a_3_1"/>
            <p:cNvSpPr/>
            <p:nvPr/>
          </p:nvSpPr>
          <p:spPr>
            <a:xfrm>
              <a:off x="5120125" y="4540925"/>
              <a:ext cx="420200" cy="15350"/>
            </a:xfrm>
            <a:custGeom>
              <a:rect b="b" l="l" r="r" t="t"/>
              <a:pathLst>
                <a:path extrusionOk="0" h="614" w="16808">
                  <a:moveTo>
                    <a:pt x="289" y="0"/>
                  </a:moveTo>
                  <a:cubicBezTo>
                    <a:pt x="109" y="0"/>
                    <a:pt x="1" y="145"/>
                    <a:pt x="1" y="325"/>
                  </a:cubicBezTo>
                  <a:cubicBezTo>
                    <a:pt x="1" y="469"/>
                    <a:pt x="109" y="613"/>
                    <a:pt x="289" y="613"/>
                  </a:cubicBezTo>
                  <a:lnTo>
                    <a:pt x="16483" y="613"/>
                  </a:lnTo>
                  <a:cubicBezTo>
                    <a:pt x="16663" y="613"/>
                    <a:pt x="16808" y="469"/>
                    <a:pt x="16808" y="325"/>
                  </a:cubicBezTo>
                  <a:cubicBezTo>
                    <a:pt x="16808" y="145"/>
                    <a:pt x="16663" y="0"/>
                    <a:pt x="16483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3" name="Google Shape;4773;gcc6c88134a_3_1"/>
            <p:cNvSpPr/>
            <p:nvPr/>
          </p:nvSpPr>
          <p:spPr>
            <a:xfrm>
              <a:off x="4743225" y="4540925"/>
              <a:ext cx="304800" cy="15350"/>
            </a:xfrm>
            <a:custGeom>
              <a:rect b="b" l="l" r="r" t="t"/>
              <a:pathLst>
                <a:path extrusionOk="0" h="614" w="12192">
                  <a:moveTo>
                    <a:pt x="289" y="0"/>
                  </a:moveTo>
                  <a:cubicBezTo>
                    <a:pt x="145" y="0"/>
                    <a:pt x="0" y="145"/>
                    <a:pt x="0" y="325"/>
                  </a:cubicBezTo>
                  <a:cubicBezTo>
                    <a:pt x="0" y="469"/>
                    <a:pt x="145" y="613"/>
                    <a:pt x="289" y="613"/>
                  </a:cubicBezTo>
                  <a:lnTo>
                    <a:pt x="11903" y="613"/>
                  </a:lnTo>
                  <a:cubicBezTo>
                    <a:pt x="12047" y="613"/>
                    <a:pt x="12191" y="469"/>
                    <a:pt x="12191" y="325"/>
                  </a:cubicBezTo>
                  <a:cubicBezTo>
                    <a:pt x="12191" y="145"/>
                    <a:pt x="12047" y="0"/>
                    <a:pt x="11903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4" name="Google Shape;4774;gcc6c88134a_3_1"/>
            <p:cNvSpPr/>
            <p:nvPr/>
          </p:nvSpPr>
          <p:spPr>
            <a:xfrm>
              <a:off x="5350950" y="4623875"/>
              <a:ext cx="189375" cy="15350"/>
            </a:xfrm>
            <a:custGeom>
              <a:rect b="b" l="l" r="r" t="t"/>
              <a:pathLst>
                <a:path extrusionOk="0" h="614" w="7575">
                  <a:moveTo>
                    <a:pt x="325" y="1"/>
                  </a:moveTo>
                  <a:cubicBezTo>
                    <a:pt x="145" y="1"/>
                    <a:pt x="1" y="145"/>
                    <a:pt x="1" y="325"/>
                  </a:cubicBezTo>
                  <a:cubicBezTo>
                    <a:pt x="1" y="469"/>
                    <a:pt x="145" y="614"/>
                    <a:pt x="325" y="614"/>
                  </a:cubicBezTo>
                  <a:lnTo>
                    <a:pt x="7250" y="614"/>
                  </a:lnTo>
                  <a:cubicBezTo>
                    <a:pt x="7430" y="614"/>
                    <a:pt x="7575" y="469"/>
                    <a:pt x="7575" y="325"/>
                  </a:cubicBezTo>
                  <a:cubicBezTo>
                    <a:pt x="7575" y="145"/>
                    <a:pt x="7430" y="1"/>
                    <a:pt x="7250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5" name="Google Shape;4775;gcc6c88134a_3_1"/>
            <p:cNvSpPr/>
            <p:nvPr/>
          </p:nvSpPr>
          <p:spPr>
            <a:xfrm>
              <a:off x="4917250" y="4623875"/>
              <a:ext cx="376925" cy="15350"/>
            </a:xfrm>
            <a:custGeom>
              <a:rect b="b" l="l" r="r" t="t"/>
              <a:pathLst>
                <a:path extrusionOk="0" h="614" w="15077">
                  <a:moveTo>
                    <a:pt x="289" y="1"/>
                  </a:moveTo>
                  <a:cubicBezTo>
                    <a:pt x="109" y="1"/>
                    <a:pt x="0" y="145"/>
                    <a:pt x="0" y="325"/>
                  </a:cubicBezTo>
                  <a:cubicBezTo>
                    <a:pt x="0" y="469"/>
                    <a:pt x="109" y="614"/>
                    <a:pt x="289" y="614"/>
                  </a:cubicBezTo>
                  <a:lnTo>
                    <a:pt x="14752" y="614"/>
                  </a:lnTo>
                  <a:cubicBezTo>
                    <a:pt x="14932" y="614"/>
                    <a:pt x="15076" y="469"/>
                    <a:pt x="15076" y="325"/>
                  </a:cubicBezTo>
                  <a:cubicBezTo>
                    <a:pt x="15076" y="145"/>
                    <a:pt x="14932" y="1"/>
                    <a:pt x="14752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6" name="Google Shape;4776;gcc6c88134a_3_1"/>
            <p:cNvSpPr/>
            <p:nvPr/>
          </p:nvSpPr>
          <p:spPr>
            <a:xfrm>
              <a:off x="4743225" y="4623875"/>
              <a:ext cx="109125" cy="15350"/>
            </a:xfrm>
            <a:custGeom>
              <a:rect b="b" l="l" r="r" t="t"/>
              <a:pathLst>
                <a:path extrusionOk="0" h="614" w="4365">
                  <a:moveTo>
                    <a:pt x="289" y="1"/>
                  </a:moveTo>
                  <a:cubicBezTo>
                    <a:pt x="145" y="1"/>
                    <a:pt x="0" y="145"/>
                    <a:pt x="0" y="325"/>
                  </a:cubicBezTo>
                  <a:cubicBezTo>
                    <a:pt x="0" y="469"/>
                    <a:pt x="145" y="614"/>
                    <a:pt x="289" y="614"/>
                  </a:cubicBezTo>
                  <a:lnTo>
                    <a:pt x="4076" y="614"/>
                  </a:lnTo>
                  <a:cubicBezTo>
                    <a:pt x="4220" y="614"/>
                    <a:pt x="4365" y="469"/>
                    <a:pt x="4365" y="325"/>
                  </a:cubicBezTo>
                  <a:cubicBezTo>
                    <a:pt x="4365" y="145"/>
                    <a:pt x="4220" y="1"/>
                    <a:pt x="4076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7" name="Google Shape;4777;gcc6c88134a_3_1"/>
            <p:cNvSpPr/>
            <p:nvPr/>
          </p:nvSpPr>
          <p:spPr>
            <a:xfrm>
              <a:off x="5068725" y="4696900"/>
              <a:ext cx="471600" cy="15375"/>
            </a:xfrm>
            <a:custGeom>
              <a:rect b="b" l="l" r="r" t="t"/>
              <a:pathLst>
                <a:path extrusionOk="0" h="615" w="18864">
                  <a:moveTo>
                    <a:pt x="325" y="1"/>
                  </a:moveTo>
                  <a:cubicBezTo>
                    <a:pt x="145" y="1"/>
                    <a:pt x="1" y="145"/>
                    <a:pt x="1" y="289"/>
                  </a:cubicBezTo>
                  <a:cubicBezTo>
                    <a:pt x="1" y="470"/>
                    <a:pt x="145" y="614"/>
                    <a:pt x="325" y="614"/>
                  </a:cubicBezTo>
                  <a:lnTo>
                    <a:pt x="18539" y="614"/>
                  </a:lnTo>
                  <a:cubicBezTo>
                    <a:pt x="18719" y="614"/>
                    <a:pt x="18864" y="470"/>
                    <a:pt x="18864" y="289"/>
                  </a:cubicBezTo>
                  <a:cubicBezTo>
                    <a:pt x="18864" y="145"/>
                    <a:pt x="18719" y="1"/>
                    <a:pt x="18539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8" name="Google Shape;4778;gcc6c88134a_3_1"/>
            <p:cNvSpPr/>
            <p:nvPr/>
          </p:nvSpPr>
          <p:spPr>
            <a:xfrm>
              <a:off x="4743225" y="4696900"/>
              <a:ext cx="174050" cy="15375"/>
            </a:xfrm>
            <a:custGeom>
              <a:rect b="b" l="l" r="r" t="t"/>
              <a:pathLst>
                <a:path extrusionOk="0" h="615" w="6962">
                  <a:moveTo>
                    <a:pt x="289" y="1"/>
                  </a:moveTo>
                  <a:cubicBezTo>
                    <a:pt x="145" y="1"/>
                    <a:pt x="0" y="145"/>
                    <a:pt x="0" y="289"/>
                  </a:cubicBezTo>
                  <a:cubicBezTo>
                    <a:pt x="0" y="470"/>
                    <a:pt x="145" y="614"/>
                    <a:pt x="289" y="614"/>
                  </a:cubicBezTo>
                  <a:lnTo>
                    <a:pt x="6673" y="614"/>
                  </a:lnTo>
                  <a:cubicBezTo>
                    <a:pt x="6853" y="614"/>
                    <a:pt x="6961" y="470"/>
                    <a:pt x="6961" y="289"/>
                  </a:cubicBezTo>
                  <a:cubicBezTo>
                    <a:pt x="6961" y="145"/>
                    <a:pt x="6853" y="1"/>
                    <a:pt x="6673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9" name="Google Shape;4779;gcc6c88134a_3_1"/>
            <p:cNvSpPr/>
            <p:nvPr/>
          </p:nvSpPr>
          <p:spPr>
            <a:xfrm>
              <a:off x="5445625" y="4779875"/>
              <a:ext cx="94700" cy="15350"/>
            </a:xfrm>
            <a:custGeom>
              <a:rect b="b" l="l" r="r" t="t"/>
              <a:pathLst>
                <a:path extrusionOk="0" h="614" w="3788">
                  <a:moveTo>
                    <a:pt x="289" y="0"/>
                  </a:moveTo>
                  <a:cubicBezTo>
                    <a:pt x="145" y="0"/>
                    <a:pt x="1" y="144"/>
                    <a:pt x="1" y="325"/>
                  </a:cubicBezTo>
                  <a:cubicBezTo>
                    <a:pt x="1" y="469"/>
                    <a:pt x="145" y="613"/>
                    <a:pt x="289" y="613"/>
                  </a:cubicBezTo>
                  <a:lnTo>
                    <a:pt x="3463" y="613"/>
                  </a:lnTo>
                  <a:cubicBezTo>
                    <a:pt x="3643" y="613"/>
                    <a:pt x="3788" y="469"/>
                    <a:pt x="3788" y="325"/>
                  </a:cubicBezTo>
                  <a:cubicBezTo>
                    <a:pt x="3788" y="144"/>
                    <a:pt x="3643" y="0"/>
                    <a:pt x="3463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0" name="Google Shape;4780;gcc6c88134a_3_1"/>
            <p:cNvSpPr/>
            <p:nvPr/>
          </p:nvSpPr>
          <p:spPr>
            <a:xfrm>
              <a:off x="5221125" y="4779875"/>
              <a:ext cx="174025" cy="15350"/>
            </a:xfrm>
            <a:custGeom>
              <a:rect b="b" l="l" r="r" t="t"/>
              <a:pathLst>
                <a:path extrusionOk="0" h="614" w="6961">
                  <a:moveTo>
                    <a:pt x="289" y="0"/>
                  </a:moveTo>
                  <a:cubicBezTo>
                    <a:pt x="144" y="0"/>
                    <a:pt x="0" y="144"/>
                    <a:pt x="0" y="325"/>
                  </a:cubicBezTo>
                  <a:cubicBezTo>
                    <a:pt x="0" y="469"/>
                    <a:pt x="144" y="613"/>
                    <a:pt x="289" y="613"/>
                  </a:cubicBezTo>
                  <a:lnTo>
                    <a:pt x="6672" y="613"/>
                  </a:lnTo>
                  <a:cubicBezTo>
                    <a:pt x="6817" y="613"/>
                    <a:pt x="6961" y="469"/>
                    <a:pt x="6961" y="325"/>
                  </a:cubicBezTo>
                  <a:cubicBezTo>
                    <a:pt x="6961" y="144"/>
                    <a:pt x="6817" y="0"/>
                    <a:pt x="6672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1" name="Google Shape;4781;gcc6c88134a_3_1"/>
            <p:cNvSpPr/>
            <p:nvPr/>
          </p:nvSpPr>
          <p:spPr>
            <a:xfrm>
              <a:off x="4743225" y="4779875"/>
              <a:ext cx="384150" cy="15350"/>
            </a:xfrm>
            <a:custGeom>
              <a:rect b="b" l="l" r="r" t="t"/>
              <a:pathLst>
                <a:path extrusionOk="0" h="614" w="15366">
                  <a:moveTo>
                    <a:pt x="289" y="0"/>
                  </a:moveTo>
                  <a:cubicBezTo>
                    <a:pt x="145" y="0"/>
                    <a:pt x="0" y="144"/>
                    <a:pt x="0" y="325"/>
                  </a:cubicBezTo>
                  <a:cubicBezTo>
                    <a:pt x="0" y="469"/>
                    <a:pt x="145" y="613"/>
                    <a:pt x="289" y="613"/>
                  </a:cubicBezTo>
                  <a:lnTo>
                    <a:pt x="15077" y="613"/>
                  </a:lnTo>
                  <a:cubicBezTo>
                    <a:pt x="15221" y="613"/>
                    <a:pt x="15365" y="469"/>
                    <a:pt x="15365" y="325"/>
                  </a:cubicBezTo>
                  <a:cubicBezTo>
                    <a:pt x="15365" y="144"/>
                    <a:pt x="15221" y="0"/>
                    <a:pt x="15077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2" name="Google Shape;4782;gcc6c88134a_3_1"/>
            <p:cNvSpPr/>
            <p:nvPr/>
          </p:nvSpPr>
          <p:spPr>
            <a:xfrm>
              <a:off x="5619650" y="3718600"/>
              <a:ext cx="671775" cy="1228275"/>
            </a:xfrm>
            <a:custGeom>
              <a:rect b="b" l="l" r="r" t="t"/>
              <a:pathLst>
                <a:path extrusionOk="0" h="49131" w="26871">
                  <a:moveTo>
                    <a:pt x="17529" y="0"/>
                  </a:moveTo>
                  <a:cubicBezTo>
                    <a:pt x="17385" y="0"/>
                    <a:pt x="17277" y="108"/>
                    <a:pt x="17241" y="253"/>
                  </a:cubicBezTo>
                  <a:lnTo>
                    <a:pt x="12408" y="36428"/>
                  </a:lnTo>
                  <a:lnTo>
                    <a:pt x="8440" y="16302"/>
                  </a:lnTo>
                  <a:cubicBezTo>
                    <a:pt x="8404" y="16158"/>
                    <a:pt x="8296" y="16050"/>
                    <a:pt x="8152" y="16050"/>
                  </a:cubicBezTo>
                  <a:cubicBezTo>
                    <a:pt x="7972" y="16050"/>
                    <a:pt x="7863" y="16158"/>
                    <a:pt x="7863" y="16302"/>
                  </a:cubicBezTo>
                  <a:lnTo>
                    <a:pt x="4870" y="43569"/>
                  </a:lnTo>
                  <a:lnTo>
                    <a:pt x="2958" y="38159"/>
                  </a:lnTo>
                  <a:cubicBezTo>
                    <a:pt x="2927" y="38065"/>
                    <a:pt x="2815" y="37972"/>
                    <a:pt x="2691" y="37972"/>
                  </a:cubicBezTo>
                  <a:cubicBezTo>
                    <a:pt x="2672" y="37972"/>
                    <a:pt x="2653" y="37974"/>
                    <a:pt x="2634" y="37979"/>
                  </a:cubicBezTo>
                  <a:cubicBezTo>
                    <a:pt x="2525" y="37979"/>
                    <a:pt x="2417" y="38087"/>
                    <a:pt x="2381" y="38195"/>
                  </a:cubicBezTo>
                  <a:lnTo>
                    <a:pt x="37" y="48763"/>
                  </a:lnTo>
                  <a:cubicBezTo>
                    <a:pt x="1" y="48943"/>
                    <a:pt x="109" y="49087"/>
                    <a:pt x="253" y="49124"/>
                  </a:cubicBezTo>
                  <a:cubicBezTo>
                    <a:pt x="277" y="49128"/>
                    <a:pt x="300" y="49131"/>
                    <a:pt x="322" y="49131"/>
                  </a:cubicBezTo>
                  <a:cubicBezTo>
                    <a:pt x="470" y="49131"/>
                    <a:pt x="582" y="49032"/>
                    <a:pt x="614" y="48907"/>
                  </a:cubicBezTo>
                  <a:lnTo>
                    <a:pt x="2742" y="39349"/>
                  </a:lnTo>
                  <a:lnTo>
                    <a:pt x="4725" y="45012"/>
                  </a:lnTo>
                  <a:cubicBezTo>
                    <a:pt x="4798" y="45156"/>
                    <a:pt x="4906" y="45228"/>
                    <a:pt x="5050" y="45228"/>
                  </a:cubicBezTo>
                  <a:cubicBezTo>
                    <a:pt x="5194" y="45192"/>
                    <a:pt x="5303" y="45084"/>
                    <a:pt x="5303" y="44940"/>
                  </a:cubicBezTo>
                  <a:lnTo>
                    <a:pt x="8224" y="18358"/>
                  </a:lnTo>
                  <a:lnTo>
                    <a:pt x="12155" y="38339"/>
                  </a:lnTo>
                  <a:cubicBezTo>
                    <a:pt x="12191" y="38484"/>
                    <a:pt x="12300" y="38556"/>
                    <a:pt x="12444" y="38556"/>
                  </a:cubicBezTo>
                  <a:cubicBezTo>
                    <a:pt x="12624" y="38556"/>
                    <a:pt x="12732" y="38448"/>
                    <a:pt x="12732" y="38303"/>
                  </a:cubicBezTo>
                  <a:lnTo>
                    <a:pt x="17529" y="2633"/>
                  </a:lnTo>
                  <a:lnTo>
                    <a:pt x="22723" y="44182"/>
                  </a:lnTo>
                  <a:cubicBezTo>
                    <a:pt x="22723" y="44291"/>
                    <a:pt x="22831" y="44399"/>
                    <a:pt x="22975" y="44435"/>
                  </a:cubicBezTo>
                  <a:cubicBezTo>
                    <a:pt x="22995" y="44441"/>
                    <a:pt x="23015" y="44444"/>
                    <a:pt x="23036" y="44444"/>
                  </a:cubicBezTo>
                  <a:cubicBezTo>
                    <a:pt x="23131" y="44444"/>
                    <a:pt x="23234" y="44380"/>
                    <a:pt x="23264" y="44291"/>
                  </a:cubicBezTo>
                  <a:lnTo>
                    <a:pt x="25176" y="40792"/>
                  </a:lnTo>
                  <a:lnTo>
                    <a:pt x="26258" y="48474"/>
                  </a:lnTo>
                  <a:cubicBezTo>
                    <a:pt x="26258" y="48631"/>
                    <a:pt x="26367" y="48734"/>
                    <a:pt x="26514" y="48734"/>
                  </a:cubicBezTo>
                  <a:cubicBezTo>
                    <a:pt x="26536" y="48734"/>
                    <a:pt x="26559" y="48731"/>
                    <a:pt x="26582" y="48727"/>
                  </a:cubicBezTo>
                  <a:cubicBezTo>
                    <a:pt x="26726" y="48727"/>
                    <a:pt x="26871" y="48583"/>
                    <a:pt x="26835" y="48402"/>
                  </a:cubicBezTo>
                  <a:lnTo>
                    <a:pt x="25680" y="39782"/>
                  </a:lnTo>
                  <a:cubicBezTo>
                    <a:pt x="25644" y="39674"/>
                    <a:pt x="25536" y="39566"/>
                    <a:pt x="25428" y="39530"/>
                  </a:cubicBezTo>
                  <a:cubicBezTo>
                    <a:pt x="25284" y="39530"/>
                    <a:pt x="25176" y="39566"/>
                    <a:pt x="25103" y="39674"/>
                  </a:cubicBezTo>
                  <a:lnTo>
                    <a:pt x="23192" y="43172"/>
                  </a:lnTo>
                  <a:lnTo>
                    <a:pt x="17854" y="289"/>
                  </a:lnTo>
                  <a:cubicBezTo>
                    <a:pt x="17818" y="108"/>
                    <a:pt x="17710" y="0"/>
                    <a:pt x="17529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3" name="Google Shape;4783;gcc6c88134a_3_1"/>
            <p:cNvSpPr/>
            <p:nvPr/>
          </p:nvSpPr>
          <p:spPr>
            <a:xfrm>
              <a:off x="4803625" y="3226950"/>
              <a:ext cx="1458050" cy="440500"/>
            </a:xfrm>
            <a:custGeom>
              <a:rect b="b" l="l" r="r" t="t"/>
              <a:pathLst>
                <a:path extrusionOk="0" h="17620" w="58322">
                  <a:moveTo>
                    <a:pt x="57979" y="1"/>
                  </a:moveTo>
                  <a:cubicBezTo>
                    <a:pt x="57907" y="1"/>
                    <a:pt x="57835" y="28"/>
                    <a:pt x="57780" y="82"/>
                  </a:cubicBezTo>
                  <a:lnTo>
                    <a:pt x="44508" y="14112"/>
                  </a:lnTo>
                  <a:lnTo>
                    <a:pt x="32281" y="4879"/>
                  </a:lnTo>
                  <a:cubicBezTo>
                    <a:pt x="32216" y="4846"/>
                    <a:pt x="32151" y="4828"/>
                    <a:pt x="32090" y="4828"/>
                  </a:cubicBezTo>
                  <a:cubicBezTo>
                    <a:pt x="32014" y="4828"/>
                    <a:pt x="31944" y="4855"/>
                    <a:pt x="31884" y="4915"/>
                  </a:cubicBezTo>
                  <a:lnTo>
                    <a:pt x="23697" y="12344"/>
                  </a:lnTo>
                  <a:lnTo>
                    <a:pt x="13995" y="3652"/>
                  </a:lnTo>
                  <a:cubicBezTo>
                    <a:pt x="13941" y="3598"/>
                    <a:pt x="13869" y="3571"/>
                    <a:pt x="13797" y="3571"/>
                  </a:cubicBezTo>
                  <a:cubicBezTo>
                    <a:pt x="13724" y="3571"/>
                    <a:pt x="13652" y="3598"/>
                    <a:pt x="13598" y="3652"/>
                  </a:cubicBezTo>
                  <a:lnTo>
                    <a:pt x="145" y="17105"/>
                  </a:lnTo>
                  <a:cubicBezTo>
                    <a:pt x="1" y="17214"/>
                    <a:pt x="1" y="17430"/>
                    <a:pt x="145" y="17538"/>
                  </a:cubicBezTo>
                  <a:cubicBezTo>
                    <a:pt x="199" y="17592"/>
                    <a:pt x="271" y="17619"/>
                    <a:pt x="344" y="17619"/>
                  </a:cubicBezTo>
                  <a:cubicBezTo>
                    <a:pt x="416" y="17619"/>
                    <a:pt x="488" y="17592"/>
                    <a:pt x="542" y="17538"/>
                  </a:cubicBezTo>
                  <a:lnTo>
                    <a:pt x="13815" y="4265"/>
                  </a:lnTo>
                  <a:lnTo>
                    <a:pt x="23517" y="12958"/>
                  </a:lnTo>
                  <a:cubicBezTo>
                    <a:pt x="23571" y="13012"/>
                    <a:pt x="23643" y="13039"/>
                    <a:pt x="23715" y="13039"/>
                  </a:cubicBezTo>
                  <a:cubicBezTo>
                    <a:pt x="23787" y="13039"/>
                    <a:pt x="23859" y="13012"/>
                    <a:pt x="23913" y="12958"/>
                  </a:cubicBezTo>
                  <a:lnTo>
                    <a:pt x="32101" y="5528"/>
                  </a:lnTo>
                  <a:lnTo>
                    <a:pt x="44327" y="14761"/>
                  </a:lnTo>
                  <a:cubicBezTo>
                    <a:pt x="44388" y="14806"/>
                    <a:pt x="44455" y="14826"/>
                    <a:pt x="44520" y="14826"/>
                  </a:cubicBezTo>
                  <a:cubicBezTo>
                    <a:pt x="44610" y="14826"/>
                    <a:pt x="44697" y="14788"/>
                    <a:pt x="44760" y="14725"/>
                  </a:cubicBezTo>
                  <a:lnTo>
                    <a:pt x="58213" y="514"/>
                  </a:lnTo>
                  <a:cubicBezTo>
                    <a:pt x="58321" y="406"/>
                    <a:pt x="58321" y="190"/>
                    <a:pt x="58177" y="82"/>
                  </a:cubicBezTo>
                  <a:cubicBezTo>
                    <a:pt x="58123" y="28"/>
                    <a:pt x="58051" y="1"/>
                    <a:pt x="57979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4" name="Google Shape;4784;gcc6c88134a_3_1"/>
            <p:cNvSpPr/>
            <p:nvPr/>
          </p:nvSpPr>
          <p:spPr>
            <a:xfrm>
              <a:off x="5103900" y="3278575"/>
              <a:ext cx="89275" cy="89275"/>
            </a:xfrm>
            <a:custGeom>
              <a:rect b="b" l="l" r="r" t="t"/>
              <a:pathLst>
                <a:path extrusionOk="0" h="3571" w="3571">
                  <a:moveTo>
                    <a:pt x="1804" y="0"/>
                  </a:moveTo>
                  <a:cubicBezTo>
                    <a:pt x="794" y="0"/>
                    <a:pt x="0" y="830"/>
                    <a:pt x="0" y="1804"/>
                  </a:cubicBezTo>
                  <a:cubicBezTo>
                    <a:pt x="0" y="2778"/>
                    <a:pt x="794" y="3571"/>
                    <a:pt x="1804" y="3571"/>
                  </a:cubicBezTo>
                  <a:cubicBezTo>
                    <a:pt x="2777" y="3571"/>
                    <a:pt x="3571" y="2778"/>
                    <a:pt x="3571" y="1804"/>
                  </a:cubicBezTo>
                  <a:cubicBezTo>
                    <a:pt x="3571" y="830"/>
                    <a:pt x="2777" y="0"/>
                    <a:pt x="1804" y="0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5" name="Google Shape;4785;gcc6c88134a_3_1"/>
            <p:cNvSpPr/>
            <p:nvPr/>
          </p:nvSpPr>
          <p:spPr>
            <a:xfrm>
              <a:off x="5096675" y="3271350"/>
              <a:ext cx="103725" cy="103725"/>
            </a:xfrm>
            <a:custGeom>
              <a:rect b="b" l="l" r="r" t="t"/>
              <a:pathLst>
                <a:path extrusionOk="0" h="4149" w="4149">
                  <a:moveTo>
                    <a:pt x="2093" y="614"/>
                  </a:moveTo>
                  <a:cubicBezTo>
                    <a:pt x="2886" y="614"/>
                    <a:pt x="3571" y="1263"/>
                    <a:pt x="3571" y="2093"/>
                  </a:cubicBezTo>
                  <a:cubicBezTo>
                    <a:pt x="3571" y="2886"/>
                    <a:pt x="2886" y="3571"/>
                    <a:pt x="2093" y="3571"/>
                  </a:cubicBezTo>
                  <a:cubicBezTo>
                    <a:pt x="1263" y="3571"/>
                    <a:pt x="614" y="2886"/>
                    <a:pt x="614" y="2093"/>
                  </a:cubicBezTo>
                  <a:cubicBezTo>
                    <a:pt x="614" y="1263"/>
                    <a:pt x="1263" y="614"/>
                    <a:pt x="2093" y="614"/>
                  </a:cubicBezTo>
                  <a:close/>
                  <a:moveTo>
                    <a:pt x="2093" y="1"/>
                  </a:moveTo>
                  <a:cubicBezTo>
                    <a:pt x="939" y="1"/>
                    <a:pt x="1" y="939"/>
                    <a:pt x="1" y="2093"/>
                  </a:cubicBezTo>
                  <a:cubicBezTo>
                    <a:pt x="1" y="3247"/>
                    <a:pt x="939" y="4149"/>
                    <a:pt x="2093" y="4149"/>
                  </a:cubicBezTo>
                  <a:cubicBezTo>
                    <a:pt x="3211" y="4149"/>
                    <a:pt x="4148" y="3247"/>
                    <a:pt x="4148" y="2093"/>
                  </a:cubicBezTo>
                  <a:cubicBezTo>
                    <a:pt x="4148" y="939"/>
                    <a:pt x="3211" y="1"/>
                    <a:pt x="2093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6" name="Google Shape;4786;gcc6c88134a_3_1"/>
            <p:cNvSpPr/>
            <p:nvPr/>
          </p:nvSpPr>
          <p:spPr>
            <a:xfrm>
              <a:off x="5561050" y="3311025"/>
              <a:ext cx="89275" cy="88400"/>
            </a:xfrm>
            <a:custGeom>
              <a:rect b="b" l="l" r="r" t="t"/>
              <a:pathLst>
                <a:path extrusionOk="0" h="3536" w="3571">
                  <a:moveTo>
                    <a:pt x="1804" y="1"/>
                  </a:moveTo>
                  <a:cubicBezTo>
                    <a:pt x="794" y="1"/>
                    <a:pt x="0" y="794"/>
                    <a:pt x="0" y="1768"/>
                  </a:cubicBezTo>
                  <a:cubicBezTo>
                    <a:pt x="0" y="2742"/>
                    <a:pt x="794" y="3535"/>
                    <a:pt x="1804" y="3535"/>
                  </a:cubicBezTo>
                  <a:cubicBezTo>
                    <a:pt x="2777" y="3535"/>
                    <a:pt x="3571" y="2742"/>
                    <a:pt x="3571" y="1768"/>
                  </a:cubicBezTo>
                  <a:cubicBezTo>
                    <a:pt x="3571" y="794"/>
                    <a:pt x="2777" y="1"/>
                    <a:pt x="1804" y="1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7" name="Google Shape;4787;gcc6c88134a_3_1"/>
            <p:cNvSpPr/>
            <p:nvPr/>
          </p:nvSpPr>
          <p:spPr>
            <a:xfrm>
              <a:off x="5553825" y="3302925"/>
              <a:ext cx="103725" cy="104600"/>
            </a:xfrm>
            <a:custGeom>
              <a:rect b="b" l="l" r="r" t="t"/>
              <a:pathLst>
                <a:path extrusionOk="0" h="4184" w="4149">
                  <a:moveTo>
                    <a:pt x="2093" y="613"/>
                  </a:moveTo>
                  <a:cubicBezTo>
                    <a:pt x="2886" y="613"/>
                    <a:pt x="3535" y="1263"/>
                    <a:pt x="3535" y="2092"/>
                  </a:cubicBezTo>
                  <a:cubicBezTo>
                    <a:pt x="3535" y="2922"/>
                    <a:pt x="2886" y="3571"/>
                    <a:pt x="2093" y="3571"/>
                  </a:cubicBezTo>
                  <a:cubicBezTo>
                    <a:pt x="1263" y="3571"/>
                    <a:pt x="614" y="2922"/>
                    <a:pt x="614" y="2092"/>
                  </a:cubicBezTo>
                  <a:cubicBezTo>
                    <a:pt x="614" y="1263"/>
                    <a:pt x="1263" y="613"/>
                    <a:pt x="2093" y="613"/>
                  </a:cubicBezTo>
                  <a:close/>
                  <a:moveTo>
                    <a:pt x="2093" y="0"/>
                  </a:moveTo>
                  <a:cubicBezTo>
                    <a:pt x="939" y="0"/>
                    <a:pt x="1" y="938"/>
                    <a:pt x="1" y="2092"/>
                  </a:cubicBezTo>
                  <a:cubicBezTo>
                    <a:pt x="1" y="3246"/>
                    <a:pt x="939" y="4184"/>
                    <a:pt x="2093" y="4184"/>
                  </a:cubicBezTo>
                  <a:cubicBezTo>
                    <a:pt x="3211" y="4184"/>
                    <a:pt x="4148" y="3246"/>
                    <a:pt x="4148" y="2092"/>
                  </a:cubicBezTo>
                  <a:cubicBezTo>
                    <a:pt x="4148" y="938"/>
                    <a:pt x="3211" y="0"/>
                    <a:pt x="2093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8" name="Google Shape;4788;gcc6c88134a_3_1"/>
            <p:cNvSpPr/>
            <p:nvPr/>
          </p:nvSpPr>
          <p:spPr>
            <a:xfrm>
              <a:off x="5872125" y="3545475"/>
              <a:ext cx="89300" cy="89275"/>
            </a:xfrm>
            <a:custGeom>
              <a:rect b="b" l="l" r="r" t="t"/>
              <a:pathLst>
                <a:path extrusionOk="0" h="3571" w="3572">
                  <a:moveTo>
                    <a:pt x="1768" y="0"/>
                  </a:moveTo>
                  <a:cubicBezTo>
                    <a:pt x="794" y="0"/>
                    <a:pt x="0" y="794"/>
                    <a:pt x="0" y="1768"/>
                  </a:cubicBezTo>
                  <a:cubicBezTo>
                    <a:pt x="0" y="2777"/>
                    <a:pt x="794" y="3571"/>
                    <a:pt x="1768" y="3571"/>
                  </a:cubicBezTo>
                  <a:cubicBezTo>
                    <a:pt x="2778" y="3571"/>
                    <a:pt x="3571" y="2777"/>
                    <a:pt x="3571" y="1768"/>
                  </a:cubicBezTo>
                  <a:cubicBezTo>
                    <a:pt x="3571" y="794"/>
                    <a:pt x="2778" y="0"/>
                    <a:pt x="1768" y="0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9" name="Google Shape;4789;gcc6c88134a_3_1"/>
            <p:cNvSpPr/>
            <p:nvPr/>
          </p:nvSpPr>
          <p:spPr>
            <a:xfrm>
              <a:off x="5864900" y="3538250"/>
              <a:ext cx="103725" cy="103725"/>
            </a:xfrm>
            <a:custGeom>
              <a:rect b="b" l="l" r="r" t="t"/>
              <a:pathLst>
                <a:path extrusionOk="0" h="4149" w="4149">
                  <a:moveTo>
                    <a:pt x="2057" y="578"/>
                  </a:moveTo>
                  <a:cubicBezTo>
                    <a:pt x="2886" y="614"/>
                    <a:pt x="3535" y="1263"/>
                    <a:pt x="3535" y="2057"/>
                  </a:cubicBezTo>
                  <a:cubicBezTo>
                    <a:pt x="3535" y="2886"/>
                    <a:pt x="2886" y="3535"/>
                    <a:pt x="2057" y="3535"/>
                  </a:cubicBezTo>
                  <a:cubicBezTo>
                    <a:pt x="1263" y="3535"/>
                    <a:pt x="614" y="2886"/>
                    <a:pt x="614" y="2057"/>
                  </a:cubicBezTo>
                  <a:cubicBezTo>
                    <a:pt x="614" y="1263"/>
                    <a:pt x="1263" y="614"/>
                    <a:pt x="2057" y="578"/>
                  </a:cubicBezTo>
                  <a:close/>
                  <a:moveTo>
                    <a:pt x="2057" y="1"/>
                  </a:moveTo>
                  <a:cubicBezTo>
                    <a:pt x="939" y="1"/>
                    <a:pt x="1" y="938"/>
                    <a:pt x="1" y="2057"/>
                  </a:cubicBezTo>
                  <a:cubicBezTo>
                    <a:pt x="1" y="3211"/>
                    <a:pt x="939" y="4148"/>
                    <a:pt x="2057" y="4148"/>
                  </a:cubicBezTo>
                  <a:cubicBezTo>
                    <a:pt x="3211" y="4148"/>
                    <a:pt x="4149" y="3211"/>
                    <a:pt x="4149" y="2057"/>
                  </a:cubicBezTo>
                  <a:cubicBezTo>
                    <a:pt x="4149" y="938"/>
                    <a:pt x="3211" y="1"/>
                    <a:pt x="2057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0" name="Google Shape;4790;gcc6c88134a_3_1"/>
            <p:cNvSpPr/>
            <p:nvPr/>
          </p:nvSpPr>
          <p:spPr>
            <a:xfrm>
              <a:off x="6202150" y="3190200"/>
              <a:ext cx="89275" cy="88400"/>
            </a:xfrm>
            <a:custGeom>
              <a:rect b="b" l="l" r="r" t="t"/>
              <a:pathLst>
                <a:path extrusionOk="0" h="3536" w="3571">
                  <a:moveTo>
                    <a:pt x="1803" y="1"/>
                  </a:moveTo>
                  <a:cubicBezTo>
                    <a:pt x="793" y="1"/>
                    <a:pt x="0" y="794"/>
                    <a:pt x="0" y="1768"/>
                  </a:cubicBezTo>
                  <a:cubicBezTo>
                    <a:pt x="0" y="2742"/>
                    <a:pt x="793" y="3535"/>
                    <a:pt x="1803" y="3535"/>
                  </a:cubicBezTo>
                  <a:cubicBezTo>
                    <a:pt x="2777" y="3535"/>
                    <a:pt x="3571" y="2742"/>
                    <a:pt x="3571" y="1768"/>
                  </a:cubicBezTo>
                  <a:cubicBezTo>
                    <a:pt x="3571" y="794"/>
                    <a:pt x="2777" y="1"/>
                    <a:pt x="1803" y="1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1" name="Google Shape;4791;gcc6c88134a_3_1"/>
            <p:cNvSpPr/>
            <p:nvPr/>
          </p:nvSpPr>
          <p:spPr>
            <a:xfrm>
              <a:off x="6194925" y="3183000"/>
              <a:ext cx="103725" cy="103700"/>
            </a:xfrm>
            <a:custGeom>
              <a:rect b="b" l="l" r="r" t="t"/>
              <a:pathLst>
                <a:path extrusionOk="0" h="4148" w="4149">
                  <a:moveTo>
                    <a:pt x="2092" y="577"/>
                  </a:moveTo>
                  <a:cubicBezTo>
                    <a:pt x="2886" y="577"/>
                    <a:pt x="3535" y="1263"/>
                    <a:pt x="3535" y="2056"/>
                  </a:cubicBezTo>
                  <a:cubicBezTo>
                    <a:pt x="3535" y="2886"/>
                    <a:pt x="2886" y="3535"/>
                    <a:pt x="2092" y="3535"/>
                  </a:cubicBezTo>
                  <a:cubicBezTo>
                    <a:pt x="1263" y="3535"/>
                    <a:pt x="614" y="2886"/>
                    <a:pt x="614" y="2056"/>
                  </a:cubicBezTo>
                  <a:cubicBezTo>
                    <a:pt x="614" y="1263"/>
                    <a:pt x="1263" y="577"/>
                    <a:pt x="2092" y="577"/>
                  </a:cubicBezTo>
                  <a:close/>
                  <a:moveTo>
                    <a:pt x="2092" y="0"/>
                  </a:moveTo>
                  <a:cubicBezTo>
                    <a:pt x="938" y="0"/>
                    <a:pt x="0" y="902"/>
                    <a:pt x="0" y="2056"/>
                  </a:cubicBezTo>
                  <a:cubicBezTo>
                    <a:pt x="0" y="3210"/>
                    <a:pt x="938" y="4148"/>
                    <a:pt x="2092" y="4148"/>
                  </a:cubicBezTo>
                  <a:cubicBezTo>
                    <a:pt x="3210" y="4148"/>
                    <a:pt x="4148" y="3210"/>
                    <a:pt x="4148" y="2056"/>
                  </a:cubicBezTo>
                  <a:cubicBezTo>
                    <a:pt x="4148" y="902"/>
                    <a:pt x="3210" y="0"/>
                    <a:pt x="2092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2" name="Google Shape;4792;gcc6c88134a_3_1"/>
            <p:cNvSpPr/>
            <p:nvPr/>
          </p:nvSpPr>
          <p:spPr>
            <a:xfrm>
              <a:off x="4767575" y="3615800"/>
              <a:ext cx="89275" cy="88400"/>
            </a:xfrm>
            <a:custGeom>
              <a:rect b="b" l="l" r="r" t="t"/>
              <a:pathLst>
                <a:path extrusionOk="0" h="3536" w="3571">
                  <a:moveTo>
                    <a:pt x="1804" y="0"/>
                  </a:moveTo>
                  <a:cubicBezTo>
                    <a:pt x="794" y="0"/>
                    <a:pt x="0" y="794"/>
                    <a:pt x="0" y="1768"/>
                  </a:cubicBezTo>
                  <a:cubicBezTo>
                    <a:pt x="0" y="2742"/>
                    <a:pt x="794" y="3535"/>
                    <a:pt x="1804" y="3535"/>
                  </a:cubicBezTo>
                  <a:cubicBezTo>
                    <a:pt x="2777" y="3535"/>
                    <a:pt x="3571" y="2742"/>
                    <a:pt x="3571" y="1768"/>
                  </a:cubicBezTo>
                  <a:cubicBezTo>
                    <a:pt x="3571" y="794"/>
                    <a:pt x="2777" y="0"/>
                    <a:pt x="1804" y="0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3" name="Google Shape;4793;gcc6c88134a_3_1"/>
            <p:cNvSpPr/>
            <p:nvPr/>
          </p:nvSpPr>
          <p:spPr>
            <a:xfrm>
              <a:off x="4760350" y="3607675"/>
              <a:ext cx="103725" cy="103725"/>
            </a:xfrm>
            <a:custGeom>
              <a:rect b="b" l="l" r="r" t="t"/>
              <a:pathLst>
                <a:path extrusionOk="0" h="4149" w="4149">
                  <a:moveTo>
                    <a:pt x="2093" y="614"/>
                  </a:moveTo>
                  <a:cubicBezTo>
                    <a:pt x="2886" y="614"/>
                    <a:pt x="3535" y="1263"/>
                    <a:pt x="3571" y="2093"/>
                  </a:cubicBezTo>
                  <a:cubicBezTo>
                    <a:pt x="3535" y="2886"/>
                    <a:pt x="2886" y="3572"/>
                    <a:pt x="2093" y="3572"/>
                  </a:cubicBezTo>
                  <a:cubicBezTo>
                    <a:pt x="1263" y="3572"/>
                    <a:pt x="614" y="2886"/>
                    <a:pt x="614" y="2093"/>
                  </a:cubicBezTo>
                  <a:cubicBezTo>
                    <a:pt x="614" y="1263"/>
                    <a:pt x="1263" y="614"/>
                    <a:pt x="2093" y="614"/>
                  </a:cubicBezTo>
                  <a:close/>
                  <a:moveTo>
                    <a:pt x="2093" y="1"/>
                  </a:moveTo>
                  <a:cubicBezTo>
                    <a:pt x="938" y="1"/>
                    <a:pt x="1" y="939"/>
                    <a:pt x="1" y="2093"/>
                  </a:cubicBezTo>
                  <a:cubicBezTo>
                    <a:pt x="1" y="3247"/>
                    <a:pt x="938" y="4149"/>
                    <a:pt x="2093" y="4149"/>
                  </a:cubicBezTo>
                  <a:cubicBezTo>
                    <a:pt x="3211" y="4149"/>
                    <a:pt x="4148" y="3247"/>
                    <a:pt x="4148" y="2093"/>
                  </a:cubicBezTo>
                  <a:cubicBezTo>
                    <a:pt x="4148" y="939"/>
                    <a:pt x="3211" y="1"/>
                    <a:pt x="2093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4" name="Google Shape;4794;gcc6c88134a_3_1"/>
            <p:cNvSpPr/>
            <p:nvPr/>
          </p:nvSpPr>
          <p:spPr>
            <a:xfrm>
              <a:off x="5351850" y="3488650"/>
              <a:ext cx="89300" cy="88400"/>
            </a:xfrm>
            <a:custGeom>
              <a:rect b="b" l="l" r="r" t="t"/>
              <a:pathLst>
                <a:path extrusionOk="0" h="3536" w="3572">
                  <a:moveTo>
                    <a:pt x="1768" y="1"/>
                  </a:moveTo>
                  <a:cubicBezTo>
                    <a:pt x="794" y="1"/>
                    <a:pt x="1" y="794"/>
                    <a:pt x="1" y="1768"/>
                  </a:cubicBezTo>
                  <a:cubicBezTo>
                    <a:pt x="1" y="2742"/>
                    <a:pt x="794" y="3536"/>
                    <a:pt x="1768" y="3536"/>
                  </a:cubicBezTo>
                  <a:cubicBezTo>
                    <a:pt x="2742" y="3536"/>
                    <a:pt x="3571" y="2742"/>
                    <a:pt x="3571" y="1768"/>
                  </a:cubicBezTo>
                  <a:cubicBezTo>
                    <a:pt x="3571" y="794"/>
                    <a:pt x="2742" y="1"/>
                    <a:pt x="1768" y="1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5" name="Google Shape;4795;gcc6c88134a_3_1"/>
            <p:cNvSpPr/>
            <p:nvPr/>
          </p:nvSpPr>
          <p:spPr>
            <a:xfrm>
              <a:off x="5344650" y="3480550"/>
              <a:ext cx="103700" cy="104625"/>
            </a:xfrm>
            <a:custGeom>
              <a:rect b="b" l="l" r="r" t="t"/>
              <a:pathLst>
                <a:path extrusionOk="0" h="4185" w="4148">
                  <a:moveTo>
                    <a:pt x="2056" y="614"/>
                  </a:moveTo>
                  <a:cubicBezTo>
                    <a:pt x="2886" y="614"/>
                    <a:pt x="3535" y="1263"/>
                    <a:pt x="3535" y="2092"/>
                  </a:cubicBezTo>
                  <a:cubicBezTo>
                    <a:pt x="3535" y="2922"/>
                    <a:pt x="2886" y="3571"/>
                    <a:pt x="2056" y="3571"/>
                  </a:cubicBezTo>
                  <a:cubicBezTo>
                    <a:pt x="1263" y="3571"/>
                    <a:pt x="577" y="2922"/>
                    <a:pt x="577" y="2092"/>
                  </a:cubicBezTo>
                  <a:cubicBezTo>
                    <a:pt x="577" y="1263"/>
                    <a:pt x="1263" y="614"/>
                    <a:pt x="2056" y="614"/>
                  </a:cubicBezTo>
                  <a:close/>
                  <a:moveTo>
                    <a:pt x="2056" y="0"/>
                  </a:moveTo>
                  <a:cubicBezTo>
                    <a:pt x="902" y="0"/>
                    <a:pt x="0" y="938"/>
                    <a:pt x="0" y="2092"/>
                  </a:cubicBezTo>
                  <a:cubicBezTo>
                    <a:pt x="0" y="3246"/>
                    <a:pt x="902" y="4184"/>
                    <a:pt x="2056" y="4184"/>
                  </a:cubicBezTo>
                  <a:cubicBezTo>
                    <a:pt x="3210" y="4184"/>
                    <a:pt x="4148" y="3246"/>
                    <a:pt x="4148" y="2092"/>
                  </a:cubicBezTo>
                  <a:cubicBezTo>
                    <a:pt x="4148" y="938"/>
                    <a:pt x="3210" y="0"/>
                    <a:pt x="2056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6" name="Google Shape;4796;gcc6c88134a_3_1"/>
            <p:cNvSpPr/>
            <p:nvPr/>
          </p:nvSpPr>
          <p:spPr>
            <a:xfrm>
              <a:off x="2393450" y="2124425"/>
              <a:ext cx="147900" cy="90200"/>
            </a:xfrm>
            <a:custGeom>
              <a:rect b="b" l="l" r="r" t="t"/>
              <a:pathLst>
                <a:path extrusionOk="0" h="3608" w="5916">
                  <a:moveTo>
                    <a:pt x="5563" y="0"/>
                  </a:moveTo>
                  <a:cubicBezTo>
                    <a:pt x="5511" y="0"/>
                    <a:pt x="5459" y="12"/>
                    <a:pt x="5411" y="36"/>
                  </a:cubicBezTo>
                  <a:lnTo>
                    <a:pt x="181" y="3066"/>
                  </a:lnTo>
                  <a:cubicBezTo>
                    <a:pt x="37" y="3138"/>
                    <a:pt x="1" y="3319"/>
                    <a:pt x="73" y="3463"/>
                  </a:cubicBezTo>
                  <a:cubicBezTo>
                    <a:pt x="145" y="3559"/>
                    <a:pt x="249" y="3607"/>
                    <a:pt x="353" y="3607"/>
                  </a:cubicBezTo>
                  <a:cubicBezTo>
                    <a:pt x="405" y="3607"/>
                    <a:pt x="457" y="3595"/>
                    <a:pt x="506" y="3571"/>
                  </a:cubicBezTo>
                  <a:lnTo>
                    <a:pt x="5735" y="578"/>
                  </a:lnTo>
                  <a:cubicBezTo>
                    <a:pt x="5880" y="469"/>
                    <a:pt x="5916" y="289"/>
                    <a:pt x="5843" y="145"/>
                  </a:cubicBezTo>
                  <a:cubicBezTo>
                    <a:pt x="5771" y="49"/>
                    <a:pt x="5667" y="0"/>
                    <a:pt x="5563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7" name="Google Shape;4797;gcc6c88134a_3_1"/>
            <p:cNvSpPr/>
            <p:nvPr/>
          </p:nvSpPr>
          <p:spPr>
            <a:xfrm>
              <a:off x="1756875" y="1902825"/>
              <a:ext cx="783575" cy="901950"/>
            </a:xfrm>
            <a:custGeom>
              <a:rect b="b" l="l" r="r" t="t"/>
              <a:pathLst>
                <a:path extrusionOk="0" h="36078" w="31343">
                  <a:moveTo>
                    <a:pt x="15653" y="641"/>
                  </a:moveTo>
                  <a:lnTo>
                    <a:pt x="30729" y="9333"/>
                  </a:lnTo>
                  <a:lnTo>
                    <a:pt x="30729" y="26718"/>
                  </a:lnTo>
                  <a:lnTo>
                    <a:pt x="15653" y="35446"/>
                  </a:lnTo>
                  <a:lnTo>
                    <a:pt x="613" y="26718"/>
                  </a:lnTo>
                  <a:lnTo>
                    <a:pt x="613" y="9358"/>
                  </a:lnTo>
                  <a:lnTo>
                    <a:pt x="15653" y="641"/>
                  </a:lnTo>
                  <a:close/>
                  <a:moveTo>
                    <a:pt x="15671" y="1"/>
                  </a:moveTo>
                  <a:cubicBezTo>
                    <a:pt x="15617" y="1"/>
                    <a:pt x="15563" y="10"/>
                    <a:pt x="15509" y="28"/>
                  </a:cubicBezTo>
                  <a:lnTo>
                    <a:pt x="144" y="8900"/>
                  </a:lnTo>
                  <a:cubicBezTo>
                    <a:pt x="72" y="8973"/>
                    <a:pt x="0" y="9045"/>
                    <a:pt x="0" y="9153"/>
                  </a:cubicBezTo>
                  <a:lnTo>
                    <a:pt x="0" y="26898"/>
                  </a:lnTo>
                  <a:cubicBezTo>
                    <a:pt x="0" y="27006"/>
                    <a:pt x="72" y="27114"/>
                    <a:pt x="144" y="27150"/>
                  </a:cubicBezTo>
                  <a:lnTo>
                    <a:pt x="15509" y="36023"/>
                  </a:lnTo>
                  <a:cubicBezTo>
                    <a:pt x="15563" y="36059"/>
                    <a:pt x="15617" y="36077"/>
                    <a:pt x="15671" y="36077"/>
                  </a:cubicBezTo>
                  <a:cubicBezTo>
                    <a:pt x="15725" y="36077"/>
                    <a:pt x="15780" y="36059"/>
                    <a:pt x="15834" y="36023"/>
                  </a:cubicBezTo>
                  <a:lnTo>
                    <a:pt x="31198" y="27150"/>
                  </a:lnTo>
                  <a:cubicBezTo>
                    <a:pt x="31270" y="27114"/>
                    <a:pt x="31343" y="27006"/>
                    <a:pt x="31343" y="26898"/>
                  </a:cubicBezTo>
                  <a:lnTo>
                    <a:pt x="31343" y="9153"/>
                  </a:lnTo>
                  <a:cubicBezTo>
                    <a:pt x="31343" y="9045"/>
                    <a:pt x="31270" y="8973"/>
                    <a:pt x="31198" y="8900"/>
                  </a:cubicBezTo>
                  <a:lnTo>
                    <a:pt x="15834" y="28"/>
                  </a:lnTo>
                  <a:cubicBezTo>
                    <a:pt x="15780" y="10"/>
                    <a:pt x="15725" y="1"/>
                    <a:pt x="15671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8" name="Google Shape;4798;gcc6c88134a_3_1"/>
            <p:cNvSpPr/>
            <p:nvPr/>
          </p:nvSpPr>
          <p:spPr>
            <a:xfrm>
              <a:off x="1887600" y="2053425"/>
              <a:ext cx="522100" cy="600750"/>
            </a:xfrm>
            <a:custGeom>
              <a:rect b="b" l="l" r="r" t="t"/>
              <a:pathLst>
                <a:path extrusionOk="0" h="24030" w="20884">
                  <a:moveTo>
                    <a:pt x="10424" y="640"/>
                  </a:moveTo>
                  <a:lnTo>
                    <a:pt x="20271" y="6339"/>
                  </a:lnTo>
                  <a:lnTo>
                    <a:pt x="20271" y="17700"/>
                  </a:lnTo>
                  <a:lnTo>
                    <a:pt x="10424" y="23363"/>
                  </a:lnTo>
                  <a:lnTo>
                    <a:pt x="614" y="17700"/>
                  </a:lnTo>
                  <a:lnTo>
                    <a:pt x="614" y="6307"/>
                  </a:lnTo>
                  <a:lnTo>
                    <a:pt x="10424" y="640"/>
                  </a:lnTo>
                  <a:close/>
                  <a:moveTo>
                    <a:pt x="10442" y="0"/>
                  </a:moveTo>
                  <a:cubicBezTo>
                    <a:pt x="10388" y="0"/>
                    <a:pt x="10334" y="9"/>
                    <a:pt x="10280" y="27"/>
                  </a:cubicBezTo>
                  <a:lnTo>
                    <a:pt x="145" y="5906"/>
                  </a:lnTo>
                  <a:cubicBezTo>
                    <a:pt x="73" y="5942"/>
                    <a:pt x="1" y="6050"/>
                    <a:pt x="1" y="6159"/>
                  </a:cubicBezTo>
                  <a:lnTo>
                    <a:pt x="1" y="17880"/>
                  </a:lnTo>
                  <a:cubicBezTo>
                    <a:pt x="1" y="17989"/>
                    <a:pt x="73" y="18061"/>
                    <a:pt x="145" y="18133"/>
                  </a:cubicBezTo>
                  <a:lnTo>
                    <a:pt x="10280" y="23976"/>
                  </a:lnTo>
                  <a:cubicBezTo>
                    <a:pt x="10334" y="24012"/>
                    <a:pt x="10388" y="24030"/>
                    <a:pt x="10442" y="24030"/>
                  </a:cubicBezTo>
                  <a:cubicBezTo>
                    <a:pt x="10496" y="24030"/>
                    <a:pt x="10551" y="24012"/>
                    <a:pt x="10605" y="23976"/>
                  </a:cubicBezTo>
                  <a:lnTo>
                    <a:pt x="20740" y="18133"/>
                  </a:lnTo>
                  <a:cubicBezTo>
                    <a:pt x="20812" y="18061"/>
                    <a:pt x="20884" y="17989"/>
                    <a:pt x="20884" y="17880"/>
                  </a:cubicBezTo>
                  <a:lnTo>
                    <a:pt x="20884" y="6159"/>
                  </a:lnTo>
                  <a:cubicBezTo>
                    <a:pt x="20884" y="6050"/>
                    <a:pt x="20812" y="5942"/>
                    <a:pt x="20740" y="5906"/>
                  </a:cubicBezTo>
                  <a:lnTo>
                    <a:pt x="10605" y="27"/>
                  </a:lnTo>
                  <a:cubicBezTo>
                    <a:pt x="10551" y="9"/>
                    <a:pt x="10496" y="0"/>
                    <a:pt x="10442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9" name="Google Shape;4799;gcc6c88134a_3_1"/>
            <p:cNvSpPr/>
            <p:nvPr/>
          </p:nvSpPr>
          <p:spPr>
            <a:xfrm>
              <a:off x="2140975" y="1573500"/>
              <a:ext cx="15350" cy="344475"/>
            </a:xfrm>
            <a:custGeom>
              <a:rect b="b" l="l" r="r" t="t"/>
              <a:pathLst>
                <a:path extrusionOk="0" h="13779" w="614">
                  <a:moveTo>
                    <a:pt x="289" y="0"/>
                  </a:moveTo>
                  <a:cubicBezTo>
                    <a:pt x="145" y="0"/>
                    <a:pt x="1" y="109"/>
                    <a:pt x="1" y="289"/>
                  </a:cubicBezTo>
                  <a:lnTo>
                    <a:pt x="1" y="13453"/>
                  </a:lnTo>
                  <a:cubicBezTo>
                    <a:pt x="1" y="13634"/>
                    <a:pt x="145" y="13778"/>
                    <a:pt x="289" y="13778"/>
                  </a:cubicBezTo>
                  <a:cubicBezTo>
                    <a:pt x="470" y="13778"/>
                    <a:pt x="614" y="13634"/>
                    <a:pt x="614" y="13453"/>
                  </a:cubicBezTo>
                  <a:lnTo>
                    <a:pt x="614" y="289"/>
                  </a:lnTo>
                  <a:cubicBezTo>
                    <a:pt x="614" y="109"/>
                    <a:pt x="470" y="0"/>
                    <a:pt x="289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0" name="Google Shape;4800;gcc6c88134a_3_1"/>
            <p:cNvSpPr/>
            <p:nvPr/>
          </p:nvSpPr>
          <p:spPr>
            <a:xfrm>
              <a:off x="2083275" y="1499550"/>
              <a:ext cx="129875" cy="129875"/>
            </a:xfrm>
            <a:custGeom>
              <a:rect b="b" l="l" r="r" t="t"/>
              <a:pathLst>
                <a:path extrusionOk="0" h="5195" w="5195">
                  <a:moveTo>
                    <a:pt x="2597" y="1"/>
                  </a:moveTo>
                  <a:cubicBezTo>
                    <a:pt x="1191" y="1"/>
                    <a:pt x="1" y="1155"/>
                    <a:pt x="1" y="2598"/>
                  </a:cubicBezTo>
                  <a:cubicBezTo>
                    <a:pt x="1" y="4040"/>
                    <a:pt x="1191" y="5195"/>
                    <a:pt x="2597" y="5195"/>
                  </a:cubicBezTo>
                  <a:cubicBezTo>
                    <a:pt x="4040" y="5195"/>
                    <a:pt x="5194" y="4040"/>
                    <a:pt x="5194" y="2598"/>
                  </a:cubicBezTo>
                  <a:cubicBezTo>
                    <a:pt x="5194" y="1155"/>
                    <a:pt x="4040" y="1"/>
                    <a:pt x="2597" y="1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1" name="Google Shape;4801;gcc6c88134a_3_1"/>
            <p:cNvSpPr/>
            <p:nvPr/>
          </p:nvSpPr>
          <p:spPr>
            <a:xfrm>
              <a:off x="2076050" y="1492350"/>
              <a:ext cx="145200" cy="144300"/>
            </a:xfrm>
            <a:custGeom>
              <a:rect b="b" l="l" r="r" t="t"/>
              <a:pathLst>
                <a:path extrusionOk="0" h="5772" w="5808">
                  <a:moveTo>
                    <a:pt x="2886" y="577"/>
                  </a:moveTo>
                  <a:cubicBezTo>
                    <a:pt x="3536" y="577"/>
                    <a:pt x="4113" y="830"/>
                    <a:pt x="4509" y="1263"/>
                  </a:cubicBezTo>
                  <a:cubicBezTo>
                    <a:pt x="4942" y="1659"/>
                    <a:pt x="5195" y="2237"/>
                    <a:pt x="5195" y="2886"/>
                  </a:cubicBezTo>
                  <a:cubicBezTo>
                    <a:pt x="5195" y="3499"/>
                    <a:pt x="4942" y="4076"/>
                    <a:pt x="4509" y="4509"/>
                  </a:cubicBezTo>
                  <a:cubicBezTo>
                    <a:pt x="4113" y="4906"/>
                    <a:pt x="3536" y="5158"/>
                    <a:pt x="2886" y="5158"/>
                  </a:cubicBezTo>
                  <a:cubicBezTo>
                    <a:pt x="2273" y="5158"/>
                    <a:pt x="1696" y="4906"/>
                    <a:pt x="1263" y="4509"/>
                  </a:cubicBezTo>
                  <a:cubicBezTo>
                    <a:pt x="867" y="4076"/>
                    <a:pt x="614" y="3499"/>
                    <a:pt x="614" y="2886"/>
                  </a:cubicBezTo>
                  <a:cubicBezTo>
                    <a:pt x="614" y="2237"/>
                    <a:pt x="867" y="1659"/>
                    <a:pt x="1263" y="1263"/>
                  </a:cubicBezTo>
                  <a:cubicBezTo>
                    <a:pt x="1696" y="830"/>
                    <a:pt x="2273" y="577"/>
                    <a:pt x="2886" y="577"/>
                  </a:cubicBezTo>
                  <a:close/>
                  <a:moveTo>
                    <a:pt x="2886" y="0"/>
                  </a:moveTo>
                  <a:cubicBezTo>
                    <a:pt x="1299" y="0"/>
                    <a:pt x="1" y="1299"/>
                    <a:pt x="1" y="2886"/>
                  </a:cubicBezTo>
                  <a:cubicBezTo>
                    <a:pt x="1" y="4473"/>
                    <a:pt x="1299" y="5771"/>
                    <a:pt x="2886" y="5771"/>
                  </a:cubicBezTo>
                  <a:cubicBezTo>
                    <a:pt x="4509" y="5771"/>
                    <a:pt x="5808" y="4473"/>
                    <a:pt x="5808" y="2886"/>
                  </a:cubicBezTo>
                  <a:cubicBezTo>
                    <a:pt x="5808" y="1299"/>
                    <a:pt x="4509" y="0"/>
                    <a:pt x="2886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2" name="Google Shape;4802;gcc6c88134a_3_1"/>
            <p:cNvSpPr/>
            <p:nvPr/>
          </p:nvSpPr>
          <p:spPr>
            <a:xfrm>
              <a:off x="2140975" y="2779950"/>
              <a:ext cx="15350" cy="345350"/>
            </a:xfrm>
            <a:custGeom>
              <a:rect b="b" l="l" r="r" t="t"/>
              <a:pathLst>
                <a:path extrusionOk="0" h="13814" w="614">
                  <a:moveTo>
                    <a:pt x="289" y="0"/>
                  </a:moveTo>
                  <a:cubicBezTo>
                    <a:pt x="145" y="0"/>
                    <a:pt x="1" y="144"/>
                    <a:pt x="1" y="325"/>
                  </a:cubicBezTo>
                  <a:lnTo>
                    <a:pt x="1" y="13489"/>
                  </a:lnTo>
                  <a:cubicBezTo>
                    <a:pt x="1" y="13670"/>
                    <a:pt x="145" y="13814"/>
                    <a:pt x="289" y="13814"/>
                  </a:cubicBezTo>
                  <a:cubicBezTo>
                    <a:pt x="470" y="13814"/>
                    <a:pt x="614" y="13670"/>
                    <a:pt x="614" y="13489"/>
                  </a:cubicBezTo>
                  <a:lnTo>
                    <a:pt x="614" y="325"/>
                  </a:lnTo>
                  <a:cubicBezTo>
                    <a:pt x="614" y="144"/>
                    <a:pt x="470" y="0"/>
                    <a:pt x="289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3" name="Google Shape;4803;gcc6c88134a_3_1"/>
            <p:cNvSpPr/>
            <p:nvPr/>
          </p:nvSpPr>
          <p:spPr>
            <a:xfrm>
              <a:off x="2083275" y="3068475"/>
              <a:ext cx="129875" cy="129875"/>
            </a:xfrm>
            <a:custGeom>
              <a:rect b="b" l="l" r="r" t="t"/>
              <a:pathLst>
                <a:path extrusionOk="0" h="5195" w="5195">
                  <a:moveTo>
                    <a:pt x="2597" y="1"/>
                  </a:moveTo>
                  <a:cubicBezTo>
                    <a:pt x="1191" y="1"/>
                    <a:pt x="1" y="1191"/>
                    <a:pt x="1" y="2598"/>
                  </a:cubicBezTo>
                  <a:cubicBezTo>
                    <a:pt x="1" y="4040"/>
                    <a:pt x="1191" y="5194"/>
                    <a:pt x="2597" y="5194"/>
                  </a:cubicBezTo>
                  <a:cubicBezTo>
                    <a:pt x="4040" y="5194"/>
                    <a:pt x="5194" y="4040"/>
                    <a:pt x="5194" y="2598"/>
                  </a:cubicBezTo>
                  <a:cubicBezTo>
                    <a:pt x="5194" y="1191"/>
                    <a:pt x="4040" y="1"/>
                    <a:pt x="2597" y="1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4" name="Google Shape;4804;gcc6c88134a_3_1"/>
            <p:cNvSpPr/>
            <p:nvPr/>
          </p:nvSpPr>
          <p:spPr>
            <a:xfrm>
              <a:off x="2076050" y="3061275"/>
              <a:ext cx="145200" cy="145175"/>
            </a:xfrm>
            <a:custGeom>
              <a:rect b="b" l="l" r="r" t="t"/>
              <a:pathLst>
                <a:path extrusionOk="0" h="5807" w="5808">
                  <a:moveTo>
                    <a:pt x="2886" y="613"/>
                  </a:moveTo>
                  <a:cubicBezTo>
                    <a:pt x="3536" y="613"/>
                    <a:pt x="4113" y="866"/>
                    <a:pt x="4509" y="1263"/>
                  </a:cubicBezTo>
                  <a:cubicBezTo>
                    <a:pt x="4942" y="1695"/>
                    <a:pt x="5195" y="2272"/>
                    <a:pt x="5195" y="2886"/>
                  </a:cubicBezTo>
                  <a:cubicBezTo>
                    <a:pt x="5195" y="3535"/>
                    <a:pt x="4942" y="4112"/>
                    <a:pt x="4509" y="4509"/>
                  </a:cubicBezTo>
                  <a:cubicBezTo>
                    <a:pt x="4113" y="4941"/>
                    <a:pt x="3536" y="5194"/>
                    <a:pt x="2886" y="5194"/>
                  </a:cubicBezTo>
                  <a:cubicBezTo>
                    <a:pt x="2273" y="5194"/>
                    <a:pt x="1696" y="4941"/>
                    <a:pt x="1263" y="4509"/>
                  </a:cubicBezTo>
                  <a:cubicBezTo>
                    <a:pt x="867" y="4112"/>
                    <a:pt x="614" y="3535"/>
                    <a:pt x="614" y="2886"/>
                  </a:cubicBezTo>
                  <a:cubicBezTo>
                    <a:pt x="614" y="2272"/>
                    <a:pt x="867" y="1695"/>
                    <a:pt x="1263" y="1263"/>
                  </a:cubicBezTo>
                  <a:cubicBezTo>
                    <a:pt x="1696" y="866"/>
                    <a:pt x="2273" y="613"/>
                    <a:pt x="2886" y="613"/>
                  </a:cubicBezTo>
                  <a:close/>
                  <a:moveTo>
                    <a:pt x="2886" y="0"/>
                  </a:moveTo>
                  <a:cubicBezTo>
                    <a:pt x="1299" y="0"/>
                    <a:pt x="1" y="1299"/>
                    <a:pt x="1" y="2886"/>
                  </a:cubicBezTo>
                  <a:cubicBezTo>
                    <a:pt x="1" y="4509"/>
                    <a:pt x="1299" y="5771"/>
                    <a:pt x="2886" y="5807"/>
                  </a:cubicBezTo>
                  <a:cubicBezTo>
                    <a:pt x="4509" y="5771"/>
                    <a:pt x="5808" y="4509"/>
                    <a:pt x="5808" y="2886"/>
                  </a:cubicBezTo>
                  <a:cubicBezTo>
                    <a:pt x="5808" y="1299"/>
                    <a:pt x="4509" y="0"/>
                    <a:pt x="2886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5" name="Google Shape;4805;gcc6c88134a_3_1"/>
            <p:cNvSpPr/>
            <p:nvPr/>
          </p:nvSpPr>
          <p:spPr>
            <a:xfrm>
              <a:off x="1755975" y="2124425"/>
              <a:ext cx="147900" cy="90200"/>
            </a:xfrm>
            <a:custGeom>
              <a:rect b="b" l="l" r="r" t="t"/>
              <a:pathLst>
                <a:path extrusionOk="0" h="3608" w="5916">
                  <a:moveTo>
                    <a:pt x="345" y="0"/>
                  </a:moveTo>
                  <a:cubicBezTo>
                    <a:pt x="233" y="0"/>
                    <a:pt x="120" y="49"/>
                    <a:pt x="72" y="145"/>
                  </a:cubicBezTo>
                  <a:cubicBezTo>
                    <a:pt x="0" y="289"/>
                    <a:pt x="36" y="469"/>
                    <a:pt x="180" y="578"/>
                  </a:cubicBezTo>
                  <a:lnTo>
                    <a:pt x="5410" y="3571"/>
                  </a:lnTo>
                  <a:cubicBezTo>
                    <a:pt x="5458" y="3595"/>
                    <a:pt x="5510" y="3607"/>
                    <a:pt x="5563" y="3607"/>
                  </a:cubicBezTo>
                  <a:cubicBezTo>
                    <a:pt x="5667" y="3607"/>
                    <a:pt x="5771" y="3559"/>
                    <a:pt x="5843" y="3463"/>
                  </a:cubicBezTo>
                  <a:cubicBezTo>
                    <a:pt x="5915" y="3319"/>
                    <a:pt x="5843" y="3138"/>
                    <a:pt x="5699" y="3066"/>
                  </a:cubicBezTo>
                  <a:lnTo>
                    <a:pt x="505" y="36"/>
                  </a:lnTo>
                  <a:cubicBezTo>
                    <a:pt x="457" y="12"/>
                    <a:pt x="401" y="0"/>
                    <a:pt x="345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6" name="Google Shape;4806;gcc6c88134a_3_1"/>
            <p:cNvSpPr/>
            <p:nvPr/>
          </p:nvSpPr>
          <p:spPr>
            <a:xfrm>
              <a:off x="1897525" y="2348350"/>
              <a:ext cx="513075" cy="161125"/>
            </a:xfrm>
            <a:custGeom>
              <a:rect b="b" l="l" r="r" t="t"/>
              <a:pathLst>
                <a:path extrusionOk="0" h="6445" w="20523">
                  <a:moveTo>
                    <a:pt x="10450" y="0"/>
                  </a:moveTo>
                  <a:cubicBezTo>
                    <a:pt x="10406" y="0"/>
                    <a:pt x="10361" y="9"/>
                    <a:pt x="10316" y="24"/>
                  </a:cubicBezTo>
                  <a:lnTo>
                    <a:pt x="181" y="5903"/>
                  </a:lnTo>
                  <a:cubicBezTo>
                    <a:pt x="37" y="5975"/>
                    <a:pt x="1" y="6156"/>
                    <a:pt x="73" y="6300"/>
                  </a:cubicBezTo>
                  <a:cubicBezTo>
                    <a:pt x="145" y="6396"/>
                    <a:pt x="249" y="6444"/>
                    <a:pt x="353" y="6444"/>
                  </a:cubicBezTo>
                  <a:cubicBezTo>
                    <a:pt x="405" y="6444"/>
                    <a:pt x="458" y="6432"/>
                    <a:pt x="506" y="6408"/>
                  </a:cubicBezTo>
                  <a:lnTo>
                    <a:pt x="10496" y="637"/>
                  </a:lnTo>
                  <a:lnTo>
                    <a:pt x="20018" y="6336"/>
                  </a:lnTo>
                  <a:cubicBezTo>
                    <a:pt x="20066" y="6360"/>
                    <a:pt x="20118" y="6372"/>
                    <a:pt x="20170" y="6372"/>
                  </a:cubicBezTo>
                  <a:cubicBezTo>
                    <a:pt x="20274" y="6372"/>
                    <a:pt x="20379" y="6324"/>
                    <a:pt x="20451" y="6228"/>
                  </a:cubicBezTo>
                  <a:cubicBezTo>
                    <a:pt x="20523" y="6083"/>
                    <a:pt x="20487" y="5903"/>
                    <a:pt x="20343" y="5795"/>
                  </a:cubicBezTo>
                  <a:lnTo>
                    <a:pt x="10640" y="60"/>
                  </a:lnTo>
                  <a:cubicBezTo>
                    <a:pt x="10577" y="18"/>
                    <a:pt x="10514" y="0"/>
                    <a:pt x="10450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7" name="Google Shape;4807;gcc6c88134a_3_1"/>
            <p:cNvSpPr/>
            <p:nvPr/>
          </p:nvSpPr>
          <p:spPr>
            <a:xfrm>
              <a:off x="2151800" y="2053200"/>
              <a:ext cx="15350" cy="310200"/>
            </a:xfrm>
            <a:custGeom>
              <a:rect b="b" l="l" r="r" t="t"/>
              <a:pathLst>
                <a:path extrusionOk="0" h="12408" w="614">
                  <a:moveTo>
                    <a:pt x="325" y="0"/>
                  </a:moveTo>
                  <a:cubicBezTo>
                    <a:pt x="145" y="0"/>
                    <a:pt x="1" y="144"/>
                    <a:pt x="1" y="325"/>
                  </a:cubicBezTo>
                  <a:lnTo>
                    <a:pt x="1" y="12119"/>
                  </a:lnTo>
                  <a:cubicBezTo>
                    <a:pt x="1" y="12263"/>
                    <a:pt x="145" y="12407"/>
                    <a:pt x="325" y="12407"/>
                  </a:cubicBezTo>
                  <a:cubicBezTo>
                    <a:pt x="469" y="12407"/>
                    <a:pt x="614" y="12263"/>
                    <a:pt x="614" y="12119"/>
                  </a:cubicBezTo>
                  <a:lnTo>
                    <a:pt x="614" y="325"/>
                  </a:lnTo>
                  <a:cubicBezTo>
                    <a:pt x="614" y="144"/>
                    <a:pt x="469" y="0"/>
                    <a:pt x="325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8" name="Google Shape;4808;gcc6c88134a_3_1"/>
            <p:cNvSpPr/>
            <p:nvPr/>
          </p:nvSpPr>
          <p:spPr>
            <a:xfrm>
              <a:off x="2929950" y="911675"/>
              <a:ext cx="189375" cy="15350"/>
            </a:xfrm>
            <a:custGeom>
              <a:rect b="b" l="l" r="r" t="t"/>
              <a:pathLst>
                <a:path extrusionOk="0" h="614" w="7575">
                  <a:moveTo>
                    <a:pt x="325" y="0"/>
                  </a:moveTo>
                  <a:cubicBezTo>
                    <a:pt x="145" y="0"/>
                    <a:pt x="1" y="144"/>
                    <a:pt x="1" y="325"/>
                  </a:cubicBezTo>
                  <a:cubicBezTo>
                    <a:pt x="1" y="469"/>
                    <a:pt x="145" y="613"/>
                    <a:pt x="325" y="613"/>
                  </a:cubicBezTo>
                  <a:lnTo>
                    <a:pt x="7250" y="613"/>
                  </a:lnTo>
                  <a:cubicBezTo>
                    <a:pt x="7430" y="613"/>
                    <a:pt x="7575" y="469"/>
                    <a:pt x="7575" y="325"/>
                  </a:cubicBezTo>
                  <a:cubicBezTo>
                    <a:pt x="7575" y="144"/>
                    <a:pt x="7430" y="0"/>
                    <a:pt x="7250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9" name="Google Shape;4809;gcc6c88134a_3_1"/>
            <p:cNvSpPr/>
            <p:nvPr/>
          </p:nvSpPr>
          <p:spPr>
            <a:xfrm>
              <a:off x="2496250" y="911675"/>
              <a:ext cx="376925" cy="15350"/>
            </a:xfrm>
            <a:custGeom>
              <a:rect b="b" l="l" r="r" t="t"/>
              <a:pathLst>
                <a:path extrusionOk="0" h="614" w="15077">
                  <a:moveTo>
                    <a:pt x="289" y="0"/>
                  </a:moveTo>
                  <a:cubicBezTo>
                    <a:pt x="108" y="0"/>
                    <a:pt x="0" y="144"/>
                    <a:pt x="0" y="325"/>
                  </a:cubicBezTo>
                  <a:cubicBezTo>
                    <a:pt x="0" y="469"/>
                    <a:pt x="108" y="613"/>
                    <a:pt x="289" y="613"/>
                  </a:cubicBezTo>
                  <a:lnTo>
                    <a:pt x="14788" y="613"/>
                  </a:lnTo>
                  <a:cubicBezTo>
                    <a:pt x="14932" y="613"/>
                    <a:pt x="15076" y="469"/>
                    <a:pt x="15076" y="325"/>
                  </a:cubicBezTo>
                  <a:cubicBezTo>
                    <a:pt x="15076" y="144"/>
                    <a:pt x="14932" y="0"/>
                    <a:pt x="14788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0" name="Google Shape;4810;gcc6c88134a_3_1"/>
            <p:cNvSpPr/>
            <p:nvPr/>
          </p:nvSpPr>
          <p:spPr>
            <a:xfrm>
              <a:off x="2322225" y="911675"/>
              <a:ext cx="109125" cy="15350"/>
            </a:xfrm>
            <a:custGeom>
              <a:rect b="b" l="l" r="r" t="t"/>
              <a:pathLst>
                <a:path extrusionOk="0" h="614" w="4365">
                  <a:moveTo>
                    <a:pt x="289" y="0"/>
                  </a:moveTo>
                  <a:cubicBezTo>
                    <a:pt x="145" y="0"/>
                    <a:pt x="0" y="144"/>
                    <a:pt x="0" y="325"/>
                  </a:cubicBezTo>
                  <a:cubicBezTo>
                    <a:pt x="0" y="469"/>
                    <a:pt x="145" y="613"/>
                    <a:pt x="289" y="613"/>
                  </a:cubicBezTo>
                  <a:lnTo>
                    <a:pt x="4076" y="613"/>
                  </a:lnTo>
                  <a:cubicBezTo>
                    <a:pt x="4220" y="613"/>
                    <a:pt x="4364" y="469"/>
                    <a:pt x="4364" y="325"/>
                  </a:cubicBezTo>
                  <a:cubicBezTo>
                    <a:pt x="4364" y="144"/>
                    <a:pt x="4220" y="0"/>
                    <a:pt x="4076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1" name="Google Shape;4811;gcc6c88134a_3_1"/>
            <p:cNvSpPr/>
            <p:nvPr/>
          </p:nvSpPr>
          <p:spPr>
            <a:xfrm>
              <a:off x="2647725" y="984700"/>
              <a:ext cx="471600" cy="15350"/>
            </a:xfrm>
            <a:custGeom>
              <a:rect b="b" l="l" r="r" t="t"/>
              <a:pathLst>
                <a:path extrusionOk="0" h="614" w="18864">
                  <a:moveTo>
                    <a:pt x="325" y="1"/>
                  </a:moveTo>
                  <a:cubicBezTo>
                    <a:pt x="145" y="1"/>
                    <a:pt x="1" y="145"/>
                    <a:pt x="1" y="289"/>
                  </a:cubicBezTo>
                  <a:cubicBezTo>
                    <a:pt x="1" y="469"/>
                    <a:pt x="145" y="614"/>
                    <a:pt x="325" y="614"/>
                  </a:cubicBezTo>
                  <a:lnTo>
                    <a:pt x="18539" y="614"/>
                  </a:lnTo>
                  <a:cubicBezTo>
                    <a:pt x="18719" y="614"/>
                    <a:pt x="18864" y="469"/>
                    <a:pt x="18864" y="289"/>
                  </a:cubicBezTo>
                  <a:cubicBezTo>
                    <a:pt x="18864" y="145"/>
                    <a:pt x="18719" y="1"/>
                    <a:pt x="18539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2" name="Google Shape;4812;gcc6c88134a_3_1"/>
            <p:cNvSpPr/>
            <p:nvPr/>
          </p:nvSpPr>
          <p:spPr>
            <a:xfrm>
              <a:off x="2322225" y="984700"/>
              <a:ext cx="174050" cy="15350"/>
            </a:xfrm>
            <a:custGeom>
              <a:rect b="b" l="l" r="r" t="t"/>
              <a:pathLst>
                <a:path extrusionOk="0" h="614" w="6962">
                  <a:moveTo>
                    <a:pt x="289" y="1"/>
                  </a:moveTo>
                  <a:cubicBezTo>
                    <a:pt x="145" y="1"/>
                    <a:pt x="0" y="145"/>
                    <a:pt x="0" y="289"/>
                  </a:cubicBezTo>
                  <a:cubicBezTo>
                    <a:pt x="0" y="469"/>
                    <a:pt x="145" y="614"/>
                    <a:pt x="289" y="614"/>
                  </a:cubicBezTo>
                  <a:lnTo>
                    <a:pt x="6673" y="614"/>
                  </a:lnTo>
                  <a:cubicBezTo>
                    <a:pt x="6853" y="614"/>
                    <a:pt x="6961" y="469"/>
                    <a:pt x="6961" y="289"/>
                  </a:cubicBezTo>
                  <a:cubicBezTo>
                    <a:pt x="6961" y="145"/>
                    <a:pt x="6853" y="1"/>
                    <a:pt x="6673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3" name="Google Shape;4813;gcc6c88134a_3_1"/>
            <p:cNvSpPr/>
            <p:nvPr/>
          </p:nvSpPr>
          <p:spPr>
            <a:xfrm>
              <a:off x="3024625" y="1067650"/>
              <a:ext cx="94700" cy="15350"/>
            </a:xfrm>
            <a:custGeom>
              <a:rect b="b" l="l" r="r" t="t"/>
              <a:pathLst>
                <a:path extrusionOk="0" h="614" w="3788">
                  <a:moveTo>
                    <a:pt x="289" y="1"/>
                  </a:moveTo>
                  <a:cubicBezTo>
                    <a:pt x="145" y="1"/>
                    <a:pt x="1" y="145"/>
                    <a:pt x="1" y="325"/>
                  </a:cubicBezTo>
                  <a:cubicBezTo>
                    <a:pt x="1" y="470"/>
                    <a:pt x="145" y="614"/>
                    <a:pt x="289" y="614"/>
                  </a:cubicBezTo>
                  <a:lnTo>
                    <a:pt x="3463" y="614"/>
                  </a:lnTo>
                  <a:cubicBezTo>
                    <a:pt x="3643" y="614"/>
                    <a:pt x="3788" y="470"/>
                    <a:pt x="3788" y="325"/>
                  </a:cubicBezTo>
                  <a:cubicBezTo>
                    <a:pt x="3788" y="145"/>
                    <a:pt x="3643" y="1"/>
                    <a:pt x="3463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4" name="Google Shape;4814;gcc6c88134a_3_1"/>
            <p:cNvSpPr/>
            <p:nvPr/>
          </p:nvSpPr>
          <p:spPr>
            <a:xfrm>
              <a:off x="2800100" y="1067650"/>
              <a:ext cx="174050" cy="15350"/>
            </a:xfrm>
            <a:custGeom>
              <a:rect b="b" l="l" r="r" t="t"/>
              <a:pathLst>
                <a:path extrusionOk="0" h="614" w="6962">
                  <a:moveTo>
                    <a:pt x="289" y="1"/>
                  </a:moveTo>
                  <a:cubicBezTo>
                    <a:pt x="145" y="1"/>
                    <a:pt x="1" y="145"/>
                    <a:pt x="1" y="325"/>
                  </a:cubicBezTo>
                  <a:cubicBezTo>
                    <a:pt x="1" y="470"/>
                    <a:pt x="145" y="614"/>
                    <a:pt x="289" y="614"/>
                  </a:cubicBezTo>
                  <a:lnTo>
                    <a:pt x="6673" y="614"/>
                  </a:lnTo>
                  <a:cubicBezTo>
                    <a:pt x="6854" y="614"/>
                    <a:pt x="6962" y="470"/>
                    <a:pt x="6962" y="325"/>
                  </a:cubicBezTo>
                  <a:cubicBezTo>
                    <a:pt x="6962" y="145"/>
                    <a:pt x="6854" y="1"/>
                    <a:pt x="6673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5" name="Google Shape;4815;gcc6c88134a_3_1"/>
            <p:cNvSpPr/>
            <p:nvPr/>
          </p:nvSpPr>
          <p:spPr>
            <a:xfrm>
              <a:off x="2322225" y="1067650"/>
              <a:ext cx="384125" cy="15350"/>
            </a:xfrm>
            <a:custGeom>
              <a:rect b="b" l="l" r="r" t="t"/>
              <a:pathLst>
                <a:path extrusionOk="0" h="614" w="15365">
                  <a:moveTo>
                    <a:pt x="289" y="1"/>
                  </a:moveTo>
                  <a:cubicBezTo>
                    <a:pt x="145" y="1"/>
                    <a:pt x="0" y="145"/>
                    <a:pt x="0" y="325"/>
                  </a:cubicBezTo>
                  <a:cubicBezTo>
                    <a:pt x="0" y="470"/>
                    <a:pt x="145" y="614"/>
                    <a:pt x="289" y="614"/>
                  </a:cubicBezTo>
                  <a:lnTo>
                    <a:pt x="15076" y="614"/>
                  </a:lnTo>
                  <a:cubicBezTo>
                    <a:pt x="15221" y="614"/>
                    <a:pt x="15365" y="470"/>
                    <a:pt x="15365" y="325"/>
                  </a:cubicBezTo>
                  <a:cubicBezTo>
                    <a:pt x="15365" y="145"/>
                    <a:pt x="15221" y="1"/>
                    <a:pt x="15076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6" name="Google Shape;4816;gcc6c88134a_3_1"/>
            <p:cNvSpPr/>
            <p:nvPr/>
          </p:nvSpPr>
          <p:spPr>
            <a:xfrm>
              <a:off x="2699125" y="1151525"/>
              <a:ext cx="420200" cy="14450"/>
            </a:xfrm>
            <a:custGeom>
              <a:rect b="b" l="l" r="r" t="t"/>
              <a:pathLst>
                <a:path extrusionOk="0" h="578" w="16808">
                  <a:moveTo>
                    <a:pt x="289" y="0"/>
                  </a:moveTo>
                  <a:cubicBezTo>
                    <a:pt x="109" y="0"/>
                    <a:pt x="0" y="108"/>
                    <a:pt x="0" y="289"/>
                  </a:cubicBezTo>
                  <a:cubicBezTo>
                    <a:pt x="0" y="433"/>
                    <a:pt x="109" y="577"/>
                    <a:pt x="289" y="577"/>
                  </a:cubicBezTo>
                  <a:lnTo>
                    <a:pt x="16483" y="577"/>
                  </a:lnTo>
                  <a:cubicBezTo>
                    <a:pt x="16663" y="577"/>
                    <a:pt x="16808" y="433"/>
                    <a:pt x="16808" y="289"/>
                  </a:cubicBezTo>
                  <a:cubicBezTo>
                    <a:pt x="16808" y="108"/>
                    <a:pt x="16663" y="0"/>
                    <a:pt x="16483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7" name="Google Shape;4817;gcc6c88134a_3_1"/>
            <p:cNvSpPr/>
            <p:nvPr/>
          </p:nvSpPr>
          <p:spPr>
            <a:xfrm>
              <a:off x="2322225" y="1151525"/>
              <a:ext cx="304775" cy="14450"/>
            </a:xfrm>
            <a:custGeom>
              <a:rect b="b" l="l" r="r" t="t"/>
              <a:pathLst>
                <a:path extrusionOk="0" h="578" w="12191">
                  <a:moveTo>
                    <a:pt x="289" y="0"/>
                  </a:moveTo>
                  <a:cubicBezTo>
                    <a:pt x="145" y="0"/>
                    <a:pt x="0" y="108"/>
                    <a:pt x="0" y="289"/>
                  </a:cubicBezTo>
                  <a:cubicBezTo>
                    <a:pt x="0" y="433"/>
                    <a:pt x="145" y="577"/>
                    <a:pt x="289" y="577"/>
                  </a:cubicBezTo>
                  <a:lnTo>
                    <a:pt x="11902" y="577"/>
                  </a:lnTo>
                  <a:cubicBezTo>
                    <a:pt x="12047" y="577"/>
                    <a:pt x="12191" y="433"/>
                    <a:pt x="12191" y="289"/>
                  </a:cubicBezTo>
                  <a:cubicBezTo>
                    <a:pt x="12191" y="108"/>
                    <a:pt x="12047" y="0"/>
                    <a:pt x="11902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8" name="Google Shape;4818;gcc6c88134a_3_1"/>
            <p:cNvSpPr/>
            <p:nvPr/>
          </p:nvSpPr>
          <p:spPr>
            <a:xfrm>
              <a:off x="2929950" y="1234475"/>
              <a:ext cx="189375" cy="14450"/>
            </a:xfrm>
            <a:custGeom>
              <a:rect b="b" l="l" r="r" t="t"/>
              <a:pathLst>
                <a:path extrusionOk="0" h="578" w="7575">
                  <a:moveTo>
                    <a:pt x="325" y="0"/>
                  </a:moveTo>
                  <a:cubicBezTo>
                    <a:pt x="145" y="0"/>
                    <a:pt x="1" y="144"/>
                    <a:pt x="1" y="289"/>
                  </a:cubicBezTo>
                  <a:cubicBezTo>
                    <a:pt x="1" y="469"/>
                    <a:pt x="145" y="577"/>
                    <a:pt x="325" y="577"/>
                  </a:cubicBezTo>
                  <a:lnTo>
                    <a:pt x="7250" y="577"/>
                  </a:lnTo>
                  <a:cubicBezTo>
                    <a:pt x="7430" y="577"/>
                    <a:pt x="7575" y="469"/>
                    <a:pt x="7575" y="289"/>
                  </a:cubicBezTo>
                  <a:cubicBezTo>
                    <a:pt x="7575" y="144"/>
                    <a:pt x="7430" y="0"/>
                    <a:pt x="7250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9" name="Google Shape;4819;gcc6c88134a_3_1"/>
            <p:cNvSpPr/>
            <p:nvPr/>
          </p:nvSpPr>
          <p:spPr>
            <a:xfrm>
              <a:off x="2496250" y="1234475"/>
              <a:ext cx="376925" cy="14450"/>
            </a:xfrm>
            <a:custGeom>
              <a:rect b="b" l="l" r="r" t="t"/>
              <a:pathLst>
                <a:path extrusionOk="0" h="578" w="15077">
                  <a:moveTo>
                    <a:pt x="289" y="0"/>
                  </a:moveTo>
                  <a:cubicBezTo>
                    <a:pt x="108" y="0"/>
                    <a:pt x="0" y="144"/>
                    <a:pt x="0" y="289"/>
                  </a:cubicBezTo>
                  <a:cubicBezTo>
                    <a:pt x="0" y="469"/>
                    <a:pt x="108" y="577"/>
                    <a:pt x="289" y="577"/>
                  </a:cubicBezTo>
                  <a:lnTo>
                    <a:pt x="14788" y="577"/>
                  </a:lnTo>
                  <a:cubicBezTo>
                    <a:pt x="14932" y="577"/>
                    <a:pt x="15076" y="469"/>
                    <a:pt x="15076" y="289"/>
                  </a:cubicBezTo>
                  <a:cubicBezTo>
                    <a:pt x="15076" y="144"/>
                    <a:pt x="14932" y="0"/>
                    <a:pt x="14788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0" name="Google Shape;4820;gcc6c88134a_3_1"/>
            <p:cNvSpPr/>
            <p:nvPr/>
          </p:nvSpPr>
          <p:spPr>
            <a:xfrm>
              <a:off x="2322225" y="1234475"/>
              <a:ext cx="109125" cy="14450"/>
            </a:xfrm>
            <a:custGeom>
              <a:rect b="b" l="l" r="r" t="t"/>
              <a:pathLst>
                <a:path extrusionOk="0" h="578" w="4365">
                  <a:moveTo>
                    <a:pt x="289" y="0"/>
                  </a:moveTo>
                  <a:cubicBezTo>
                    <a:pt x="145" y="0"/>
                    <a:pt x="0" y="144"/>
                    <a:pt x="0" y="289"/>
                  </a:cubicBezTo>
                  <a:cubicBezTo>
                    <a:pt x="0" y="469"/>
                    <a:pt x="145" y="577"/>
                    <a:pt x="289" y="577"/>
                  </a:cubicBezTo>
                  <a:lnTo>
                    <a:pt x="4076" y="577"/>
                  </a:lnTo>
                  <a:cubicBezTo>
                    <a:pt x="4220" y="577"/>
                    <a:pt x="4364" y="469"/>
                    <a:pt x="4364" y="289"/>
                  </a:cubicBezTo>
                  <a:cubicBezTo>
                    <a:pt x="4364" y="144"/>
                    <a:pt x="4220" y="0"/>
                    <a:pt x="4076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1" name="Google Shape;4821;gcc6c88134a_3_1"/>
            <p:cNvSpPr/>
            <p:nvPr/>
          </p:nvSpPr>
          <p:spPr>
            <a:xfrm>
              <a:off x="2647725" y="1306600"/>
              <a:ext cx="471600" cy="15350"/>
            </a:xfrm>
            <a:custGeom>
              <a:rect b="b" l="l" r="r" t="t"/>
              <a:pathLst>
                <a:path extrusionOk="0" h="614" w="18864">
                  <a:moveTo>
                    <a:pt x="325" y="1"/>
                  </a:moveTo>
                  <a:cubicBezTo>
                    <a:pt x="145" y="1"/>
                    <a:pt x="1" y="145"/>
                    <a:pt x="1" y="325"/>
                  </a:cubicBezTo>
                  <a:cubicBezTo>
                    <a:pt x="1" y="469"/>
                    <a:pt x="145" y="614"/>
                    <a:pt x="325" y="614"/>
                  </a:cubicBezTo>
                  <a:lnTo>
                    <a:pt x="18539" y="614"/>
                  </a:lnTo>
                  <a:cubicBezTo>
                    <a:pt x="18719" y="614"/>
                    <a:pt x="18864" y="469"/>
                    <a:pt x="18864" y="325"/>
                  </a:cubicBezTo>
                  <a:cubicBezTo>
                    <a:pt x="18864" y="145"/>
                    <a:pt x="18719" y="1"/>
                    <a:pt x="18539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2" name="Google Shape;4822;gcc6c88134a_3_1"/>
            <p:cNvSpPr/>
            <p:nvPr/>
          </p:nvSpPr>
          <p:spPr>
            <a:xfrm>
              <a:off x="2322225" y="1306600"/>
              <a:ext cx="174050" cy="15350"/>
            </a:xfrm>
            <a:custGeom>
              <a:rect b="b" l="l" r="r" t="t"/>
              <a:pathLst>
                <a:path extrusionOk="0" h="614" w="6962">
                  <a:moveTo>
                    <a:pt x="289" y="1"/>
                  </a:moveTo>
                  <a:cubicBezTo>
                    <a:pt x="145" y="1"/>
                    <a:pt x="0" y="145"/>
                    <a:pt x="0" y="325"/>
                  </a:cubicBezTo>
                  <a:cubicBezTo>
                    <a:pt x="0" y="469"/>
                    <a:pt x="145" y="614"/>
                    <a:pt x="289" y="614"/>
                  </a:cubicBezTo>
                  <a:lnTo>
                    <a:pt x="6673" y="614"/>
                  </a:lnTo>
                  <a:cubicBezTo>
                    <a:pt x="6853" y="614"/>
                    <a:pt x="6961" y="469"/>
                    <a:pt x="6961" y="325"/>
                  </a:cubicBezTo>
                  <a:cubicBezTo>
                    <a:pt x="6961" y="145"/>
                    <a:pt x="6853" y="1"/>
                    <a:pt x="6673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3" name="Google Shape;4823;gcc6c88134a_3_1"/>
            <p:cNvSpPr/>
            <p:nvPr/>
          </p:nvSpPr>
          <p:spPr>
            <a:xfrm>
              <a:off x="3024625" y="1390450"/>
              <a:ext cx="94700" cy="14450"/>
            </a:xfrm>
            <a:custGeom>
              <a:rect b="b" l="l" r="r" t="t"/>
              <a:pathLst>
                <a:path extrusionOk="0" h="578" w="3788">
                  <a:moveTo>
                    <a:pt x="289" y="1"/>
                  </a:moveTo>
                  <a:cubicBezTo>
                    <a:pt x="145" y="1"/>
                    <a:pt x="1" y="109"/>
                    <a:pt x="1" y="289"/>
                  </a:cubicBezTo>
                  <a:cubicBezTo>
                    <a:pt x="1" y="470"/>
                    <a:pt x="145" y="578"/>
                    <a:pt x="289" y="578"/>
                  </a:cubicBezTo>
                  <a:lnTo>
                    <a:pt x="3463" y="578"/>
                  </a:lnTo>
                  <a:cubicBezTo>
                    <a:pt x="3643" y="578"/>
                    <a:pt x="3788" y="470"/>
                    <a:pt x="3788" y="289"/>
                  </a:cubicBezTo>
                  <a:cubicBezTo>
                    <a:pt x="3788" y="109"/>
                    <a:pt x="3643" y="1"/>
                    <a:pt x="3463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4" name="Google Shape;4824;gcc6c88134a_3_1"/>
            <p:cNvSpPr/>
            <p:nvPr/>
          </p:nvSpPr>
          <p:spPr>
            <a:xfrm>
              <a:off x="2800100" y="1390450"/>
              <a:ext cx="174050" cy="14450"/>
            </a:xfrm>
            <a:custGeom>
              <a:rect b="b" l="l" r="r" t="t"/>
              <a:pathLst>
                <a:path extrusionOk="0" h="578" w="6962">
                  <a:moveTo>
                    <a:pt x="289" y="1"/>
                  </a:moveTo>
                  <a:cubicBezTo>
                    <a:pt x="145" y="1"/>
                    <a:pt x="1" y="109"/>
                    <a:pt x="1" y="289"/>
                  </a:cubicBezTo>
                  <a:cubicBezTo>
                    <a:pt x="1" y="470"/>
                    <a:pt x="145" y="578"/>
                    <a:pt x="289" y="578"/>
                  </a:cubicBezTo>
                  <a:lnTo>
                    <a:pt x="6673" y="578"/>
                  </a:lnTo>
                  <a:cubicBezTo>
                    <a:pt x="6854" y="578"/>
                    <a:pt x="6962" y="470"/>
                    <a:pt x="6962" y="289"/>
                  </a:cubicBezTo>
                  <a:cubicBezTo>
                    <a:pt x="6962" y="109"/>
                    <a:pt x="6854" y="1"/>
                    <a:pt x="6673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5" name="Google Shape;4825;gcc6c88134a_3_1"/>
            <p:cNvSpPr/>
            <p:nvPr/>
          </p:nvSpPr>
          <p:spPr>
            <a:xfrm>
              <a:off x="2322225" y="1390450"/>
              <a:ext cx="384125" cy="14450"/>
            </a:xfrm>
            <a:custGeom>
              <a:rect b="b" l="l" r="r" t="t"/>
              <a:pathLst>
                <a:path extrusionOk="0" h="578" w="15365">
                  <a:moveTo>
                    <a:pt x="289" y="1"/>
                  </a:moveTo>
                  <a:cubicBezTo>
                    <a:pt x="145" y="1"/>
                    <a:pt x="0" y="109"/>
                    <a:pt x="0" y="289"/>
                  </a:cubicBezTo>
                  <a:cubicBezTo>
                    <a:pt x="0" y="470"/>
                    <a:pt x="145" y="578"/>
                    <a:pt x="289" y="578"/>
                  </a:cubicBezTo>
                  <a:lnTo>
                    <a:pt x="15076" y="578"/>
                  </a:lnTo>
                  <a:cubicBezTo>
                    <a:pt x="15221" y="578"/>
                    <a:pt x="15365" y="470"/>
                    <a:pt x="15365" y="289"/>
                  </a:cubicBezTo>
                  <a:cubicBezTo>
                    <a:pt x="15365" y="109"/>
                    <a:pt x="15221" y="1"/>
                    <a:pt x="15076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6" name="Google Shape;4826;gcc6c88134a_3_1"/>
            <p:cNvSpPr/>
            <p:nvPr/>
          </p:nvSpPr>
          <p:spPr>
            <a:xfrm>
              <a:off x="2699125" y="1473400"/>
              <a:ext cx="420200" cy="15375"/>
            </a:xfrm>
            <a:custGeom>
              <a:rect b="b" l="l" r="r" t="t"/>
              <a:pathLst>
                <a:path extrusionOk="0" h="615" w="16808">
                  <a:moveTo>
                    <a:pt x="289" y="1"/>
                  </a:moveTo>
                  <a:cubicBezTo>
                    <a:pt x="109" y="1"/>
                    <a:pt x="0" y="145"/>
                    <a:pt x="0" y="290"/>
                  </a:cubicBezTo>
                  <a:cubicBezTo>
                    <a:pt x="0" y="470"/>
                    <a:pt x="109" y="614"/>
                    <a:pt x="289" y="614"/>
                  </a:cubicBezTo>
                  <a:lnTo>
                    <a:pt x="16483" y="614"/>
                  </a:lnTo>
                  <a:cubicBezTo>
                    <a:pt x="16663" y="614"/>
                    <a:pt x="16808" y="470"/>
                    <a:pt x="16808" y="290"/>
                  </a:cubicBezTo>
                  <a:cubicBezTo>
                    <a:pt x="16808" y="145"/>
                    <a:pt x="16663" y="1"/>
                    <a:pt x="16483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7" name="Google Shape;4827;gcc6c88134a_3_1"/>
            <p:cNvSpPr/>
            <p:nvPr/>
          </p:nvSpPr>
          <p:spPr>
            <a:xfrm>
              <a:off x="2322225" y="1473400"/>
              <a:ext cx="304775" cy="15375"/>
            </a:xfrm>
            <a:custGeom>
              <a:rect b="b" l="l" r="r" t="t"/>
              <a:pathLst>
                <a:path extrusionOk="0" h="615" w="12191">
                  <a:moveTo>
                    <a:pt x="289" y="1"/>
                  </a:moveTo>
                  <a:cubicBezTo>
                    <a:pt x="145" y="1"/>
                    <a:pt x="0" y="145"/>
                    <a:pt x="0" y="290"/>
                  </a:cubicBezTo>
                  <a:cubicBezTo>
                    <a:pt x="0" y="470"/>
                    <a:pt x="145" y="614"/>
                    <a:pt x="289" y="614"/>
                  </a:cubicBezTo>
                  <a:lnTo>
                    <a:pt x="11902" y="614"/>
                  </a:lnTo>
                  <a:cubicBezTo>
                    <a:pt x="12047" y="614"/>
                    <a:pt x="12191" y="470"/>
                    <a:pt x="12191" y="290"/>
                  </a:cubicBezTo>
                  <a:cubicBezTo>
                    <a:pt x="12191" y="145"/>
                    <a:pt x="12047" y="1"/>
                    <a:pt x="11902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8" name="Google Shape;4828;gcc6c88134a_3_1"/>
            <p:cNvSpPr/>
            <p:nvPr/>
          </p:nvSpPr>
          <p:spPr>
            <a:xfrm>
              <a:off x="2929950" y="1556375"/>
              <a:ext cx="189375" cy="15350"/>
            </a:xfrm>
            <a:custGeom>
              <a:rect b="b" l="l" r="r" t="t"/>
              <a:pathLst>
                <a:path extrusionOk="0" h="614" w="7575">
                  <a:moveTo>
                    <a:pt x="325" y="0"/>
                  </a:moveTo>
                  <a:cubicBezTo>
                    <a:pt x="145" y="0"/>
                    <a:pt x="1" y="144"/>
                    <a:pt x="1" y="325"/>
                  </a:cubicBezTo>
                  <a:cubicBezTo>
                    <a:pt x="1" y="469"/>
                    <a:pt x="145" y="613"/>
                    <a:pt x="325" y="613"/>
                  </a:cubicBezTo>
                  <a:lnTo>
                    <a:pt x="7250" y="613"/>
                  </a:lnTo>
                  <a:cubicBezTo>
                    <a:pt x="7430" y="613"/>
                    <a:pt x="7575" y="469"/>
                    <a:pt x="7575" y="325"/>
                  </a:cubicBezTo>
                  <a:cubicBezTo>
                    <a:pt x="7575" y="144"/>
                    <a:pt x="7430" y="0"/>
                    <a:pt x="7250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9" name="Google Shape;4829;gcc6c88134a_3_1"/>
            <p:cNvSpPr/>
            <p:nvPr/>
          </p:nvSpPr>
          <p:spPr>
            <a:xfrm>
              <a:off x="2496250" y="1556375"/>
              <a:ext cx="376925" cy="15350"/>
            </a:xfrm>
            <a:custGeom>
              <a:rect b="b" l="l" r="r" t="t"/>
              <a:pathLst>
                <a:path extrusionOk="0" h="614" w="15077">
                  <a:moveTo>
                    <a:pt x="289" y="0"/>
                  </a:moveTo>
                  <a:cubicBezTo>
                    <a:pt x="108" y="0"/>
                    <a:pt x="0" y="144"/>
                    <a:pt x="0" y="325"/>
                  </a:cubicBezTo>
                  <a:cubicBezTo>
                    <a:pt x="0" y="469"/>
                    <a:pt x="108" y="613"/>
                    <a:pt x="289" y="613"/>
                  </a:cubicBezTo>
                  <a:lnTo>
                    <a:pt x="14788" y="613"/>
                  </a:lnTo>
                  <a:cubicBezTo>
                    <a:pt x="14932" y="613"/>
                    <a:pt x="15076" y="469"/>
                    <a:pt x="15076" y="325"/>
                  </a:cubicBezTo>
                  <a:cubicBezTo>
                    <a:pt x="15076" y="144"/>
                    <a:pt x="14932" y="0"/>
                    <a:pt x="14788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0" name="Google Shape;4830;gcc6c88134a_3_1"/>
            <p:cNvSpPr/>
            <p:nvPr/>
          </p:nvSpPr>
          <p:spPr>
            <a:xfrm>
              <a:off x="2322225" y="1556375"/>
              <a:ext cx="109125" cy="15350"/>
            </a:xfrm>
            <a:custGeom>
              <a:rect b="b" l="l" r="r" t="t"/>
              <a:pathLst>
                <a:path extrusionOk="0" h="614" w="4365">
                  <a:moveTo>
                    <a:pt x="289" y="0"/>
                  </a:moveTo>
                  <a:cubicBezTo>
                    <a:pt x="145" y="0"/>
                    <a:pt x="0" y="144"/>
                    <a:pt x="0" y="325"/>
                  </a:cubicBezTo>
                  <a:cubicBezTo>
                    <a:pt x="0" y="469"/>
                    <a:pt x="145" y="613"/>
                    <a:pt x="289" y="613"/>
                  </a:cubicBezTo>
                  <a:lnTo>
                    <a:pt x="4076" y="613"/>
                  </a:lnTo>
                  <a:cubicBezTo>
                    <a:pt x="4220" y="613"/>
                    <a:pt x="4364" y="469"/>
                    <a:pt x="4364" y="325"/>
                  </a:cubicBezTo>
                  <a:cubicBezTo>
                    <a:pt x="4364" y="144"/>
                    <a:pt x="4220" y="0"/>
                    <a:pt x="4076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1" name="Google Shape;4831;gcc6c88134a_3_1"/>
            <p:cNvSpPr/>
            <p:nvPr/>
          </p:nvSpPr>
          <p:spPr>
            <a:xfrm>
              <a:off x="2647725" y="1629400"/>
              <a:ext cx="471600" cy="15350"/>
            </a:xfrm>
            <a:custGeom>
              <a:rect b="b" l="l" r="r" t="t"/>
              <a:pathLst>
                <a:path extrusionOk="0" h="614" w="18864">
                  <a:moveTo>
                    <a:pt x="325" y="1"/>
                  </a:moveTo>
                  <a:cubicBezTo>
                    <a:pt x="145" y="1"/>
                    <a:pt x="1" y="145"/>
                    <a:pt x="1" y="289"/>
                  </a:cubicBezTo>
                  <a:cubicBezTo>
                    <a:pt x="1" y="469"/>
                    <a:pt x="145" y="614"/>
                    <a:pt x="325" y="614"/>
                  </a:cubicBezTo>
                  <a:lnTo>
                    <a:pt x="18539" y="614"/>
                  </a:lnTo>
                  <a:cubicBezTo>
                    <a:pt x="18719" y="614"/>
                    <a:pt x="18864" y="469"/>
                    <a:pt x="18864" y="289"/>
                  </a:cubicBezTo>
                  <a:cubicBezTo>
                    <a:pt x="18864" y="145"/>
                    <a:pt x="18719" y="1"/>
                    <a:pt x="18539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2" name="Google Shape;4832;gcc6c88134a_3_1"/>
            <p:cNvSpPr/>
            <p:nvPr/>
          </p:nvSpPr>
          <p:spPr>
            <a:xfrm>
              <a:off x="2322225" y="1629400"/>
              <a:ext cx="174050" cy="15350"/>
            </a:xfrm>
            <a:custGeom>
              <a:rect b="b" l="l" r="r" t="t"/>
              <a:pathLst>
                <a:path extrusionOk="0" h="614" w="6962">
                  <a:moveTo>
                    <a:pt x="289" y="1"/>
                  </a:moveTo>
                  <a:cubicBezTo>
                    <a:pt x="145" y="1"/>
                    <a:pt x="0" y="145"/>
                    <a:pt x="0" y="289"/>
                  </a:cubicBezTo>
                  <a:cubicBezTo>
                    <a:pt x="0" y="469"/>
                    <a:pt x="145" y="614"/>
                    <a:pt x="289" y="614"/>
                  </a:cubicBezTo>
                  <a:lnTo>
                    <a:pt x="6673" y="614"/>
                  </a:lnTo>
                  <a:cubicBezTo>
                    <a:pt x="6853" y="614"/>
                    <a:pt x="6961" y="469"/>
                    <a:pt x="6961" y="289"/>
                  </a:cubicBezTo>
                  <a:cubicBezTo>
                    <a:pt x="6961" y="145"/>
                    <a:pt x="6853" y="1"/>
                    <a:pt x="6673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3" name="Google Shape;4833;gcc6c88134a_3_1"/>
            <p:cNvSpPr/>
            <p:nvPr/>
          </p:nvSpPr>
          <p:spPr>
            <a:xfrm>
              <a:off x="3024625" y="1712350"/>
              <a:ext cx="94700" cy="15350"/>
            </a:xfrm>
            <a:custGeom>
              <a:rect b="b" l="l" r="r" t="t"/>
              <a:pathLst>
                <a:path extrusionOk="0" h="614" w="3788">
                  <a:moveTo>
                    <a:pt x="289" y="1"/>
                  </a:moveTo>
                  <a:cubicBezTo>
                    <a:pt x="145" y="1"/>
                    <a:pt x="1" y="145"/>
                    <a:pt x="1" y="325"/>
                  </a:cubicBezTo>
                  <a:cubicBezTo>
                    <a:pt x="1" y="470"/>
                    <a:pt x="145" y="614"/>
                    <a:pt x="289" y="614"/>
                  </a:cubicBezTo>
                  <a:lnTo>
                    <a:pt x="3463" y="614"/>
                  </a:lnTo>
                  <a:cubicBezTo>
                    <a:pt x="3643" y="614"/>
                    <a:pt x="3788" y="470"/>
                    <a:pt x="3788" y="325"/>
                  </a:cubicBezTo>
                  <a:cubicBezTo>
                    <a:pt x="3788" y="145"/>
                    <a:pt x="3643" y="1"/>
                    <a:pt x="3463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4" name="Google Shape;4834;gcc6c88134a_3_1"/>
            <p:cNvSpPr/>
            <p:nvPr/>
          </p:nvSpPr>
          <p:spPr>
            <a:xfrm>
              <a:off x="2800100" y="1712350"/>
              <a:ext cx="174050" cy="15350"/>
            </a:xfrm>
            <a:custGeom>
              <a:rect b="b" l="l" r="r" t="t"/>
              <a:pathLst>
                <a:path extrusionOk="0" h="614" w="6962">
                  <a:moveTo>
                    <a:pt x="289" y="1"/>
                  </a:moveTo>
                  <a:cubicBezTo>
                    <a:pt x="145" y="1"/>
                    <a:pt x="1" y="145"/>
                    <a:pt x="1" y="325"/>
                  </a:cubicBezTo>
                  <a:cubicBezTo>
                    <a:pt x="1" y="470"/>
                    <a:pt x="145" y="614"/>
                    <a:pt x="289" y="614"/>
                  </a:cubicBezTo>
                  <a:lnTo>
                    <a:pt x="6673" y="614"/>
                  </a:lnTo>
                  <a:cubicBezTo>
                    <a:pt x="6854" y="614"/>
                    <a:pt x="6962" y="470"/>
                    <a:pt x="6962" y="325"/>
                  </a:cubicBezTo>
                  <a:cubicBezTo>
                    <a:pt x="6962" y="145"/>
                    <a:pt x="6854" y="1"/>
                    <a:pt x="6673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5" name="Google Shape;4835;gcc6c88134a_3_1"/>
            <p:cNvSpPr/>
            <p:nvPr/>
          </p:nvSpPr>
          <p:spPr>
            <a:xfrm>
              <a:off x="2322225" y="1712350"/>
              <a:ext cx="384125" cy="15350"/>
            </a:xfrm>
            <a:custGeom>
              <a:rect b="b" l="l" r="r" t="t"/>
              <a:pathLst>
                <a:path extrusionOk="0" h="614" w="15365">
                  <a:moveTo>
                    <a:pt x="289" y="1"/>
                  </a:moveTo>
                  <a:cubicBezTo>
                    <a:pt x="145" y="1"/>
                    <a:pt x="0" y="145"/>
                    <a:pt x="0" y="325"/>
                  </a:cubicBezTo>
                  <a:cubicBezTo>
                    <a:pt x="0" y="470"/>
                    <a:pt x="145" y="614"/>
                    <a:pt x="289" y="614"/>
                  </a:cubicBezTo>
                  <a:lnTo>
                    <a:pt x="15076" y="614"/>
                  </a:lnTo>
                  <a:cubicBezTo>
                    <a:pt x="15221" y="614"/>
                    <a:pt x="15365" y="470"/>
                    <a:pt x="15365" y="325"/>
                  </a:cubicBezTo>
                  <a:cubicBezTo>
                    <a:pt x="15365" y="145"/>
                    <a:pt x="15221" y="1"/>
                    <a:pt x="15076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6" name="Google Shape;4836;gcc6c88134a_3_1"/>
            <p:cNvSpPr/>
            <p:nvPr/>
          </p:nvSpPr>
          <p:spPr>
            <a:xfrm>
              <a:off x="2699125" y="1795300"/>
              <a:ext cx="420200" cy="15375"/>
            </a:xfrm>
            <a:custGeom>
              <a:rect b="b" l="l" r="r" t="t"/>
              <a:pathLst>
                <a:path extrusionOk="0" h="615" w="16808">
                  <a:moveTo>
                    <a:pt x="289" y="1"/>
                  </a:moveTo>
                  <a:cubicBezTo>
                    <a:pt x="109" y="1"/>
                    <a:pt x="0" y="145"/>
                    <a:pt x="0" y="326"/>
                  </a:cubicBezTo>
                  <a:cubicBezTo>
                    <a:pt x="0" y="470"/>
                    <a:pt x="109" y="614"/>
                    <a:pt x="289" y="614"/>
                  </a:cubicBezTo>
                  <a:lnTo>
                    <a:pt x="16483" y="614"/>
                  </a:lnTo>
                  <a:cubicBezTo>
                    <a:pt x="16663" y="614"/>
                    <a:pt x="16808" y="470"/>
                    <a:pt x="16808" y="326"/>
                  </a:cubicBezTo>
                  <a:cubicBezTo>
                    <a:pt x="16808" y="145"/>
                    <a:pt x="16663" y="1"/>
                    <a:pt x="16483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7" name="Google Shape;4837;gcc6c88134a_3_1"/>
            <p:cNvSpPr/>
            <p:nvPr/>
          </p:nvSpPr>
          <p:spPr>
            <a:xfrm>
              <a:off x="2322225" y="1795300"/>
              <a:ext cx="304775" cy="15375"/>
            </a:xfrm>
            <a:custGeom>
              <a:rect b="b" l="l" r="r" t="t"/>
              <a:pathLst>
                <a:path extrusionOk="0" h="615" w="12191">
                  <a:moveTo>
                    <a:pt x="289" y="1"/>
                  </a:moveTo>
                  <a:cubicBezTo>
                    <a:pt x="145" y="1"/>
                    <a:pt x="0" y="145"/>
                    <a:pt x="0" y="326"/>
                  </a:cubicBezTo>
                  <a:cubicBezTo>
                    <a:pt x="0" y="470"/>
                    <a:pt x="145" y="614"/>
                    <a:pt x="289" y="614"/>
                  </a:cubicBezTo>
                  <a:lnTo>
                    <a:pt x="11902" y="614"/>
                  </a:lnTo>
                  <a:cubicBezTo>
                    <a:pt x="12047" y="614"/>
                    <a:pt x="12191" y="470"/>
                    <a:pt x="12191" y="326"/>
                  </a:cubicBezTo>
                  <a:cubicBezTo>
                    <a:pt x="12191" y="145"/>
                    <a:pt x="12047" y="1"/>
                    <a:pt x="11902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8" name="Google Shape;4838;gcc6c88134a_3_1"/>
            <p:cNvSpPr/>
            <p:nvPr/>
          </p:nvSpPr>
          <p:spPr>
            <a:xfrm>
              <a:off x="2929950" y="1879175"/>
              <a:ext cx="189375" cy="14450"/>
            </a:xfrm>
            <a:custGeom>
              <a:rect b="b" l="l" r="r" t="t"/>
              <a:pathLst>
                <a:path extrusionOk="0" h="578" w="7575">
                  <a:moveTo>
                    <a:pt x="325" y="0"/>
                  </a:moveTo>
                  <a:cubicBezTo>
                    <a:pt x="145" y="0"/>
                    <a:pt x="1" y="108"/>
                    <a:pt x="1" y="289"/>
                  </a:cubicBezTo>
                  <a:cubicBezTo>
                    <a:pt x="1" y="469"/>
                    <a:pt x="145" y="577"/>
                    <a:pt x="325" y="577"/>
                  </a:cubicBezTo>
                  <a:lnTo>
                    <a:pt x="7250" y="577"/>
                  </a:lnTo>
                  <a:cubicBezTo>
                    <a:pt x="7430" y="577"/>
                    <a:pt x="7575" y="469"/>
                    <a:pt x="7575" y="289"/>
                  </a:cubicBezTo>
                  <a:cubicBezTo>
                    <a:pt x="7575" y="108"/>
                    <a:pt x="7430" y="0"/>
                    <a:pt x="7250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9" name="Google Shape;4839;gcc6c88134a_3_1"/>
            <p:cNvSpPr/>
            <p:nvPr/>
          </p:nvSpPr>
          <p:spPr>
            <a:xfrm>
              <a:off x="2496250" y="1879175"/>
              <a:ext cx="376925" cy="14450"/>
            </a:xfrm>
            <a:custGeom>
              <a:rect b="b" l="l" r="r" t="t"/>
              <a:pathLst>
                <a:path extrusionOk="0" h="578" w="15077">
                  <a:moveTo>
                    <a:pt x="289" y="0"/>
                  </a:moveTo>
                  <a:cubicBezTo>
                    <a:pt x="108" y="0"/>
                    <a:pt x="0" y="108"/>
                    <a:pt x="0" y="289"/>
                  </a:cubicBezTo>
                  <a:cubicBezTo>
                    <a:pt x="0" y="469"/>
                    <a:pt x="108" y="577"/>
                    <a:pt x="289" y="577"/>
                  </a:cubicBezTo>
                  <a:lnTo>
                    <a:pt x="14788" y="577"/>
                  </a:lnTo>
                  <a:cubicBezTo>
                    <a:pt x="14932" y="577"/>
                    <a:pt x="15076" y="469"/>
                    <a:pt x="15076" y="289"/>
                  </a:cubicBezTo>
                  <a:cubicBezTo>
                    <a:pt x="15076" y="108"/>
                    <a:pt x="14932" y="0"/>
                    <a:pt x="14788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0" name="Google Shape;4840;gcc6c88134a_3_1"/>
            <p:cNvSpPr/>
            <p:nvPr/>
          </p:nvSpPr>
          <p:spPr>
            <a:xfrm>
              <a:off x="2322225" y="1879175"/>
              <a:ext cx="109125" cy="14450"/>
            </a:xfrm>
            <a:custGeom>
              <a:rect b="b" l="l" r="r" t="t"/>
              <a:pathLst>
                <a:path extrusionOk="0" h="578" w="4365">
                  <a:moveTo>
                    <a:pt x="289" y="0"/>
                  </a:moveTo>
                  <a:cubicBezTo>
                    <a:pt x="145" y="0"/>
                    <a:pt x="0" y="108"/>
                    <a:pt x="0" y="289"/>
                  </a:cubicBezTo>
                  <a:cubicBezTo>
                    <a:pt x="0" y="469"/>
                    <a:pt x="145" y="577"/>
                    <a:pt x="289" y="577"/>
                  </a:cubicBezTo>
                  <a:lnTo>
                    <a:pt x="4076" y="577"/>
                  </a:lnTo>
                  <a:cubicBezTo>
                    <a:pt x="4220" y="577"/>
                    <a:pt x="4364" y="469"/>
                    <a:pt x="4364" y="289"/>
                  </a:cubicBezTo>
                  <a:cubicBezTo>
                    <a:pt x="4364" y="108"/>
                    <a:pt x="4220" y="0"/>
                    <a:pt x="4076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841" name="Google Shape;4841;gcc6c88134a_3_1"/>
          <p:cNvSpPr txBox="1"/>
          <p:nvPr>
            <p:ph idx="1" type="subTitle"/>
          </p:nvPr>
        </p:nvSpPr>
        <p:spPr>
          <a:xfrm>
            <a:off x="5191775" y="2305525"/>
            <a:ext cx="37695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Version Number</a:t>
            </a:r>
            <a:br>
              <a:rPr lang="en"/>
            </a:br>
            <a:r>
              <a:rPr lang="en"/>
              <a:t>m.n.o : Major.Minor.Patch 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</a:pPr>
            <a:r>
              <a:rPr lang="en"/>
              <a:t>Major : Changes </a:t>
            </a:r>
            <a:r>
              <a:rPr lang="en"/>
              <a:t>incompatible</a:t>
            </a:r>
            <a:r>
              <a:rPr lang="en"/>
              <a:t> to previous version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</a:pPr>
            <a:r>
              <a:rPr lang="en"/>
              <a:t>Minor : New backward- functionalities are made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</a:pPr>
            <a:r>
              <a:rPr lang="en"/>
              <a:t>Patch : backward-functionalities bug fixes are made 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45" name="Shape 4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46" name="Google Shape;4846;gce79550db8_4_253"/>
          <p:cNvGrpSpPr/>
          <p:nvPr/>
        </p:nvGrpSpPr>
        <p:grpSpPr>
          <a:xfrm>
            <a:off x="944184" y="1536023"/>
            <a:ext cx="635100" cy="734640"/>
            <a:chOff x="731647" y="573573"/>
            <a:chExt cx="635100" cy="734640"/>
          </a:xfrm>
        </p:grpSpPr>
        <p:grpSp>
          <p:nvGrpSpPr>
            <p:cNvPr id="4847" name="Google Shape;4847;gce79550db8_4_253"/>
            <p:cNvGrpSpPr/>
            <p:nvPr/>
          </p:nvGrpSpPr>
          <p:grpSpPr>
            <a:xfrm>
              <a:off x="731647" y="573573"/>
              <a:ext cx="635100" cy="635100"/>
              <a:chOff x="917231" y="750460"/>
              <a:chExt cx="635100" cy="635100"/>
            </a:xfrm>
          </p:grpSpPr>
          <p:sp>
            <p:nvSpPr>
              <p:cNvPr id="4848" name="Google Shape;4848;gce79550db8_4_253"/>
              <p:cNvSpPr/>
              <p:nvPr/>
            </p:nvSpPr>
            <p:spPr>
              <a:xfrm>
                <a:off x="917231" y="750460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49" name="Google Shape;4849;gce79550db8_4_253"/>
              <p:cNvSpPr/>
              <p:nvPr/>
            </p:nvSpPr>
            <p:spPr>
              <a:xfrm>
                <a:off x="1001943" y="835185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850" name="Google Shape;4850;gce79550db8_4_253"/>
            <p:cNvGrpSpPr/>
            <p:nvPr/>
          </p:nvGrpSpPr>
          <p:grpSpPr>
            <a:xfrm>
              <a:off x="961679" y="1281213"/>
              <a:ext cx="175013" cy="27000"/>
              <a:chOff x="5662375" y="212375"/>
              <a:chExt cx="175013" cy="27000"/>
            </a:xfrm>
          </p:grpSpPr>
          <p:sp>
            <p:nvSpPr>
              <p:cNvPr id="4851" name="Google Shape;4851;gce79550db8_4_25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52" name="Google Shape;4852;gce79550db8_4_25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53" name="Google Shape;4853;gce79550db8_4_25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4854" name="Google Shape;4854;gce79550db8_4_253"/>
          <p:cNvGrpSpPr/>
          <p:nvPr/>
        </p:nvGrpSpPr>
        <p:grpSpPr>
          <a:xfrm>
            <a:off x="944184" y="2612910"/>
            <a:ext cx="635100" cy="733491"/>
            <a:chOff x="731647" y="1650460"/>
            <a:chExt cx="635100" cy="733491"/>
          </a:xfrm>
        </p:grpSpPr>
        <p:grpSp>
          <p:nvGrpSpPr>
            <p:cNvPr id="4855" name="Google Shape;4855;gce79550db8_4_253"/>
            <p:cNvGrpSpPr/>
            <p:nvPr/>
          </p:nvGrpSpPr>
          <p:grpSpPr>
            <a:xfrm>
              <a:off x="731647" y="1650460"/>
              <a:ext cx="635100" cy="635100"/>
              <a:chOff x="917231" y="1827973"/>
              <a:chExt cx="635100" cy="635100"/>
            </a:xfrm>
          </p:grpSpPr>
          <p:sp>
            <p:nvSpPr>
              <p:cNvPr id="4856" name="Google Shape;4856;gce79550db8_4_253"/>
              <p:cNvSpPr/>
              <p:nvPr/>
            </p:nvSpPr>
            <p:spPr>
              <a:xfrm>
                <a:off x="917231" y="1827973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57" name="Google Shape;4857;gce79550db8_4_253"/>
              <p:cNvSpPr/>
              <p:nvPr/>
            </p:nvSpPr>
            <p:spPr>
              <a:xfrm>
                <a:off x="1001931" y="1912710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858" name="Google Shape;4858;gce79550db8_4_253"/>
            <p:cNvGrpSpPr/>
            <p:nvPr/>
          </p:nvGrpSpPr>
          <p:grpSpPr>
            <a:xfrm>
              <a:off x="961679" y="2356951"/>
              <a:ext cx="175013" cy="27000"/>
              <a:chOff x="5662375" y="212375"/>
              <a:chExt cx="175013" cy="27000"/>
            </a:xfrm>
          </p:grpSpPr>
          <p:sp>
            <p:nvSpPr>
              <p:cNvPr id="4859" name="Google Shape;4859;gce79550db8_4_25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60" name="Google Shape;4860;gce79550db8_4_25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61" name="Google Shape;4861;gce79550db8_4_25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4862" name="Google Shape;4862;gce79550db8_4_253"/>
          <p:cNvGrpSpPr/>
          <p:nvPr/>
        </p:nvGrpSpPr>
        <p:grpSpPr>
          <a:xfrm>
            <a:off x="944184" y="3690727"/>
            <a:ext cx="635100" cy="734983"/>
            <a:chOff x="731647" y="2728277"/>
            <a:chExt cx="635100" cy="734983"/>
          </a:xfrm>
        </p:grpSpPr>
        <p:grpSp>
          <p:nvGrpSpPr>
            <p:cNvPr id="4863" name="Google Shape;4863;gce79550db8_4_253"/>
            <p:cNvGrpSpPr/>
            <p:nvPr/>
          </p:nvGrpSpPr>
          <p:grpSpPr>
            <a:xfrm>
              <a:off x="731647" y="2728277"/>
              <a:ext cx="635100" cy="635100"/>
              <a:chOff x="917231" y="2905502"/>
              <a:chExt cx="635100" cy="635100"/>
            </a:xfrm>
          </p:grpSpPr>
          <p:sp>
            <p:nvSpPr>
              <p:cNvPr id="4864" name="Google Shape;4864;gce79550db8_4_253"/>
              <p:cNvSpPr/>
              <p:nvPr/>
            </p:nvSpPr>
            <p:spPr>
              <a:xfrm>
                <a:off x="917231" y="2905502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65" name="Google Shape;4865;gce79550db8_4_253"/>
              <p:cNvSpPr/>
              <p:nvPr/>
            </p:nvSpPr>
            <p:spPr>
              <a:xfrm>
                <a:off x="1001931" y="2990252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866" name="Google Shape;4866;gce79550db8_4_253"/>
            <p:cNvGrpSpPr/>
            <p:nvPr/>
          </p:nvGrpSpPr>
          <p:grpSpPr>
            <a:xfrm>
              <a:off x="961679" y="3436260"/>
              <a:ext cx="175013" cy="27000"/>
              <a:chOff x="5662375" y="212375"/>
              <a:chExt cx="175013" cy="27000"/>
            </a:xfrm>
          </p:grpSpPr>
          <p:sp>
            <p:nvSpPr>
              <p:cNvPr id="4867" name="Google Shape;4867;gce79550db8_4_25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68" name="Google Shape;4868;gce79550db8_4_25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69" name="Google Shape;4869;gce79550db8_4_25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870" name="Google Shape;4870;gce79550db8_4_253"/>
          <p:cNvSpPr txBox="1"/>
          <p:nvPr>
            <p:ph type="title"/>
          </p:nvPr>
        </p:nvSpPr>
        <p:spPr>
          <a:xfrm>
            <a:off x="2407651" y="446025"/>
            <a:ext cx="43287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ISSUES ENCOUNTERED</a:t>
            </a:r>
            <a:endParaRPr/>
          </a:p>
        </p:txBody>
      </p:sp>
      <p:sp>
        <p:nvSpPr>
          <p:cNvPr id="4871" name="Google Shape;4871;gce79550db8_4_253"/>
          <p:cNvSpPr txBox="1"/>
          <p:nvPr>
            <p:ph idx="1" type="subTitle"/>
          </p:nvPr>
        </p:nvSpPr>
        <p:spPr>
          <a:xfrm>
            <a:off x="1849250" y="1479630"/>
            <a:ext cx="2615100" cy="6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Retrieving</a:t>
            </a:r>
            <a:r>
              <a:rPr lang="en"/>
              <a:t> data from BestTime API</a:t>
            </a:r>
            <a:endParaRPr/>
          </a:p>
        </p:txBody>
      </p:sp>
      <p:sp>
        <p:nvSpPr>
          <p:cNvPr id="4872" name="Google Shape;4872;gce79550db8_4_253"/>
          <p:cNvSpPr txBox="1"/>
          <p:nvPr>
            <p:ph idx="9" type="title"/>
          </p:nvPr>
        </p:nvSpPr>
        <p:spPr>
          <a:xfrm>
            <a:off x="1026354" y="1684826"/>
            <a:ext cx="4572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4873" name="Google Shape;4873;gce79550db8_4_253"/>
          <p:cNvSpPr txBox="1"/>
          <p:nvPr>
            <p:ph idx="13" type="title"/>
          </p:nvPr>
        </p:nvSpPr>
        <p:spPr>
          <a:xfrm>
            <a:off x="1026354" y="2763818"/>
            <a:ext cx="4572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4874" name="Google Shape;4874;gce79550db8_4_253"/>
          <p:cNvSpPr txBox="1"/>
          <p:nvPr>
            <p:ph idx="14" type="title"/>
          </p:nvPr>
        </p:nvSpPr>
        <p:spPr>
          <a:xfrm>
            <a:off x="1026354" y="3842810"/>
            <a:ext cx="4572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4875" name="Google Shape;4875;gce79550db8_4_253"/>
          <p:cNvSpPr txBox="1"/>
          <p:nvPr>
            <p:ph idx="1" type="subTitle"/>
          </p:nvPr>
        </p:nvSpPr>
        <p:spPr>
          <a:xfrm>
            <a:off x="5680976" y="2517975"/>
            <a:ext cx="29748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Integration of Python Backend &amp; JavaScript Frontend</a:t>
            </a:r>
            <a:endParaRPr/>
          </a:p>
        </p:txBody>
      </p:sp>
      <p:sp>
        <p:nvSpPr>
          <p:cNvPr id="4876" name="Google Shape;4876;gce79550db8_4_253"/>
          <p:cNvSpPr txBox="1"/>
          <p:nvPr>
            <p:ph idx="1" type="subTitle"/>
          </p:nvPr>
        </p:nvSpPr>
        <p:spPr>
          <a:xfrm>
            <a:off x="5716971" y="3746068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Merging Code</a:t>
            </a:r>
            <a:endParaRPr/>
          </a:p>
        </p:txBody>
      </p:sp>
      <p:grpSp>
        <p:nvGrpSpPr>
          <p:cNvPr id="4877" name="Google Shape;4877;gce79550db8_4_253"/>
          <p:cNvGrpSpPr/>
          <p:nvPr/>
        </p:nvGrpSpPr>
        <p:grpSpPr>
          <a:xfrm>
            <a:off x="4652159" y="1515173"/>
            <a:ext cx="635100" cy="734640"/>
            <a:chOff x="731647" y="573573"/>
            <a:chExt cx="635100" cy="734640"/>
          </a:xfrm>
        </p:grpSpPr>
        <p:grpSp>
          <p:nvGrpSpPr>
            <p:cNvPr id="4878" name="Google Shape;4878;gce79550db8_4_253"/>
            <p:cNvGrpSpPr/>
            <p:nvPr/>
          </p:nvGrpSpPr>
          <p:grpSpPr>
            <a:xfrm>
              <a:off x="731647" y="573573"/>
              <a:ext cx="635100" cy="635100"/>
              <a:chOff x="917231" y="750460"/>
              <a:chExt cx="635100" cy="635100"/>
            </a:xfrm>
          </p:grpSpPr>
          <p:sp>
            <p:nvSpPr>
              <p:cNvPr id="4879" name="Google Shape;4879;gce79550db8_4_253"/>
              <p:cNvSpPr/>
              <p:nvPr/>
            </p:nvSpPr>
            <p:spPr>
              <a:xfrm>
                <a:off x="917231" y="750460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80" name="Google Shape;4880;gce79550db8_4_253"/>
              <p:cNvSpPr/>
              <p:nvPr/>
            </p:nvSpPr>
            <p:spPr>
              <a:xfrm>
                <a:off x="1001943" y="835185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881" name="Google Shape;4881;gce79550db8_4_253"/>
            <p:cNvGrpSpPr/>
            <p:nvPr/>
          </p:nvGrpSpPr>
          <p:grpSpPr>
            <a:xfrm>
              <a:off x="961679" y="1281213"/>
              <a:ext cx="175013" cy="27000"/>
              <a:chOff x="5662375" y="212375"/>
              <a:chExt cx="175013" cy="27000"/>
            </a:xfrm>
          </p:grpSpPr>
          <p:sp>
            <p:nvSpPr>
              <p:cNvPr id="4882" name="Google Shape;4882;gce79550db8_4_25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83" name="Google Shape;4883;gce79550db8_4_25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84" name="Google Shape;4884;gce79550db8_4_25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4885" name="Google Shape;4885;gce79550db8_4_253"/>
          <p:cNvGrpSpPr/>
          <p:nvPr/>
        </p:nvGrpSpPr>
        <p:grpSpPr>
          <a:xfrm>
            <a:off x="4652159" y="2592060"/>
            <a:ext cx="635100" cy="733491"/>
            <a:chOff x="731647" y="1650460"/>
            <a:chExt cx="635100" cy="733491"/>
          </a:xfrm>
        </p:grpSpPr>
        <p:grpSp>
          <p:nvGrpSpPr>
            <p:cNvPr id="4886" name="Google Shape;4886;gce79550db8_4_253"/>
            <p:cNvGrpSpPr/>
            <p:nvPr/>
          </p:nvGrpSpPr>
          <p:grpSpPr>
            <a:xfrm>
              <a:off x="731647" y="1650460"/>
              <a:ext cx="635100" cy="635100"/>
              <a:chOff x="917231" y="1827973"/>
              <a:chExt cx="635100" cy="635100"/>
            </a:xfrm>
          </p:grpSpPr>
          <p:sp>
            <p:nvSpPr>
              <p:cNvPr id="4887" name="Google Shape;4887;gce79550db8_4_253"/>
              <p:cNvSpPr/>
              <p:nvPr/>
            </p:nvSpPr>
            <p:spPr>
              <a:xfrm>
                <a:off x="917231" y="1827973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88" name="Google Shape;4888;gce79550db8_4_253"/>
              <p:cNvSpPr/>
              <p:nvPr/>
            </p:nvSpPr>
            <p:spPr>
              <a:xfrm>
                <a:off x="1001931" y="1912710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889" name="Google Shape;4889;gce79550db8_4_253"/>
            <p:cNvGrpSpPr/>
            <p:nvPr/>
          </p:nvGrpSpPr>
          <p:grpSpPr>
            <a:xfrm>
              <a:off x="961679" y="2356951"/>
              <a:ext cx="175013" cy="27000"/>
              <a:chOff x="5662375" y="212375"/>
              <a:chExt cx="175013" cy="27000"/>
            </a:xfrm>
          </p:grpSpPr>
          <p:sp>
            <p:nvSpPr>
              <p:cNvPr id="4890" name="Google Shape;4890;gce79550db8_4_25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91" name="Google Shape;4891;gce79550db8_4_25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92" name="Google Shape;4892;gce79550db8_4_25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4893" name="Google Shape;4893;gce79550db8_4_253"/>
          <p:cNvGrpSpPr/>
          <p:nvPr/>
        </p:nvGrpSpPr>
        <p:grpSpPr>
          <a:xfrm>
            <a:off x="4652159" y="3669877"/>
            <a:ext cx="635100" cy="734983"/>
            <a:chOff x="731647" y="2728277"/>
            <a:chExt cx="635100" cy="734983"/>
          </a:xfrm>
        </p:grpSpPr>
        <p:grpSp>
          <p:nvGrpSpPr>
            <p:cNvPr id="4894" name="Google Shape;4894;gce79550db8_4_253"/>
            <p:cNvGrpSpPr/>
            <p:nvPr/>
          </p:nvGrpSpPr>
          <p:grpSpPr>
            <a:xfrm>
              <a:off x="731647" y="2728277"/>
              <a:ext cx="635100" cy="635100"/>
              <a:chOff x="917231" y="2905502"/>
              <a:chExt cx="635100" cy="635100"/>
            </a:xfrm>
          </p:grpSpPr>
          <p:sp>
            <p:nvSpPr>
              <p:cNvPr id="4895" name="Google Shape;4895;gce79550db8_4_253"/>
              <p:cNvSpPr/>
              <p:nvPr/>
            </p:nvSpPr>
            <p:spPr>
              <a:xfrm>
                <a:off x="917231" y="2905502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96" name="Google Shape;4896;gce79550db8_4_253"/>
              <p:cNvSpPr/>
              <p:nvPr/>
            </p:nvSpPr>
            <p:spPr>
              <a:xfrm>
                <a:off x="1001931" y="2990252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897" name="Google Shape;4897;gce79550db8_4_253"/>
            <p:cNvGrpSpPr/>
            <p:nvPr/>
          </p:nvGrpSpPr>
          <p:grpSpPr>
            <a:xfrm>
              <a:off x="961679" y="3436260"/>
              <a:ext cx="175013" cy="27000"/>
              <a:chOff x="5662375" y="212375"/>
              <a:chExt cx="175013" cy="27000"/>
            </a:xfrm>
          </p:grpSpPr>
          <p:sp>
            <p:nvSpPr>
              <p:cNvPr id="4898" name="Google Shape;4898;gce79550db8_4_25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99" name="Google Shape;4899;gce79550db8_4_25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00" name="Google Shape;4900;gce79550db8_4_25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901" name="Google Shape;4901;gce79550db8_4_253"/>
          <p:cNvSpPr txBox="1"/>
          <p:nvPr>
            <p:ph idx="9" type="title"/>
          </p:nvPr>
        </p:nvSpPr>
        <p:spPr>
          <a:xfrm>
            <a:off x="4734329" y="1663976"/>
            <a:ext cx="4572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4902" name="Google Shape;4902;gce79550db8_4_253"/>
          <p:cNvSpPr txBox="1"/>
          <p:nvPr>
            <p:ph idx="13" type="title"/>
          </p:nvPr>
        </p:nvSpPr>
        <p:spPr>
          <a:xfrm>
            <a:off x="4734329" y="2742968"/>
            <a:ext cx="4572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4903" name="Google Shape;4903;gce79550db8_4_253"/>
          <p:cNvSpPr txBox="1"/>
          <p:nvPr>
            <p:ph idx="14" type="title"/>
          </p:nvPr>
        </p:nvSpPr>
        <p:spPr>
          <a:xfrm>
            <a:off x="4734329" y="3821960"/>
            <a:ext cx="4572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4904" name="Google Shape;4904;gce79550db8_4_253"/>
          <p:cNvSpPr txBox="1"/>
          <p:nvPr>
            <p:ph idx="1" type="subTitle"/>
          </p:nvPr>
        </p:nvSpPr>
        <p:spPr>
          <a:xfrm>
            <a:off x="5724121" y="1459831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React Native - Dependency Errors</a:t>
            </a:r>
            <a:endParaRPr/>
          </a:p>
        </p:txBody>
      </p:sp>
      <p:sp>
        <p:nvSpPr>
          <p:cNvPr id="4905" name="Google Shape;4905;gce79550db8_4_253"/>
          <p:cNvSpPr txBox="1"/>
          <p:nvPr>
            <p:ph idx="1" type="subTitle"/>
          </p:nvPr>
        </p:nvSpPr>
        <p:spPr>
          <a:xfrm>
            <a:off x="1830521" y="2590581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Usage of non open source APIs</a:t>
            </a:r>
            <a:endParaRPr/>
          </a:p>
        </p:txBody>
      </p:sp>
      <p:sp>
        <p:nvSpPr>
          <p:cNvPr id="4906" name="Google Shape;4906;gce79550db8_4_253"/>
          <p:cNvSpPr txBox="1"/>
          <p:nvPr>
            <p:ph idx="1" type="subTitle"/>
          </p:nvPr>
        </p:nvSpPr>
        <p:spPr>
          <a:xfrm>
            <a:off x="1808158" y="3672093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Google Maps API - Blank Maps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10" name="Shape 4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11" name="Google Shape;4911;gcc6c88134a_1_0"/>
          <p:cNvGrpSpPr/>
          <p:nvPr/>
        </p:nvGrpSpPr>
        <p:grpSpPr>
          <a:xfrm>
            <a:off x="944184" y="1536023"/>
            <a:ext cx="635100" cy="734640"/>
            <a:chOff x="731647" y="573573"/>
            <a:chExt cx="635100" cy="734640"/>
          </a:xfrm>
        </p:grpSpPr>
        <p:grpSp>
          <p:nvGrpSpPr>
            <p:cNvPr id="4912" name="Google Shape;4912;gcc6c88134a_1_0"/>
            <p:cNvGrpSpPr/>
            <p:nvPr/>
          </p:nvGrpSpPr>
          <p:grpSpPr>
            <a:xfrm>
              <a:off x="731647" y="573573"/>
              <a:ext cx="635100" cy="635100"/>
              <a:chOff x="917231" y="750460"/>
              <a:chExt cx="635100" cy="635100"/>
            </a:xfrm>
          </p:grpSpPr>
          <p:sp>
            <p:nvSpPr>
              <p:cNvPr id="4913" name="Google Shape;4913;gcc6c88134a_1_0"/>
              <p:cNvSpPr/>
              <p:nvPr/>
            </p:nvSpPr>
            <p:spPr>
              <a:xfrm>
                <a:off x="917231" y="750460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14" name="Google Shape;4914;gcc6c88134a_1_0"/>
              <p:cNvSpPr/>
              <p:nvPr/>
            </p:nvSpPr>
            <p:spPr>
              <a:xfrm>
                <a:off x="1001943" y="835185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915" name="Google Shape;4915;gcc6c88134a_1_0"/>
            <p:cNvGrpSpPr/>
            <p:nvPr/>
          </p:nvGrpSpPr>
          <p:grpSpPr>
            <a:xfrm>
              <a:off x="961679" y="1281213"/>
              <a:ext cx="175013" cy="27000"/>
              <a:chOff x="5662375" y="212375"/>
              <a:chExt cx="175013" cy="27000"/>
            </a:xfrm>
          </p:grpSpPr>
          <p:sp>
            <p:nvSpPr>
              <p:cNvPr id="4916" name="Google Shape;4916;gcc6c88134a_1_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17" name="Google Shape;4917;gcc6c88134a_1_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18" name="Google Shape;4918;gcc6c88134a_1_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4919" name="Google Shape;4919;gcc6c88134a_1_0"/>
          <p:cNvGrpSpPr/>
          <p:nvPr/>
        </p:nvGrpSpPr>
        <p:grpSpPr>
          <a:xfrm>
            <a:off x="944184" y="2612910"/>
            <a:ext cx="635100" cy="733491"/>
            <a:chOff x="731647" y="1650460"/>
            <a:chExt cx="635100" cy="733491"/>
          </a:xfrm>
        </p:grpSpPr>
        <p:grpSp>
          <p:nvGrpSpPr>
            <p:cNvPr id="4920" name="Google Shape;4920;gcc6c88134a_1_0"/>
            <p:cNvGrpSpPr/>
            <p:nvPr/>
          </p:nvGrpSpPr>
          <p:grpSpPr>
            <a:xfrm>
              <a:off x="731647" y="1650460"/>
              <a:ext cx="635100" cy="635100"/>
              <a:chOff x="917231" y="1827973"/>
              <a:chExt cx="635100" cy="635100"/>
            </a:xfrm>
          </p:grpSpPr>
          <p:sp>
            <p:nvSpPr>
              <p:cNvPr id="4921" name="Google Shape;4921;gcc6c88134a_1_0"/>
              <p:cNvSpPr/>
              <p:nvPr/>
            </p:nvSpPr>
            <p:spPr>
              <a:xfrm>
                <a:off x="917231" y="1827973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22" name="Google Shape;4922;gcc6c88134a_1_0"/>
              <p:cNvSpPr/>
              <p:nvPr/>
            </p:nvSpPr>
            <p:spPr>
              <a:xfrm>
                <a:off x="1001931" y="1912710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923" name="Google Shape;4923;gcc6c88134a_1_0"/>
            <p:cNvGrpSpPr/>
            <p:nvPr/>
          </p:nvGrpSpPr>
          <p:grpSpPr>
            <a:xfrm>
              <a:off x="961679" y="2356951"/>
              <a:ext cx="175013" cy="27000"/>
              <a:chOff x="5662375" y="212375"/>
              <a:chExt cx="175013" cy="27000"/>
            </a:xfrm>
          </p:grpSpPr>
          <p:sp>
            <p:nvSpPr>
              <p:cNvPr id="4924" name="Google Shape;4924;gcc6c88134a_1_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25" name="Google Shape;4925;gcc6c88134a_1_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26" name="Google Shape;4926;gcc6c88134a_1_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4927" name="Google Shape;4927;gcc6c88134a_1_0"/>
          <p:cNvGrpSpPr/>
          <p:nvPr/>
        </p:nvGrpSpPr>
        <p:grpSpPr>
          <a:xfrm>
            <a:off x="944184" y="3690727"/>
            <a:ext cx="635100" cy="734983"/>
            <a:chOff x="731647" y="2728277"/>
            <a:chExt cx="635100" cy="734983"/>
          </a:xfrm>
        </p:grpSpPr>
        <p:grpSp>
          <p:nvGrpSpPr>
            <p:cNvPr id="4928" name="Google Shape;4928;gcc6c88134a_1_0"/>
            <p:cNvGrpSpPr/>
            <p:nvPr/>
          </p:nvGrpSpPr>
          <p:grpSpPr>
            <a:xfrm>
              <a:off x="731647" y="2728277"/>
              <a:ext cx="635100" cy="635100"/>
              <a:chOff x="917231" y="2905502"/>
              <a:chExt cx="635100" cy="635100"/>
            </a:xfrm>
          </p:grpSpPr>
          <p:sp>
            <p:nvSpPr>
              <p:cNvPr id="4929" name="Google Shape;4929;gcc6c88134a_1_0"/>
              <p:cNvSpPr/>
              <p:nvPr/>
            </p:nvSpPr>
            <p:spPr>
              <a:xfrm>
                <a:off x="917231" y="2905502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30" name="Google Shape;4930;gcc6c88134a_1_0"/>
              <p:cNvSpPr/>
              <p:nvPr/>
            </p:nvSpPr>
            <p:spPr>
              <a:xfrm>
                <a:off x="1001931" y="2990252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931" name="Google Shape;4931;gcc6c88134a_1_0"/>
            <p:cNvGrpSpPr/>
            <p:nvPr/>
          </p:nvGrpSpPr>
          <p:grpSpPr>
            <a:xfrm>
              <a:off x="961679" y="3436260"/>
              <a:ext cx="175013" cy="27000"/>
              <a:chOff x="5662375" y="212375"/>
              <a:chExt cx="175013" cy="27000"/>
            </a:xfrm>
          </p:grpSpPr>
          <p:sp>
            <p:nvSpPr>
              <p:cNvPr id="4932" name="Google Shape;4932;gcc6c88134a_1_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33" name="Google Shape;4933;gcc6c88134a_1_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34" name="Google Shape;4934;gcc6c88134a_1_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935" name="Google Shape;4935;gcc6c88134a_1_0"/>
          <p:cNvSpPr txBox="1"/>
          <p:nvPr>
            <p:ph type="title"/>
          </p:nvPr>
        </p:nvSpPr>
        <p:spPr>
          <a:xfrm>
            <a:off x="2407651" y="446025"/>
            <a:ext cx="43287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SOLUTIONS TO </a:t>
            </a:r>
            <a:r>
              <a:rPr lang="en"/>
              <a:t>ISSUES</a:t>
            </a:r>
            <a:endParaRPr/>
          </a:p>
        </p:txBody>
      </p:sp>
      <p:sp>
        <p:nvSpPr>
          <p:cNvPr id="4936" name="Google Shape;4936;gcc6c88134a_1_0"/>
          <p:cNvSpPr txBox="1"/>
          <p:nvPr>
            <p:ph idx="1" type="subTitle"/>
          </p:nvPr>
        </p:nvSpPr>
        <p:spPr>
          <a:xfrm>
            <a:off x="1849250" y="1479623"/>
            <a:ext cx="2615100" cy="9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Used JavaScript Fetch Requests to retrieve Data (JSON files) from APIs.</a:t>
            </a:r>
            <a:endParaRPr/>
          </a:p>
        </p:txBody>
      </p:sp>
      <p:sp>
        <p:nvSpPr>
          <p:cNvPr id="4937" name="Google Shape;4937;gcc6c88134a_1_0"/>
          <p:cNvSpPr txBox="1"/>
          <p:nvPr>
            <p:ph idx="9" type="title"/>
          </p:nvPr>
        </p:nvSpPr>
        <p:spPr>
          <a:xfrm>
            <a:off x="1026354" y="1684826"/>
            <a:ext cx="4572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4938" name="Google Shape;4938;gcc6c88134a_1_0"/>
          <p:cNvSpPr txBox="1"/>
          <p:nvPr>
            <p:ph idx="13" type="title"/>
          </p:nvPr>
        </p:nvSpPr>
        <p:spPr>
          <a:xfrm>
            <a:off x="1026354" y="2763818"/>
            <a:ext cx="4572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4939" name="Google Shape;4939;gcc6c88134a_1_0"/>
          <p:cNvSpPr txBox="1"/>
          <p:nvPr>
            <p:ph idx="14" type="title"/>
          </p:nvPr>
        </p:nvSpPr>
        <p:spPr>
          <a:xfrm>
            <a:off x="1026354" y="3842810"/>
            <a:ext cx="4572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4940" name="Google Shape;4940;gcc6c88134a_1_0"/>
          <p:cNvSpPr txBox="1"/>
          <p:nvPr>
            <p:ph idx="1" type="subTitle"/>
          </p:nvPr>
        </p:nvSpPr>
        <p:spPr>
          <a:xfrm>
            <a:off x="5716976" y="2745525"/>
            <a:ext cx="29748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Used Python Flask server.</a:t>
            </a:r>
            <a:endParaRPr/>
          </a:p>
        </p:txBody>
      </p:sp>
      <p:sp>
        <p:nvSpPr>
          <p:cNvPr id="4941" name="Google Shape;4941;gcc6c88134a_1_0"/>
          <p:cNvSpPr txBox="1"/>
          <p:nvPr>
            <p:ph idx="1" type="subTitle"/>
          </p:nvPr>
        </p:nvSpPr>
        <p:spPr>
          <a:xfrm>
            <a:off x="5716971" y="3746068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Used GitHub for Version Control.</a:t>
            </a:r>
            <a:endParaRPr/>
          </a:p>
        </p:txBody>
      </p:sp>
      <p:grpSp>
        <p:nvGrpSpPr>
          <p:cNvPr id="4942" name="Google Shape;4942;gcc6c88134a_1_0"/>
          <p:cNvGrpSpPr/>
          <p:nvPr/>
        </p:nvGrpSpPr>
        <p:grpSpPr>
          <a:xfrm>
            <a:off x="4652159" y="1515173"/>
            <a:ext cx="635100" cy="734640"/>
            <a:chOff x="731647" y="573573"/>
            <a:chExt cx="635100" cy="734640"/>
          </a:xfrm>
        </p:grpSpPr>
        <p:grpSp>
          <p:nvGrpSpPr>
            <p:cNvPr id="4943" name="Google Shape;4943;gcc6c88134a_1_0"/>
            <p:cNvGrpSpPr/>
            <p:nvPr/>
          </p:nvGrpSpPr>
          <p:grpSpPr>
            <a:xfrm>
              <a:off x="731647" y="573573"/>
              <a:ext cx="635100" cy="635100"/>
              <a:chOff x="917231" y="750460"/>
              <a:chExt cx="635100" cy="635100"/>
            </a:xfrm>
          </p:grpSpPr>
          <p:sp>
            <p:nvSpPr>
              <p:cNvPr id="4944" name="Google Shape;4944;gcc6c88134a_1_0"/>
              <p:cNvSpPr/>
              <p:nvPr/>
            </p:nvSpPr>
            <p:spPr>
              <a:xfrm>
                <a:off x="917231" y="750460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45" name="Google Shape;4945;gcc6c88134a_1_0"/>
              <p:cNvSpPr/>
              <p:nvPr/>
            </p:nvSpPr>
            <p:spPr>
              <a:xfrm>
                <a:off x="1001943" y="835185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946" name="Google Shape;4946;gcc6c88134a_1_0"/>
            <p:cNvGrpSpPr/>
            <p:nvPr/>
          </p:nvGrpSpPr>
          <p:grpSpPr>
            <a:xfrm>
              <a:off x="961679" y="1281213"/>
              <a:ext cx="175013" cy="27000"/>
              <a:chOff x="5662375" y="212375"/>
              <a:chExt cx="175013" cy="27000"/>
            </a:xfrm>
          </p:grpSpPr>
          <p:sp>
            <p:nvSpPr>
              <p:cNvPr id="4947" name="Google Shape;4947;gcc6c88134a_1_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48" name="Google Shape;4948;gcc6c88134a_1_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49" name="Google Shape;4949;gcc6c88134a_1_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4950" name="Google Shape;4950;gcc6c88134a_1_0"/>
          <p:cNvGrpSpPr/>
          <p:nvPr/>
        </p:nvGrpSpPr>
        <p:grpSpPr>
          <a:xfrm>
            <a:off x="4652159" y="2592060"/>
            <a:ext cx="635100" cy="733491"/>
            <a:chOff x="731647" y="1650460"/>
            <a:chExt cx="635100" cy="733491"/>
          </a:xfrm>
        </p:grpSpPr>
        <p:grpSp>
          <p:nvGrpSpPr>
            <p:cNvPr id="4951" name="Google Shape;4951;gcc6c88134a_1_0"/>
            <p:cNvGrpSpPr/>
            <p:nvPr/>
          </p:nvGrpSpPr>
          <p:grpSpPr>
            <a:xfrm>
              <a:off x="731647" y="1650460"/>
              <a:ext cx="635100" cy="635100"/>
              <a:chOff x="917231" y="1827973"/>
              <a:chExt cx="635100" cy="635100"/>
            </a:xfrm>
          </p:grpSpPr>
          <p:sp>
            <p:nvSpPr>
              <p:cNvPr id="4952" name="Google Shape;4952;gcc6c88134a_1_0"/>
              <p:cNvSpPr/>
              <p:nvPr/>
            </p:nvSpPr>
            <p:spPr>
              <a:xfrm>
                <a:off x="917231" y="1827973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53" name="Google Shape;4953;gcc6c88134a_1_0"/>
              <p:cNvSpPr/>
              <p:nvPr/>
            </p:nvSpPr>
            <p:spPr>
              <a:xfrm>
                <a:off x="1001931" y="1912710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954" name="Google Shape;4954;gcc6c88134a_1_0"/>
            <p:cNvGrpSpPr/>
            <p:nvPr/>
          </p:nvGrpSpPr>
          <p:grpSpPr>
            <a:xfrm>
              <a:off x="961679" y="2356951"/>
              <a:ext cx="175013" cy="27000"/>
              <a:chOff x="5662375" y="212375"/>
              <a:chExt cx="175013" cy="27000"/>
            </a:xfrm>
          </p:grpSpPr>
          <p:sp>
            <p:nvSpPr>
              <p:cNvPr id="4955" name="Google Shape;4955;gcc6c88134a_1_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56" name="Google Shape;4956;gcc6c88134a_1_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57" name="Google Shape;4957;gcc6c88134a_1_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4958" name="Google Shape;4958;gcc6c88134a_1_0"/>
          <p:cNvGrpSpPr/>
          <p:nvPr/>
        </p:nvGrpSpPr>
        <p:grpSpPr>
          <a:xfrm>
            <a:off x="4652159" y="3669877"/>
            <a:ext cx="635100" cy="734983"/>
            <a:chOff x="731647" y="2728277"/>
            <a:chExt cx="635100" cy="734983"/>
          </a:xfrm>
        </p:grpSpPr>
        <p:grpSp>
          <p:nvGrpSpPr>
            <p:cNvPr id="4959" name="Google Shape;4959;gcc6c88134a_1_0"/>
            <p:cNvGrpSpPr/>
            <p:nvPr/>
          </p:nvGrpSpPr>
          <p:grpSpPr>
            <a:xfrm>
              <a:off x="731647" y="2728277"/>
              <a:ext cx="635100" cy="635100"/>
              <a:chOff x="917231" y="2905502"/>
              <a:chExt cx="635100" cy="635100"/>
            </a:xfrm>
          </p:grpSpPr>
          <p:sp>
            <p:nvSpPr>
              <p:cNvPr id="4960" name="Google Shape;4960;gcc6c88134a_1_0"/>
              <p:cNvSpPr/>
              <p:nvPr/>
            </p:nvSpPr>
            <p:spPr>
              <a:xfrm>
                <a:off x="917231" y="2905502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61" name="Google Shape;4961;gcc6c88134a_1_0"/>
              <p:cNvSpPr/>
              <p:nvPr/>
            </p:nvSpPr>
            <p:spPr>
              <a:xfrm>
                <a:off x="1001931" y="2990252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962" name="Google Shape;4962;gcc6c88134a_1_0"/>
            <p:cNvGrpSpPr/>
            <p:nvPr/>
          </p:nvGrpSpPr>
          <p:grpSpPr>
            <a:xfrm>
              <a:off x="961679" y="3436260"/>
              <a:ext cx="175013" cy="27000"/>
              <a:chOff x="5662375" y="212375"/>
              <a:chExt cx="175013" cy="27000"/>
            </a:xfrm>
          </p:grpSpPr>
          <p:sp>
            <p:nvSpPr>
              <p:cNvPr id="4963" name="Google Shape;4963;gcc6c88134a_1_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64" name="Google Shape;4964;gcc6c88134a_1_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65" name="Google Shape;4965;gcc6c88134a_1_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966" name="Google Shape;4966;gcc6c88134a_1_0"/>
          <p:cNvSpPr txBox="1"/>
          <p:nvPr>
            <p:ph idx="9" type="title"/>
          </p:nvPr>
        </p:nvSpPr>
        <p:spPr>
          <a:xfrm>
            <a:off x="4734329" y="1663976"/>
            <a:ext cx="4572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4967" name="Google Shape;4967;gcc6c88134a_1_0"/>
          <p:cNvSpPr txBox="1"/>
          <p:nvPr>
            <p:ph idx="13" type="title"/>
          </p:nvPr>
        </p:nvSpPr>
        <p:spPr>
          <a:xfrm>
            <a:off x="4734329" y="2742968"/>
            <a:ext cx="4572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4968" name="Google Shape;4968;gcc6c88134a_1_0"/>
          <p:cNvSpPr txBox="1"/>
          <p:nvPr>
            <p:ph idx="14" type="title"/>
          </p:nvPr>
        </p:nvSpPr>
        <p:spPr>
          <a:xfrm>
            <a:off x="4734329" y="3821960"/>
            <a:ext cx="4572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4969" name="Google Shape;4969;gcc6c88134a_1_0"/>
          <p:cNvSpPr txBox="1"/>
          <p:nvPr>
            <p:ph idx="1" type="subTitle"/>
          </p:nvPr>
        </p:nvSpPr>
        <p:spPr>
          <a:xfrm>
            <a:off x="5724125" y="1459820"/>
            <a:ext cx="2615100" cy="75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Used Node Package Manager (NPM).</a:t>
            </a:r>
            <a:endParaRPr/>
          </a:p>
        </p:txBody>
      </p:sp>
      <p:sp>
        <p:nvSpPr>
          <p:cNvPr id="4970" name="Google Shape;4970;gcc6c88134a_1_0"/>
          <p:cNvSpPr txBox="1"/>
          <p:nvPr>
            <p:ph idx="1" type="subTitle"/>
          </p:nvPr>
        </p:nvSpPr>
        <p:spPr>
          <a:xfrm>
            <a:off x="1830525" y="2590566"/>
            <a:ext cx="2615100" cy="10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Contacted the API providers and got free </a:t>
            </a:r>
            <a:r>
              <a:rPr lang="en"/>
              <a:t>student</a:t>
            </a:r>
            <a:r>
              <a:rPr lang="en"/>
              <a:t> credits.</a:t>
            </a:r>
            <a:endParaRPr/>
          </a:p>
        </p:txBody>
      </p:sp>
      <p:sp>
        <p:nvSpPr>
          <p:cNvPr id="4971" name="Google Shape;4971;gcc6c88134a_1_0"/>
          <p:cNvSpPr txBox="1"/>
          <p:nvPr>
            <p:ph idx="1" type="subTitle"/>
          </p:nvPr>
        </p:nvSpPr>
        <p:spPr>
          <a:xfrm>
            <a:off x="1808150" y="3672111"/>
            <a:ext cx="2615100" cy="9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Made sure the app was connected to Google Maps API by a valid API key.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75" name="Shape 4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6" name="Google Shape;4976;gce79550db8_1_65"/>
          <p:cNvSpPr txBox="1"/>
          <p:nvPr>
            <p:ph type="title"/>
          </p:nvPr>
        </p:nvSpPr>
        <p:spPr>
          <a:xfrm>
            <a:off x="1719072" y="338328"/>
            <a:ext cx="5577900" cy="5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ACHIEVEMENTS</a:t>
            </a:r>
            <a:endParaRPr/>
          </a:p>
        </p:txBody>
      </p:sp>
      <p:pic>
        <p:nvPicPr>
          <p:cNvPr id="4977" name="Google Shape;4977;gce79550db8_1_65"/>
          <p:cNvPicPr preferRelativeResize="0"/>
          <p:nvPr/>
        </p:nvPicPr>
        <p:blipFill rotWithShape="1">
          <a:blip r:embed="rId3">
            <a:alphaModFix/>
          </a:blip>
          <a:srcRect b="0" l="0" r="2391" t="0"/>
          <a:stretch/>
        </p:blipFill>
        <p:spPr>
          <a:xfrm>
            <a:off x="4258375" y="1137753"/>
            <a:ext cx="1800225" cy="3657600"/>
          </a:xfrm>
          <a:prstGeom prst="rect">
            <a:avLst/>
          </a:prstGeom>
          <a:noFill/>
          <a:ln cap="flat" cmpd="sng" w="127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pic>
      <p:pic>
        <p:nvPicPr>
          <p:cNvPr id="4978" name="Google Shape;4978;gce79550db8_1_65"/>
          <p:cNvPicPr preferRelativeResize="0"/>
          <p:nvPr/>
        </p:nvPicPr>
        <p:blipFill rotWithShape="1">
          <a:blip r:embed="rId4">
            <a:alphaModFix/>
          </a:blip>
          <a:srcRect b="0" l="0" r="0" t="882"/>
          <a:stretch/>
        </p:blipFill>
        <p:spPr>
          <a:xfrm>
            <a:off x="6215300" y="1137750"/>
            <a:ext cx="1847850" cy="3657600"/>
          </a:xfrm>
          <a:prstGeom prst="rect">
            <a:avLst/>
          </a:prstGeom>
          <a:noFill/>
          <a:ln cap="flat" cmpd="sng" w="127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pic>
      <p:grpSp>
        <p:nvGrpSpPr>
          <p:cNvPr id="4979" name="Google Shape;4979;gce79550db8_1_65"/>
          <p:cNvGrpSpPr/>
          <p:nvPr/>
        </p:nvGrpSpPr>
        <p:grpSpPr>
          <a:xfrm>
            <a:off x="748545" y="1631676"/>
            <a:ext cx="852114" cy="949155"/>
            <a:chOff x="731647" y="573573"/>
            <a:chExt cx="635100" cy="734640"/>
          </a:xfrm>
        </p:grpSpPr>
        <p:grpSp>
          <p:nvGrpSpPr>
            <p:cNvPr id="4980" name="Google Shape;4980;gce79550db8_1_65"/>
            <p:cNvGrpSpPr/>
            <p:nvPr/>
          </p:nvGrpSpPr>
          <p:grpSpPr>
            <a:xfrm>
              <a:off x="731647" y="573573"/>
              <a:ext cx="635100" cy="635100"/>
              <a:chOff x="917231" y="750460"/>
              <a:chExt cx="635100" cy="635100"/>
            </a:xfrm>
          </p:grpSpPr>
          <p:sp>
            <p:nvSpPr>
              <p:cNvPr id="4981" name="Google Shape;4981;gce79550db8_1_65"/>
              <p:cNvSpPr/>
              <p:nvPr/>
            </p:nvSpPr>
            <p:spPr>
              <a:xfrm>
                <a:off x="917231" y="750460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82" name="Google Shape;4982;gce79550db8_1_65"/>
              <p:cNvSpPr/>
              <p:nvPr/>
            </p:nvSpPr>
            <p:spPr>
              <a:xfrm>
                <a:off x="1001943" y="835185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983" name="Google Shape;4983;gce79550db8_1_65"/>
            <p:cNvGrpSpPr/>
            <p:nvPr/>
          </p:nvGrpSpPr>
          <p:grpSpPr>
            <a:xfrm>
              <a:off x="961679" y="1281213"/>
              <a:ext cx="175013" cy="27000"/>
              <a:chOff x="5662375" y="212375"/>
              <a:chExt cx="175013" cy="27000"/>
            </a:xfrm>
          </p:grpSpPr>
          <p:sp>
            <p:nvSpPr>
              <p:cNvPr id="4984" name="Google Shape;4984;gce79550db8_1_65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85" name="Google Shape;4985;gce79550db8_1_65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86" name="Google Shape;4986;gce79550db8_1_65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4987" name="Google Shape;4987;gce79550db8_1_65"/>
          <p:cNvGrpSpPr/>
          <p:nvPr/>
        </p:nvGrpSpPr>
        <p:grpSpPr>
          <a:xfrm>
            <a:off x="748545" y="3023014"/>
            <a:ext cx="852114" cy="947670"/>
            <a:chOff x="731647" y="1650460"/>
            <a:chExt cx="635100" cy="733491"/>
          </a:xfrm>
        </p:grpSpPr>
        <p:grpSp>
          <p:nvGrpSpPr>
            <p:cNvPr id="4988" name="Google Shape;4988;gce79550db8_1_65"/>
            <p:cNvGrpSpPr/>
            <p:nvPr/>
          </p:nvGrpSpPr>
          <p:grpSpPr>
            <a:xfrm>
              <a:off x="731647" y="1650460"/>
              <a:ext cx="635100" cy="635100"/>
              <a:chOff x="917231" y="1827973"/>
              <a:chExt cx="635100" cy="635100"/>
            </a:xfrm>
          </p:grpSpPr>
          <p:sp>
            <p:nvSpPr>
              <p:cNvPr id="4989" name="Google Shape;4989;gce79550db8_1_65"/>
              <p:cNvSpPr/>
              <p:nvPr/>
            </p:nvSpPr>
            <p:spPr>
              <a:xfrm>
                <a:off x="917231" y="1827973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90" name="Google Shape;4990;gce79550db8_1_65"/>
              <p:cNvSpPr/>
              <p:nvPr/>
            </p:nvSpPr>
            <p:spPr>
              <a:xfrm>
                <a:off x="1001931" y="1912710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991" name="Google Shape;4991;gce79550db8_1_65"/>
            <p:cNvGrpSpPr/>
            <p:nvPr/>
          </p:nvGrpSpPr>
          <p:grpSpPr>
            <a:xfrm>
              <a:off x="961679" y="2356951"/>
              <a:ext cx="175013" cy="27000"/>
              <a:chOff x="5662375" y="212375"/>
              <a:chExt cx="175013" cy="27000"/>
            </a:xfrm>
          </p:grpSpPr>
          <p:sp>
            <p:nvSpPr>
              <p:cNvPr id="4992" name="Google Shape;4992;gce79550db8_1_65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93" name="Google Shape;4993;gce79550db8_1_65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94" name="Google Shape;4994;gce79550db8_1_65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995" name="Google Shape;4995;gce79550db8_1_65"/>
          <p:cNvSpPr txBox="1"/>
          <p:nvPr>
            <p:ph idx="4294967295" type="title"/>
          </p:nvPr>
        </p:nvSpPr>
        <p:spPr>
          <a:xfrm>
            <a:off x="858822" y="1823933"/>
            <a:ext cx="613500" cy="44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4996" name="Google Shape;4996;gce79550db8_1_65"/>
          <p:cNvSpPr txBox="1"/>
          <p:nvPr>
            <p:ph idx="4294967295" type="title"/>
          </p:nvPr>
        </p:nvSpPr>
        <p:spPr>
          <a:xfrm>
            <a:off x="858822" y="3217996"/>
            <a:ext cx="613500" cy="44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4997" name="Google Shape;4997;gce79550db8_1_65"/>
          <p:cNvSpPr txBox="1"/>
          <p:nvPr>
            <p:ph idx="1" type="subTitle"/>
          </p:nvPr>
        </p:nvSpPr>
        <p:spPr>
          <a:xfrm>
            <a:off x="1801213" y="1734975"/>
            <a:ext cx="2256600" cy="62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Meeting the expected UI standard</a:t>
            </a:r>
            <a:endParaRPr/>
          </a:p>
        </p:txBody>
      </p:sp>
      <p:sp>
        <p:nvSpPr>
          <p:cNvPr id="4998" name="Google Shape;4998;gce79550db8_1_65"/>
          <p:cNvSpPr txBox="1"/>
          <p:nvPr>
            <p:ph idx="1" type="subTitle"/>
          </p:nvPr>
        </p:nvSpPr>
        <p:spPr>
          <a:xfrm>
            <a:off x="1785725" y="3107309"/>
            <a:ext cx="2256600" cy="62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Usage of Real-Time Data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4" name="Shape 3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5" name="Google Shape;3395;gcf195c7100_0_1744"/>
          <p:cNvSpPr txBox="1"/>
          <p:nvPr>
            <p:ph type="title"/>
          </p:nvPr>
        </p:nvSpPr>
        <p:spPr>
          <a:xfrm>
            <a:off x="1823475" y="338328"/>
            <a:ext cx="5496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3396" name="Google Shape;3396;gcf195c7100_0_1744"/>
          <p:cNvSpPr txBox="1"/>
          <p:nvPr/>
        </p:nvSpPr>
        <p:spPr>
          <a:xfrm>
            <a:off x="1005450" y="951225"/>
            <a:ext cx="1694700" cy="35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Project Introduction</a:t>
            </a:r>
            <a:endParaRPr sz="1600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3397" name="Google Shape;3397;gcf195c7100_0_1744"/>
          <p:cNvSpPr txBox="1"/>
          <p:nvPr/>
        </p:nvSpPr>
        <p:spPr>
          <a:xfrm>
            <a:off x="3506967" y="951225"/>
            <a:ext cx="1694700" cy="35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Software Quality Assurance</a:t>
            </a:r>
            <a:endParaRPr sz="1600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3398" name="Google Shape;3398;gcf195c7100_0_1744"/>
          <p:cNvSpPr txBox="1"/>
          <p:nvPr/>
        </p:nvSpPr>
        <p:spPr>
          <a:xfrm>
            <a:off x="2256209" y="2955719"/>
            <a:ext cx="1694700" cy="35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Design for Maintainability</a:t>
            </a:r>
            <a:endParaRPr sz="1600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3399" name="Google Shape;3399;gcf195c7100_0_1744"/>
          <p:cNvSpPr txBox="1"/>
          <p:nvPr/>
        </p:nvSpPr>
        <p:spPr>
          <a:xfrm>
            <a:off x="4757726" y="2955719"/>
            <a:ext cx="1694700" cy="35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Project Management</a:t>
            </a:r>
            <a:endParaRPr sz="1600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grpSp>
        <p:nvGrpSpPr>
          <p:cNvPr id="3400" name="Google Shape;3400;gcf195c7100_0_1744"/>
          <p:cNvGrpSpPr/>
          <p:nvPr/>
        </p:nvGrpSpPr>
        <p:grpSpPr>
          <a:xfrm>
            <a:off x="1474835" y="1555571"/>
            <a:ext cx="4505651" cy="1149545"/>
            <a:chOff x="1621724" y="2106974"/>
            <a:chExt cx="5900539" cy="1517351"/>
          </a:xfrm>
        </p:grpSpPr>
        <p:grpSp>
          <p:nvGrpSpPr>
            <p:cNvPr id="3401" name="Google Shape;3401;gcf195c7100_0_1744"/>
            <p:cNvGrpSpPr/>
            <p:nvPr/>
          </p:nvGrpSpPr>
          <p:grpSpPr>
            <a:xfrm>
              <a:off x="2604781" y="2884996"/>
              <a:ext cx="4021755" cy="519"/>
              <a:chOff x="3762454" y="2553002"/>
              <a:chExt cx="1121578" cy="145"/>
            </a:xfrm>
          </p:grpSpPr>
          <p:cxnSp>
            <p:nvCxnSpPr>
              <p:cNvPr id="3402" name="Google Shape;3402;gcf195c7100_0_1744"/>
              <p:cNvCxnSpPr/>
              <p:nvPr/>
            </p:nvCxnSpPr>
            <p:spPr>
              <a:xfrm>
                <a:off x="4195395" y="2553002"/>
                <a:ext cx="2316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595959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403" name="Google Shape;3403;gcf195c7100_0_1744"/>
              <p:cNvCxnSpPr/>
              <p:nvPr/>
            </p:nvCxnSpPr>
            <p:spPr>
              <a:xfrm>
                <a:off x="4652432" y="2553002"/>
                <a:ext cx="2316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595959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404" name="Google Shape;3404;gcf195c7100_0_1744"/>
              <p:cNvCxnSpPr>
                <a:stCxn id="3405" idx="6"/>
                <a:endCxn id="3406" idx="2"/>
              </p:cNvCxnSpPr>
              <p:nvPr/>
            </p:nvCxnSpPr>
            <p:spPr>
              <a:xfrm>
                <a:off x="3762454" y="2553146"/>
                <a:ext cx="1830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595959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cxnSp>
          <p:nvCxnSpPr>
            <p:cNvPr id="3407" name="Google Shape;3407;gcf195c7100_0_1744"/>
            <p:cNvCxnSpPr/>
            <p:nvPr/>
          </p:nvCxnSpPr>
          <p:spPr>
            <a:xfrm>
              <a:off x="3752008" y="3186309"/>
              <a:ext cx="0" cy="3582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3408" name="Google Shape;3408;gcf195c7100_0_1744"/>
            <p:cNvGrpSpPr/>
            <p:nvPr/>
          </p:nvGrpSpPr>
          <p:grpSpPr>
            <a:xfrm>
              <a:off x="3261117" y="2393765"/>
              <a:ext cx="983016" cy="983016"/>
              <a:chOff x="3347725" y="2480342"/>
              <a:chExt cx="810000" cy="810000"/>
            </a:xfrm>
          </p:grpSpPr>
          <p:sp>
            <p:nvSpPr>
              <p:cNvPr id="3406" name="Google Shape;3406;gcf195c7100_0_1744"/>
              <p:cNvSpPr/>
              <p:nvPr/>
            </p:nvSpPr>
            <p:spPr>
              <a:xfrm>
                <a:off x="3347725" y="2480342"/>
                <a:ext cx="810000" cy="810000"/>
              </a:xfrm>
              <a:prstGeom prst="ellipse">
                <a:avLst/>
              </a:prstGeom>
              <a:solidFill>
                <a:schemeClr val="accen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09" name="Google Shape;3409;gcf195c7100_0_1744"/>
              <p:cNvSpPr/>
              <p:nvPr/>
            </p:nvSpPr>
            <p:spPr>
              <a:xfrm>
                <a:off x="3451091" y="2583719"/>
                <a:ext cx="603600" cy="603600"/>
              </a:xfrm>
              <a:prstGeom prst="ellipse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3410" name="Google Shape;3410;gcf195c7100_0_1744"/>
            <p:cNvCxnSpPr>
              <a:stCxn id="3411" idx="0"/>
            </p:cNvCxnSpPr>
            <p:nvPr/>
          </p:nvCxnSpPr>
          <p:spPr>
            <a:xfrm rot="10800000">
              <a:off x="5391605" y="2122099"/>
              <a:ext cx="0" cy="396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3412" name="Google Shape;3412;gcf195c7100_0_1744"/>
            <p:cNvGrpSpPr/>
            <p:nvPr/>
          </p:nvGrpSpPr>
          <p:grpSpPr>
            <a:xfrm>
              <a:off x="4899976" y="2393376"/>
              <a:ext cx="983218" cy="983218"/>
              <a:chOff x="4987056" y="2480342"/>
              <a:chExt cx="809100" cy="809100"/>
            </a:xfrm>
          </p:grpSpPr>
          <p:sp>
            <p:nvSpPr>
              <p:cNvPr id="3413" name="Google Shape;3413;gcf195c7100_0_1744"/>
              <p:cNvSpPr/>
              <p:nvPr/>
            </p:nvSpPr>
            <p:spPr>
              <a:xfrm>
                <a:off x="4987056" y="2480342"/>
                <a:ext cx="809100" cy="809100"/>
              </a:xfrm>
              <a:prstGeom prst="ellipse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11" name="Google Shape;3411;gcf195c7100_0_1744"/>
              <p:cNvSpPr/>
              <p:nvPr/>
            </p:nvSpPr>
            <p:spPr>
              <a:xfrm>
                <a:off x="5090423" y="2583719"/>
                <a:ext cx="602400" cy="602400"/>
              </a:xfrm>
              <a:prstGeom prst="ellipse">
                <a:avLst/>
              </a:prstGeom>
              <a:solidFill>
                <a:schemeClr val="accen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3414" name="Google Shape;3414;gcf195c7100_0_1744"/>
            <p:cNvCxnSpPr/>
            <p:nvPr/>
          </p:nvCxnSpPr>
          <p:spPr>
            <a:xfrm>
              <a:off x="7031106" y="3186309"/>
              <a:ext cx="0" cy="357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3415" name="Google Shape;3415;gcf195c7100_0_1744"/>
            <p:cNvGrpSpPr/>
            <p:nvPr/>
          </p:nvGrpSpPr>
          <p:grpSpPr>
            <a:xfrm>
              <a:off x="6539045" y="2393178"/>
              <a:ext cx="983218" cy="983218"/>
              <a:chOff x="6626363" y="2480342"/>
              <a:chExt cx="809100" cy="809100"/>
            </a:xfrm>
          </p:grpSpPr>
          <p:sp>
            <p:nvSpPr>
              <p:cNvPr id="3416" name="Google Shape;3416;gcf195c7100_0_1744"/>
              <p:cNvSpPr/>
              <p:nvPr/>
            </p:nvSpPr>
            <p:spPr>
              <a:xfrm>
                <a:off x="6626363" y="2480342"/>
                <a:ext cx="809100" cy="809100"/>
              </a:xfrm>
              <a:prstGeom prst="ellipse">
                <a:avLst/>
              </a:prstGeom>
              <a:solidFill>
                <a:schemeClr val="accen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17" name="Google Shape;3417;gcf195c7100_0_1744"/>
              <p:cNvSpPr/>
              <p:nvPr/>
            </p:nvSpPr>
            <p:spPr>
              <a:xfrm>
                <a:off x="6729729" y="2583719"/>
                <a:ext cx="602400" cy="602400"/>
              </a:xfrm>
              <a:prstGeom prst="ellipse">
                <a:avLst/>
              </a:prstGeom>
              <a:solidFill>
                <a:schemeClr val="lt1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3418" name="Google Shape;3418;gcf195c7100_0_1744"/>
            <p:cNvCxnSpPr>
              <a:stCxn id="3419" idx="0"/>
            </p:cNvCxnSpPr>
            <p:nvPr/>
          </p:nvCxnSpPr>
          <p:spPr>
            <a:xfrm rot="10800000">
              <a:off x="2113474" y="2122227"/>
              <a:ext cx="0" cy="3972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3420" name="Google Shape;3420;gcf195c7100_0_1744"/>
            <p:cNvGrpSpPr/>
            <p:nvPr/>
          </p:nvGrpSpPr>
          <p:grpSpPr>
            <a:xfrm>
              <a:off x="1621724" y="2393805"/>
              <a:ext cx="983056" cy="983421"/>
              <a:chOff x="1708681" y="2480698"/>
              <a:chExt cx="809100" cy="809400"/>
            </a:xfrm>
          </p:grpSpPr>
          <p:sp>
            <p:nvSpPr>
              <p:cNvPr id="3405" name="Google Shape;3405;gcf195c7100_0_1744"/>
              <p:cNvSpPr/>
              <p:nvPr/>
            </p:nvSpPr>
            <p:spPr>
              <a:xfrm>
                <a:off x="1708681" y="2480698"/>
                <a:ext cx="809100" cy="809400"/>
              </a:xfrm>
              <a:prstGeom prst="ellipse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19" name="Google Shape;3419;gcf195c7100_0_1744"/>
              <p:cNvSpPr/>
              <p:nvPr/>
            </p:nvSpPr>
            <p:spPr>
              <a:xfrm>
                <a:off x="1812063" y="2584091"/>
                <a:ext cx="602700" cy="602700"/>
              </a:xfrm>
              <a:prstGeom prst="ellipse">
                <a:avLst/>
              </a:prstGeom>
              <a:solidFill>
                <a:schemeClr val="accen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421" name="Google Shape;3421;gcf195c7100_0_1744"/>
            <p:cNvSpPr/>
            <p:nvPr/>
          </p:nvSpPr>
          <p:spPr>
            <a:xfrm>
              <a:off x="2073125" y="2106975"/>
              <a:ext cx="79800" cy="79800"/>
            </a:xfrm>
            <a:prstGeom prst="ellipse">
              <a:avLst/>
            </a:pr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2" name="Google Shape;3422;gcf195c7100_0_1744"/>
            <p:cNvSpPr/>
            <p:nvPr/>
          </p:nvSpPr>
          <p:spPr>
            <a:xfrm>
              <a:off x="5351645" y="2106974"/>
              <a:ext cx="79800" cy="79800"/>
            </a:xfrm>
            <a:prstGeom prst="ellipse">
              <a:avLst/>
            </a:pr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3" name="Google Shape;3423;gcf195c7100_0_1744"/>
            <p:cNvSpPr/>
            <p:nvPr/>
          </p:nvSpPr>
          <p:spPr>
            <a:xfrm>
              <a:off x="3711575" y="3544525"/>
              <a:ext cx="79800" cy="798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4" name="Google Shape;3424;gcf195c7100_0_1744"/>
            <p:cNvSpPr/>
            <p:nvPr/>
          </p:nvSpPr>
          <p:spPr>
            <a:xfrm>
              <a:off x="6990966" y="3544525"/>
              <a:ext cx="79800" cy="798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25" name="Google Shape;3425;gcf195c7100_0_1744"/>
          <p:cNvSpPr txBox="1"/>
          <p:nvPr/>
        </p:nvSpPr>
        <p:spPr>
          <a:xfrm>
            <a:off x="1583903" y="2023002"/>
            <a:ext cx="537900" cy="2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1</a:t>
            </a:r>
            <a:endParaRPr sz="1800">
              <a:solidFill>
                <a:schemeClr val="lt1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  <p:sp>
        <p:nvSpPr>
          <p:cNvPr id="3426" name="Google Shape;3426;gcf195c7100_0_1744"/>
          <p:cNvSpPr txBox="1"/>
          <p:nvPr/>
        </p:nvSpPr>
        <p:spPr>
          <a:xfrm>
            <a:off x="2834664" y="2038401"/>
            <a:ext cx="537900" cy="2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2</a:t>
            </a:r>
            <a:endParaRPr sz="1800">
              <a:solidFill>
                <a:schemeClr val="accent1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  <p:sp>
        <p:nvSpPr>
          <p:cNvPr id="3427" name="Google Shape;3427;gcf195c7100_0_1744"/>
          <p:cNvSpPr txBox="1"/>
          <p:nvPr/>
        </p:nvSpPr>
        <p:spPr>
          <a:xfrm>
            <a:off x="4085426" y="2038401"/>
            <a:ext cx="537900" cy="2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3</a:t>
            </a:r>
            <a:endParaRPr sz="1800">
              <a:solidFill>
                <a:schemeClr val="lt1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  <p:sp>
        <p:nvSpPr>
          <p:cNvPr id="3428" name="Google Shape;3428;gcf195c7100_0_1744"/>
          <p:cNvSpPr txBox="1"/>
          <p:nvPr/>
        </p:nvSpPr>
        <p:spPr>
          <a:xfrm>
            <a:off x="5336187" y="2038401"/>
            <a:ext cx="537900" cy="2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4</a:t>
            </a:r>
            <a:endParaRPr sz="1800">
              <a:solidFill>
                <a:schemeClr val="accent1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  <p:sp>
        <p:nvSpPr>
          <p:cNvPr id="3429" name="Google Shape;3429;gcf195c7100_0_1744"/>
          <p:cNvSpPr txBox="1"/>
          <p:nvPr/>
        </p:nvSpPr>
        <p:spPr>
          <a:xfrm>
            <a:off x="7946776" y="1218476"/>
            <a:ext cx="537900" cy="2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Day 3</a:t>
            </a:r>
            <a:endParaRPr sz="1800">
              <a:solidFill>
                <a:schemeClr val="lt1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  <p:pic>
        <p:nvPicPr>
          <p:cNvPr id="3430" name="Google Shape;3430;gcf195c7100_0_1744"/>
          <p:cNvPicPr preferRelativeResize="0"/>
          <p:nvPr/>
        </p:nvPicPr>
        <p:blipFill rotWithShape="1">
          <a:blip r:embed="rId3">
            <a:alphaModFix/>
          </a:blip>
          <a:srcRect b="0" l="0" r="7986" t="0"/>
          <a:stretch/>
        </p:blipFill>
        <p:spPr>
          <a:xfrm>
            <a:off x="5980474" y="1352575"/>
            <a:ext cx="1446075" cy="1352550"/>
          </a:xfrm>
          <a:prstGeom prst="rect">
            <a:avLst/>
          </a:prstGeom>
          <a:noFill/>
          <a:ln>
            <a:noFill/>
          </a:ln>
        </p:spPr>
      </p:pic>
      <p:sp>
        <p:nvSpPr>
          <p:cNvPr id="3431" name="Google Shape;3431;gcf195c7100_0_1744"/>
          <p:cNvSpPr txBox="1"/>
          <p:nvPr/>
        </p:nvSpPr>
        <p:spPr>
          <a:xfrm>
            <a:off x="6115267" y="951225"/>
            <a:ext cx="1694700" cy="35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Risk </a:t>
            </a:r>
            <a:r>
              <a:rPr lang="en"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Management</a:t>
            </a:r>
            <a:endParaRPr sz="1600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3432" name="Google Shape;3432;gcf195c7100_0_1744"/>
          <p:cNvSpPr txBox="1"/>
          <p:nvPr/>
        </p:nvSpPr>
        <p:spPr>
          <a:xfrm>
            <a:off x="1017625" y="2705124"/>
            <a:ext cx="1694700" cy="34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Software Version</a:t>
            </a:r>
            <a:br>
              <a:rPr lang="en"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</a:br>
            <a:r>
              <a:rPr lang="en"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Control</a:t>
            </a:r>
            <a:endParaRPr sz="1600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3433" name="Google Shape;3433;gcf195c7100_0_1744"/>
          <p:cNvSpPr txBox="1"/>
          <p:nvPr/>
        </p:nvSpPr>
        <p:spPr>
          <a:xfrm>
            <a:off x="3519142" y="2705124"/>
            <a:ext cx="1694700" cy="34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Achievements</a:t>
            </a:r>
            <a:endParaRPr sz="1600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3434" name="Google Shape;3434;gcf195c7100_0_1744"/>
          <p:cNvSpPr txBox="1"/>
          <p:nvPr/>
        </p:nvSpPr>
        <p:spPr>
          <a:xfrm>
            <a:off x="2004100" y="4608950"/>
            <a:ext cx="2189400" cy="34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Issues Encountered</a:t>
            </a:r>
            <a:endParaRPr sz="1600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3435" name="Google Shape;3435;gcf195c7100_0_1744"/>
          <p:cNvSpPr txBox="1"/>
          <p:nvPr/>
        </p:nvSpPr>
        <p:spPr>
          <a:xfrm>
            <a:off x="4769900" y="4608942"/>
            <a:ext cx="1694700" cy="34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Live Demo</a:t>
            </a:r>
            <a:endParaRPr sz="1600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grpSp>
        <p:nvGrpSpPr>
          <p:cNvPr id="3436" name="Google Shape;3436;gcf195c7100_0_1744"/>
          <p:cNvGrpSpPr/>
          <p:nvPr/>
        </p:nvGrpSpPr>
        <p:grpSpPr>
          <a:xfrm>
            <a:off x="1487010" y="3279013"/>
            <a:ext cx="4505651" cy="1091734"/>
            <a:chOff x="1621724" y="2106974"/>
            <a:chExt cx="5900539" cy="1517351"/>
          </a:xfrm>
        </p:grpSpPr>
        <p:grpSp>
          <p:nvGrpSpPr>
            <p:cNvPr id="3437" name="Google Shape;3437;gcf195c7100_0_1744"/>
            <p:cNvGrpSpPr/>
            <p:nvPr/>
          </p:nvGrpSpPr>
          <p:grpSpPr>
            <a:xfrm>
              <a:off x="2604781" y="2884996"/>
              <a:ext cx="4021755" cy="519"/>
              <a:chOff x="3762454" y="2553002"/>
              <a:chExt cx="1121578" cy="145"/>
            </a:xfrm>
          </p:grpSpPr>
          <p:cxnSp>
            <p:nvCxnSpPr>
              <p:cNvPr id="3438" name="Google Shape;3438;gcf195c7100_0_1744"/>
              <p:cNvCxnSpPr/>
              <p:nvPr/>
            </p:nvCxnSpPr>
            <p:spPr>
              <a:xfrm>
                <a:off x="4195395" y="2553002"/>
                <a:ext cx="2316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595959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439" name="Google Shape;3439;gcf195c7100_0_1744"/>
              <p:cNvCxnSpPr/>
              <p:nvPr/>
            </p:nvCxnSpPr>
            <p:spPr>
              <a:xfrm>
                <a:off x="4652432" y="2553002"/>
                <a:ext cx="2316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595959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440" name="Google Shape;3440;gcf195c7100_0_1744"/>
              <p:cNvCxnSpPr>
                <a:stCxn id="3441" idx="6"/>
                <a:endCxn id="3442" idx="2"/>
              </p:cNvCxnSpPr>
              <p:nvPr/>
            </p:nvCxnSpPr>
            <p:spPr>
              <a:xfrm>
                <a:off x="3762454" y="2553146"/>
                <a:ext cx="1830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595959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cxnSp>
          <p:nvCxnSpPr>
            <p:cNvPr id="3443" name="Google Shape;3443;gcf195c7100_0_1744"/>
            <p:cNvCxnSpPr/>
            <p:nvPr/>
          </p:nvCxnSpPr>
          <p:spPr>
            <a:xfrm>
              <a:off x="3752008" y="3186309"/>
              <a:ext cx="0" cy="3582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3444" name="Google Shape;3444;gcf195c7100_0_1744"/>
            <p:cNvGrpSpPr/>
            <p:nvPr/>
          </p:nvGrpSpPr>
          <p:grpSpPr>
            <a:xfrm>
              <a:off x="3261117" y="2393765"/>
              <a:ext cx="983016" cy="983016"/>
              <a:chOff x="3347725" y="2480342"/>
              <a:chExt cx="810000" cy="810000"/>
            </a:xfrm>
          </p:grpSpPr>
          <p:sp>
            <p:nvSpPr>
              <p:cNvPr id="3442" name="Google Shape;3442;gcf195c7100_0_1744"/>
              <p:cNvSpPr/>
              <p:nvPr/>
            </p:nvSpPr>
            <p:spPr>
              <a:xfrm>
                <a:off x="3347725" y="2480342"/>
                <a:ext cx="810000" cy="810000"/>
              </a:xfrm>
              <a:prstGeom prst="ellipse">
                <a:avLst/>
              </a:prstGeom>
              <a:solidFill>
                <a:schemeClr val="accen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45" name="Google Shape;3445;gcf195c7100_0_1744"/>
              <p:cNvSpPr/>
              <p:nvPr/>
            </p:nvSpPr>
            <p:spPr>
              <a:xfrm>
                <a:off x="3451091" y="2583719"/>
                <a:ext cx="603600" cy="603600"/>
              </a:xfrm>
              <a:prstGeom prst="ellipse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3446" name="Google Shape;3446;gcf195c7100_0_1744"/>
            <p:cNvCxnSpPr>
              <a:stCxn id="3447" idx="0"/>
            </p:cNvCxnSpPr>
            <p:nvPr/>
          </p:nvCxnSpPr>
          <p:spPr>
            <a:xfrm rot="10800000">
              <a:off x="5391605" y="2122099"/>
              <a:ext cx="0" cy="396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3448" name="Google Shape;3448;gcf195c7100_0_1744"/>
            <p:cNvGrpSpPr/>
            <p:nvPr/>
          </p:nvGrpSpPr>
          <p:grpSpPr>
            <a:xfrm>
              <a:off x="4899976" y="2393376"/>
              <a:ext cx="983218" cy="983218"/>
              <a:chOff x="4987056" y="2480342"/>
              <a:chExt cx="809100" cy="809100"/>
            </a:xfrm>
          </p:grpSpPr>
          <p:sp>
            <p:nvSpPr>
              <p:cNvPr id="3449" name="Google Shape;3449;gcf195c7100_0_1744"/>
              <p:cNvSpPr/>
              <p:nvPr/>
            </p:nvSpPr>
            <p:spPr>
              <a:xfrm>
                <a:off x="4987056" y="2480342"/>
                <a:ext cx="809100" cy="809100"/>
              </a:xfrm>
              <a:prstGeom prst="ellipse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47" name="Google Shape;3447;gcf195c7100_0_1744"/>
              <p:cNvSpPr/>
              <p:nvPr/>
            </p:nvSpPr>
            <p:spPr>
              <a:xfrm>
                <a:off x="5090423" y="2583719"/>
                <a:ext cx="602400" cy="602400"/>
              </a:xfrm>
              <a:prstGeom prst="ellipse">
                <a:avLst/>
              </a:prstGeom>
              <a:solidFill>
                <a:schemeClr val="accen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3450" name="Google Shape;3450;gcf195c7100_0_1744"/>
            <p:cNvCxnSpPr/>
            <p:nvPr/>
          </p:nvCxnSpPr>
          <p:spPr>
            <a:xfrm>
              <a:off x="7031106" y="3186309"/>
              <a:ext cx="0" cy="357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3451" name="Google Shape;3451;gcf195c7100_0_1744"/>
            <p:cNvGrpSpPr/>
            <p:nvPr/>
          </p:nvGrpSpPr>
          <p:grpSpPr>
            <a:xfrm>
              <a:off x="6539045" y="2393178"/>
              <a:ext cx="983218" cy="983218"/>
              <a:chOff x="6626363" y="2480342"/>
              <a:chExt cx="809100" cy="809100"/>
            </a:xfrm>
          </p:grpSpPr>
          <p:sp>
            <p:nvSpPr>
              <p:cNvPr id="3452" name="Google Shape;3452;gcf195c7100_0_1744"/>
              <p:cNvSpPr/>
              <p:nvPr/>
            </p:nvSpPr>
            <p:spPr>
              <a:xfrm>
                <a:off x="6626363" y="2480342"/>
                <a:ext cx="809100" cy="809100"/>
              </a:xfrm>
              <a:prstGeom prst="ellipse">
                <a:avLst/>
              </a:prstGeom>
              <a:solidFill>
                <a:schemeClr val="accen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53" name="Google Shape;3453;gcf195c7100_0_1744"/>
              <p:cNvSpPr/>
              <p:nvPr/>
            </p:nvSpPr>
            <p:spPr>
              <a:xfrm>
                <a:off x="6729729" y="2583719"/>
                <a:ext cx="602400" cy="602400"/>
              </a:xfrm>
              <a:prstGeom prst="ellipse">
                <a:avLst/>
              </a:prstGeom>
              <a:solidFill>
                <a:schemeClr val="lt1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3454" name="Google Shape;3454;gcf195c7100_0_1744"/>
            <p:cNvCxnSpPr>
              <a:stCxn id="3455" idx="0"/>
            </p:cNvCxnSpPr>
            <p:nvPr/>
          </p:nvCxnSpPr>
          <p:spPr>
            <a:xfrm rot="10800000">
              <a:off x="2113474" y="2122227"/>
              <a:ext cx="0" cy="3972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3456" name="Google Shape;3456;gcf195c7100_0_1744"/>
            <p:cNvGrpSpPr/>
            <p:nvPr/>
          </p:nvGrpSpPr>
          <p:grpSpPr>
            <a:xfrm>
              <a:off x="1621724" y="2393805"/>
              <a:ext cx="983056" cy="983421"/>
              <a:chOff x="1708681" y="2480698"/>
              <a:chExt cx="809100" cy="809400"/>
            </a:xfrm>
          </p:grpSpPr>
          <p:sp>
            <p:nvSpPr>
              <p:cNvPr id="3441" name="Google Shape;3441;gcf195c7100_0_1744"/>
              <p:cNvSpPr/>
              <p:nvPr/>
            </p:nvSpPr>
            <p:spPr>
              <a:xfrm>
                <a:off x="1708681" y="2480698"/>
                <a:ext cx="809100" cy="809400"/>
              </a:xfrm>
              <a:prstGeom prst="ellipse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55" name="Google Shape;3455;gcf195c7100_0_1744"/>
              <p:cNvSpPr/>
              <p:nvPr/>
            </p:nvSpPr>
            <p:spPr>
              <a:xfrm>
                <a:off x="1812063" y="2584091"/>
                <a:ext cx="602700" cy="602700"/>
              </a:xfrm>
              <a:prstGeom prst="ellipse">
                <a:avLst/>
              </a:prstGeom>
              <a:solidFill>
                <a:schemeClr val="accen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457" name="Google Shape;3457;gcf195c7100_0_1744"/>
            <p:cNvSpPr/>
            <p:nvPr/>
          </p:nvSpPr>
          <p:spPr>
            <a:xfrm>
              <a:off x="2073125" y="2106975"/>
              <a:ext cx="79800" cy="79800"/>
            </a:xfrm>
            <a:prstGeom prst="ellipse">
              <a:avLst/>
            </a:pr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8" name="Google Shape;3458;gcf195c7100_0_1744"/>
            <p:cNvSpPr/>
            <p:nvPr/>
          </p:nvSpPr>
          <p:spPr>
            <a:xfrm>
              <a:off x="5351645" y="2106974"/>
              <a:ext cx="79800" cy="79800"/>
            </a:xfrm>
            <a:prstGeom prst="ellipse">
              <a:avLst/>
            </a:pr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9" name="Google Shape;3459;gcf195c7100_0_1744"/>
            <p:cNvSpPr/>
            <p:nvPr/>
          </p:nvSpPr>
          <p:spPr>
            <a:xfrm>
              <a:off x="3711575" y="3544525"/>
              <a:ext cx="79800" cy="798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0" name="Google Shape;3460;gcf195c7100_0_1744"/>
            <p:cNvSpPr/>
            <p:nvPr/>
          </p:nvSpPr>
          <p:spPr>
            <a:xfrm>
              <a:off x="6990966" y="3544525"/>
              <a:ext cx="79800" cy="798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61" name="Google Shape;3461;gcf195c7100_0_1744"/>
          <p:cNvSpPr txBox="1"/>
          <p:nvPr/>
        </p:nvSpPr>
        <p:spPr>
          <a:xfrm>
            <a:off x="1596078" y="3723071"/>
            <a:ext cx="537900" cy="20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6</a:t>
            </a:r>
            <a:endParaRPr sz="1800">
              <a:solidFill>
                <a:schemeClr val="lt1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  <p:sp>
        <p:nvSpPr>
          <p:cNvPr id="3462" name="Google Shape;3462;gcf195c7100_0_1744"/>
          <p:cNvSpPr txBox="1"/>
          <p:nvPr/>
        </p:nvSpPr>
        <p:spPr>
          <a:xfrm>
            <a:off x="2846839" y="3737696"/>
            <a:ext cx="537900" cy="20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7</a:t>
            </a:r>
            <a:endParaRPr sz="1800">
              <a:solidFill>
                <a:schemeClr val="accent1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  <p:sp>
        <p:nvSpPr>
          <p:cNvPr id="3463" name="Google Shape;3463;gcf195c7100_0_1744"/>
          <p:cNvSpPr txBox="1"/>
          <p:nvPr/>
        </p:nvSpPr>
        <p:spPr>
          <a:xfrm>
            <a:off x="4097600" y="3737696"/>
            <a:ext cx="537900" cy="20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8</a:t>
            </a:r>
            <a:endParaRPr sz="1800">
              <a:solidFill>
                <a:schemeClr val="lt1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  <p:sp>
        <p:nvSpPr>
          <p:cNvPr id="3464" name="Google Shape;3464;gcf195c7100_0_1744"/>
          <p:cNvSpPr txBox="1"/>
          <p:nvPr/>
        </p:nvSpPr>
        <p:spPr>
          <a:xfrm>
            <a:off x="5348361" y="3737696"/>
            <a:ext cx="537900" cy="20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9</a:t>
            </a:r>
            <a:endParaRPr sz="1800">
              <a:solidFill>
                <a:schemeClr val="accent1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02" name="Shape 5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3" name="Google Shape;5003;p11"/>
          <p:cNvSpPr txBox="1"/>
          <p:nvPr>
            <p:ph type="title"/>
          </p:nvPr>
        </p:nvSpPr>
        <p:spPr>
          <a:xfrm>
            <a:off x="2624328" y="1620753"/>
            <a:ext cx="3904500" cy="190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LIVE DEMO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8" name="Shape 3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9" name="Google Shape;3469;gcf195c7100_0_3488"/>
          <p:cNvSpPr txBox="1"/>
          <p:nvPr>
            <p:ph type="title"/>
          </p:nvPr>
        </p:nvSpPr>
        <p:spPr>
          <a:xfrm>
            <a:off x="2971800" y="2626811"/>
            <a:ext cx="3200400" cy="80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700"/>
              <a:t>Project Introduction</a:t>
            </a:r>
            <a:endParaRPr sz="4700"/>
          </a:p>
        </p:txBody>
      </p:sp>
      <p:sp>
        <p:nvSpPr>
          <p:cNvPr id="3470" name="Google Shape;3470;gcf195c7100_0_3488"/>
          <p:cNvSpPr txBox="1"/>
          <p:nvPr>
            <p:ph idx="2" type="title"/>
          </p:nvPr>
        </p:nvSpPr>
        <p:spPr>
          <a:xfrm>
            <a:off x="2971800" y="1161288"/>
            <a:ext cx="2967600" cy="106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4" name="Shape 3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5" name="Google Shape;3475;gcf195c7100_0_6901"/>
          <p:cNvSpPr txBox="1"/>
          <p:nvPr>
            <p:ph type="title"/>
          </p:nvPr>
        </p:nvSpPr>
        <p:spPr>
          <a:xfrm>
            <a:off x="1271016" y="338328"/>
            <a:ext cx="66111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" sz="3000"/>
              <a:t>Understanding the Problem</a:t>
            </a:r>
            <a:endParaRPr sz="30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sp>
        <p:nvSpPr>
          <p:cNvPr id="3476" name="Google Shape;3476;gcf195c7100_0_6901"/>
          <p:cNvSpPr txBox="1"/>
          <p:nvPr>
            <p:ph idx="1" type="subTitle"/>
          </p:nvPr>
        </p:nvSpPr>
        <p:spPr>
          <a:xfrm>
            <a:off x="4758450" y="810825"/>
            <a:ext cx="3557100" cy="30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-88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Barlow Semi Condensed"/>
              <a:buChar char="●"/>
            </a:pPr>
            <a:r>
              <a:rPr lang="en" sz="1400">
                <a:solidFill>
                  <a:srgbClr val="233A44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lang="en" sz="1400">
                <a:solidFill>
                  <a:srgbClr val="233A44"/>
                </a:solidFill>
              </a:rPr>
              <a:t>COVID-19 infections in Singapore have plateaued since the start of Phase 3 in December, 2020</a:t>
            </a:r>
            <a:br>
              <a:rPr lang="en" sz="1400">
                <a:solidFill>
                  <a:srgbClr val="233A44"/>
                </a:solidFill>
              </a:rPr>
            </a:br>
            <a:endParaRPr sz="1400"/>
          </a:p>
          <a:p>
            <a:pPr indent="-88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Barlow Semi Condensed"/>
              <a:buChar char="●"/>
            </a:pPr>
            <a:r>
              <a:rPr lang="en" sz="1400"/>
              <a:t>  </a:t>
            </a:r>
            <a:r>
              <a:rPr lang="en" sz="1400">
                <a:solidFill>
                  <a:srgbClr val="233A44"/>
                </a:solidFill>
              </a:rPr>
              <a:t>Citizens need to be cautious since the lockdown rules have been minified but the virus still remains</a:t>
            </a:r>
            <a:br>
              <a:rPr lang="en" sz="1400">
                <a:solidFill>
                  <a:srgbClr val="233A44"/>
                </a:solidFill>
              </a:rPr>
            </a:br>
            <a:endParaRPr sz="1400">
              <a:solidFill>
                <a:srgbClr val="233A44"/>
              </a:solidFill>
            </a:endParaRPr>
          </a:p>
          <a:p>
            <a:pPr indent="-88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Barlow Semi Condensed"/>
              <a:buChar char="●"/>
            </a:pPr>
            <a:r>
              <a:rPr lang="en" sz="1400">
                <a:solidFill>
                  <a:srgbClr val="233A44"/>
                </a:solidFill>
              </a:rPr>
              <a:t>  People are going out to malls and restaurants but they have to follow MOH’s safe-distancing-measures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pic>
        <p:nvPicPr>
          <p:cNvPr id="3477" name="Google Shape;3477;gcf195c7100_0_69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800" y="1462000"/>
            <a:ext cx="5000875" cy="2535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1" name="Shape 3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82" name="Google Shape;3482;gcf195c7100_0_6907"/>
          <p:cNvGrpSpPr/>
          <p:nvPr/>
        </p:nvGrpSpPr>
        <p:grpSpPr>
          <a:xfrm>
            <a:off x="3851535" y="1510458"/>
            <a:ext cx="4986218" cy="3106404"/>
            <a:chOff x="127456" y="825025"/>
            <a:chExt cx="6598144" cy="4111175"/>
          </a:xfrm>
        </p:grpSpPr>
        <p:sp>
          <p:nvSpPr>
            <p:cNvPr id="3483" name="Google Shape;3483;gcf195c7100_0_6907"/>
            <p:cNvSpPr/>
            <p:nvPr/>
          </p:nvSpPr>
          <p:spPr>
            <a:xfrm>
              <a:off x="918425" y="825150"/>
              <a:ext cx="5767425" cy="4096250"/>
            </a:xfrm>
            <a:custGeom>
              <a:rect b="b" l="l" r="r" t="t"/>
              <a:pathLst>
                <a:path extrusionOk="0" h="163850" w="230697">
                  <a:moveTo>
                    <a:pt x="157748" y="1"/>
                  </a:moveTo>
                  <a:cubicBezTo>
                    <a:pt x="156487" y="1"/>
                    <a:pt x="155194" y="95"/>
                    <a:pt x="153872" y="291"/>
                  </a:cubicBezTo>
                  <a:cubicBezTo>
                    <a:pt x="131689" y="3582"/>
                    <a:pt x="136421" y="27649"/>
                    <a:pt x="125589" y="31421"/>
                  </a:cubicBezTo>
                  <a:cubicBezTo>
                    <a:pt x="124301" y="31860"/>
                    <a:pt x="122988" y="32046"/>
                    <a:pt x="121638" y="32046"/>
                  </a:cubicBezTo>
                  <a:cubicBezTo>
                    <a:pt x="117991" y="32046"/>
                    <a:pt x="114070" y="30689"/>
                    <a:pt x="109618" y="29313"/>
                  </a:cubicBezTo>
                  <a:cubicBezTo>
                    <a:pt x="105161" y="27947"/>
                    <a:pt x="100166" y="26580"/>
                    <a:pt x="94401" y="26580"/>
                  </a:cubicBezTo>
                  <a:cubicBezTo>
                    <a:pt x="90029" y="26580"/>
                    <a:pt x="85215" y="27366"/>
                    <a:pt x="79856" y="29535"/>
                  </a:cubicBezTo>
                  <a:cubicBezTo>
                    <a:pt x="57711" y="38482"/>
                    <a:pt x="59116" y="97413"/>
                    <a:pt x="48727" y="108726"/>
                  </a:cubicBezTo>
                  <a:cubicBezTo>
                    <a:pt x="46581" y="111073"/>
                    <a:pt x="44248" y="111937"/>
                    <a:pt x="41789" y="111937"/>
                  </a:cubicBezTo>
                  <a:cubicBezTo>
                    <a:pt x="38362" y="111937"/>
                    <a:pt x="34691" y="110258"/>
                    <a:pt x="30944" y="108578"/>
                  </a:cubicBezTo>
                  <a:cubicBezTo>
                    <a:pt x="27216" y="106926"/>
                    <a:pt x="23402" y="105261"/>
                    <a:pt x="19663" y="105261"/>
                  </a:cubicBezTo>
                  <a:cubicBezTo>
                    <a:pt x="16878" y="105261"/>
                    <a:pt x="14134" y="106185"/>
                    <a:pt x="11498" y="108726"/>
                  </a:cubicBezTo>
                  <a:cubicBezTo>
                    <a:pt x="0" y="119781"/>
                    <a:pt x="555" y="159117"/>
                    <a:pt x="665" y="163850"/>
                  </a:cubicBezTo>
                  <a:lnTo>
                    <a:pt x="230696" y="163850"/>
                  </a:lnTo>
                  <a:lnTo>
                    <a:pt x="230696" y="157269"/>
                  </a:lnTo>
                  <a:cubicBezTo>
                    <a:pt x="230696" y="152093"/>
                    <a:pt x="226445" y="147361"/>
                    <a:pt x="222193" y="142665"/>
                  </a:cubicBezTo>
                  <a:cubicBezTo>
                    <a:pt x="217979" y="137933"/>
                    <a:pt x="225521" y="112941"/>
                    <a:pt x="225964" y="92200"/>
                  </a:cubicBezTo>
                  <a:cubicBezTo>
                    <a:pt x="226328" y="76521"/>
                    <a:pt x="220754" y="69209"/>
                    <a:pt x="214147" y="69209"/>
                  </a:cubicBezTo>
                  <a:cubicBezTo>
                    <a:pt x="212014" y="69209"/>
                    <a:pt x="209773" y="69971"/>
                    <a:pt x="207590" y="71460"/>
                  </a:cubicBezTo>
                  <a:cubicBezTo>
                    <a:pt x="206669" y="72091"/>
                    <a:pt x="205798" y="72383"/>
                    <a:pt x="204974" y="72383"/>
                  </a:cubicBezTo>
                  <a:cubicBezTo>
                    <a:pt x="197788" y="72383"/>
                    <a:pt x="194148" y="50178"/>
                    <a:pt x="192025" y="37077"/>
                  </a:cubicBezTo>
                  <a:cubicBezTo>
                    <a:pt x="189835" y="23311"/>
                    <a:pt x="177610" y="1"/>
                    <a:pt x="1577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4" name="Google Shape;3484;gcf195c7100_0_6907"/>
            <p:cNvSpPr/>
            <p:nvPr/>
          </p:nvSpPr>
          <p:spPr>
            <a:xfrm>
              <a:off x="127456" y="825025"/>
              <a:ext cx="5751725" cy="4096375"/>
            </a:xfrm>
            <a:custGeom>
              <a:rect b="b" l="l" r="r" t="t"/>
              <a:pathLst>
                <a:path extrusionOk="0" h="163855" w="230069">
                  <a:moveTo>
                    <a:pt x="157126" y="0"/>
                  </a:moveTo>
                  <a:cubicBezTo>
                    <a:pt x="155832" y="0"/>
                    <a:pt x="154538" y="111"/>
                    <a:pt x="153244" y="296"/>
                  </a:cubicBezTo>
                  <a:cubicBezTo>
                    <a:pt x="131061" y="3587"/>
                    <a:pt x="135793" y="27654"/>
                    <a:pt x="124961" y="31426"/>
                  </a:cubicBezTo>
                  <a:cubicBezTo>
                    <a:pt x="123667" y="31869"/>
                    <a:pt x="122336" y="32054"/>
                    <a:pt x="121005" y="32054"/>
                  </a:cubicBezTo>
                  <a:cubicBezTo>
                    <a:pt x="117345" y="32054"/>
                    <a:pt x="113426" y="30686"/>
                    <a:pt x="108990" y="29318"/>
                  </a:cubicBezTo>
                  <a:cubicBezTo>
                    <a:pt x="108287" y="29096"/>
                    <a:pt x="107585" y="28875"/>
                    <a:pt x="106882" y="28690"/>
                  </a:cubicBezTo>
                  <a:lnTo>
                    <a:pt x="106882" y="34161"/>
                  </a:lnTo>
                  <a:lnTo>
                    <a:pt x="139380" y="34161"/>
                  </a:lnTo>
                  <a:cubicBezTo>
                    <a:pt x="139454" y="34161"/>
                    <a:pt x="139528" y="34198"/>
                    <a:pt x="139601" y="34272"/>
                  </a:cubicBezTo>
                  <a:cubicBezTo>
                    <a:pt x="139638" y="34346"/>
                    <a:pt x="139675" y="34420"/>
                    <a:pt x="139675" y="34494"/>
                  </a:cubicBezTo>
                  <a:lnTo>
                    <a:pt x="139675" y="75236"/>
                  </a:lnTo>
                  <a:cubicBezTo>
                    <a:pt x="140230" y="75236"/>
                    <a:pt x="140785" y="75199"/>
                    <a:pt x="141376" y="75199"/>
                  </a:cubicBezTo>
                  <a:cubicBezTo>
                    <a:pt x="144186" y="75162"/>
                    <a:pt x="147735" y="75088"/>
                    <a:pt x="151247" y="75014"/>
                  </a:cubicBezTo>
                  <a:lnTo>
                    <a:pt x="151321" y="75014"/>
                  </a:lnTo>
                  <a:cubicBezTo>
                    <a:pt x="153133" y="71539"/>
                    <a:pt x="154316" y="68544"/>
                    <a:pt x="155425" y="65993"/>
                  </a:cubicBezTo>
                  <a:cubicBezTo>
                    <a:pt x="156645" y="63072"/>
                    <a:pt x="157015" y="60374"/>
                    <a:pt x="157015" y="58192"/>
                  </a:cubicBezTo>
                  <a:cubicBezTo>
                    <a:pt x="157015" y="55715"/>
                    <a:pt x="156571" y="53978"/>
                    <a:pt x="156423" y="53534"/>
                  </a:cubicBezTo>
                  <a:cubicBezTo>
                    <a:pt x="155314" y="52905"/>
                    <a:pt x="153281" y="51353"/>
                    <a:pt x="151469" y="49134"/>
                  </a:cubicBezTo>
                  <a:cubicBezTo>
                    <a:pt x="149584" y="46805"/>
                    <a:pt x="147957" y="43811"/>
                    <a:pt x="147957" y="40446"/>
                  </a:cubicBezTo>
                  <a:cubicBezTo>
                    <a:pt x="147957" y="39485"/>
                    <a:pt x="148105" y="38524"/>
                    <a:pt x="148400" y="37526"/>
                  </a:cubicBezTo>
                  <a:cubicBezTo>
                    <a:pt x="148807" y="36047"/>
                    <a:pt x="149694" y="34864"/>
                    <a:pt x="150877" y="33976"/>
                  </a:cubicBezTo>
                  <a:cubicBezTo>
                    <a:pt x="152061" y="33052"/>
                    <a:pt x="153502" y="32424"/>
                    <a:pt x="155018" y="31980"/>
                  </a:cubicBezTo>
                  <a:cubicBezTo>
                    <a:pt x="158124" y="31056"/>
                    <a:pt x="161562" y="30834"/>
                    <a:pt x="164002" y="30834"/>
                  </a:cubicBezTo>
                  <a:cubicBezTo>
                    <a:pt x="165555" y="30834"/>
                    <a:pt x="166738" y="30945"/>
                    <a:pt x="167108" y="30945"/>
                  </a:cubicBezTo>
                  <a:cubicBezTo>
                    <a:pt x="167773" y="30353"/>
                    <a:pt x="171692" y="27285"/>
                    <a:pt x="179419" y="27285"/>
                  </a:cubicBezTo>
                  <a:cubicBezTo>
                    <a:pt x="180454" y="27285"/>
                    <a:pt x="181526" y="27322"/>
                    <a:pt x="182709" y="27470"/>
                  </a:cubicBezTo>
                  <a:cubicBezTo>
                    <a:pt x="185223" y="27728"/>
                    <a:pt x="187478" y="28468"/>
                    <a:pt x="189475" y="29577"/>
                  </a:cubicBezTo>
                  <a:cubicBezTo>
                    <a:pt x="184927" y="16231"/>
                    <a:pt x="173688" y="0"/>
                    <a:pt x="157126" y="0"/>
                  </a:cubicBezTo>
                  <a:close/>
                  <a:moveTo>
                    <a:pt x="213543" y="69210"/>
                  </a:moveTo>
                  <a:cubicBezTo>
                    <a:pt x="211398" y="69210"/>
                    <a:pt x="209143" y="69986"/>
                    <a:pt x="206962" y="71465"/>
                  </a:cubicBezTo>
                  <a:cubicBezTo>
                    <a:pt x="206038" y="72093"/>
                    <a:pt x="205187" y="72389"/>
                    <a:pt x="204337" y="72389"/>
                  </a:cubicBezTo>
                  <a:cubicBezTo>
                    <a:pt x="202932" y="72389"/>
                    <a:pt x="201675" y="71539"/>
                    <a:pt x="200492" y="70060"/>
                  </a:cubicBezTo>
                  <a:cubicBezTo>
                    <a:pt x="200344" y="72352"/>
                    <a:pt x="200085" y="74829"/>
                    <a:pt x="199716" y="77528"/>
                  </a:cubicBezTo>
                  <a:cubicBezTo>
                    <a:pt x="200825" y="77713"/>
                    <a:pt x="201934" y="77898"/>
                    <a:pt x="203043" y="78120"/>
                  </a:cubicBezTo>
                  <a:cubicBezTo>
                    <a:pt x="207442" y="78896"/>
                    <a:pt x="211583" y="79783"/>
                    <a:pt x="213764" y="80744"/>
                  </a:cubicBezTo>
                  <a:cubicBezTo>
                    <a:pt x="214393" y="81003"/>
                    <a:pt x="214874" y="81262"/>
                    <a:pt x="215132" y="81595"/>
                  </a:cubicBezTo>
                  <a:cubicBezTo>
                    <a:pt x="215317" y="81780"/>
                    <a:pt x="215428" y="82001"/>
                    <a:pt x="215428" y="82223"/>
                  </a:cubicBezTo>
                  <a:lnTo>
                    <a:pt x="215428" y="82260"/>
                  </a:lnTo>
                  <a:cubicBezTo>
                    <a:pt x="215391" y="82445"/>
                    <a:pt x="215354" y="82704"/>
                    <a:pt x="215280" y="83074"/>
                  </a:cubicBezTo>
                  <a:cubicBezTo>
                    <a:pt x="215206" y="83443"/>
                    <a:pt x="215095" y="83887"/>
                    <a:pt x="214948" y="84442"/>
                  </a:cubicBezTo>
                  <a:cubicBezTo>
                    <a:pt x="214652" y="85551"/>
                    <a:pt x="214282" y="86992"/>
                    <a:pt x="213801" y="88693"/>
                  </a:cubicBezTo>
                  <a:cubicBezTo>
                    <a:pt x="212840" y="92094"/>
                    <a:pt x="211583" y="96494"/>
                    <a:pt x="210289" y="101078"/>
                  </a:cubicBezTo>
                  <a:cubicBezTo>
                    <a:pt x="209883" y="102520"/>
                    <a:pt x="209476" y="103962"/>
                    <a:pt x="209069" y="105441"/>
                  </a:cubicBezTo>
                  <a:lnTo>
                    <a:pt x="224264" y="105885"/>
                  </a:lnTo>
                  <a:cubicBezTo>
                    <a:pt x="224819" y="101300"/>
                    <a:pt x="225262" y="96642"/>
                    <a:pt x="225336" y="92205"/>
                  </a:cubicBezTo>
                  <a:cubicBezTo>
                    <a:pt x="225373" y="91762"/>
                    <a:pt x="225373" y="91281"/>
                    <a:pt x="225373" y="90800"/>
                  </a:cubicBezTo>
                  <a:cubicBezTo>
                    <a:pt x="225373" y="76123"/>
                    <a:pt x="219939" y="69210"/>
                    <a:pt x="213543" y="69210"/>
                  </a:cubicBezTo>
                  <a:close/>
                  <a:moveTo>
                    <a:pt x="19040" y="105256"/>
                  </a:moveTo>
                  <a:cubicBezTo>
                    <a:pt x="16231" y="105256"/>
                    <a:pt x="13495" y="106180"/>
                    <a:pt x="10870" y="108731"/>
                  </a:cubicBezTo>
                  <a:cubicBezTo>
                    <a:pt x="925" y="118307"/>
                    <a:pt x="1" y="149029"/>
                    <a:pt x="1" y="160231"/>
                  </a:cubicBezTo>
                  <a:cubicBezTo>
                    <a:pt x="1" y="161969"/>
                    <a:pt x="1" y="163226"/>
                    <a:pt x="37" y="163855"/>
                  </a:cubicBezTo>
                  <a:lnTo>
                    <a:pt x="118972" y="163855"/>
                  </a:lnTo>
                  <a:cubicBezTo>
                    <a:pt x="119489" y="162635"/>
                    <a:pt x="120525" y="160195"/>
                    <a:pt x="121819" y="156904"/>
                  </a:cubicBezTo>
                  <a:lnTo>
                    <a:pt x="121819" y="156904"/>
                  </a:lnTo>
                  <a:cubicBezTo>
                    <a:pt x="118343" y="157717"/>
                    <a:pt x="115866" y="158087"/>
                    <a:pt x="114129" y="158087"/>
                  </a:cubicBezTo>
                  <a:cubicBezTo>
                    <a:pt x="113278" y="158087"/>
                    <a:pt x="112613" y="158013"/>
                    <a:pt x="112058" y="157828"/>
                  </a:cubicBezTo>
                  <a:cubicBezTo>
                    <a:pt x="111541" y="157644"/>
                    <a:pt x="111171" y="157348"/>
                    <a:pt x="110949" y="156978"/>
                  </a:cubicBezTo>
                  <a:cubicBezTo>
                    <a:pt x="110801" y="156719"/>
                    <a:pt x="110727" y="156423"/>
                    <a:pt x="110727" y="156128"/>
                  </a:cubicBezTo>
                  <a:cubicBezTo>
                    <a:pt x="110727" y="156017"/>
                    <a:pt x="110764" y="155906"/>
                    <a:pt x="110801" y="155758"/>
                  </a:cubicBezTo>
                  <a:cubicBezTo>
                    <a:pt x="110801" y="155573"/>
                    <a:pt x="110875" y="155351"/>
                    <a:pt x="110912" y="155056"/>
                  </a:cubicBezTo>
                  <a:cubicBezTo>
                    <a:pt x="111023" y="154501"/>
                    <a:pt x="111208" y="153725"/>
                    <a:pt x="111430" y="152800"/>
                  </a:cubicBezTo>
                  <a:cubicBezTo>
                    <a:pt x="111541" y="152394"/>
                    <a:pt x="111652" y="151950"/>
                    <a:pt x="111763" y="151469"/>
                  </a:cubicBezTo>
                  <a:cubicBezTo>
                    <a:pt x="109175" y="150065"/>
                    <a:pt x="107289" y="148142"/>
                    <a:pt x="106069" y="145739"/>
                  </a:cubicBezTo>
                  <a:cubicBezTo>
                    <a:pt x="105034" y="143595"/>
                    <a:pt x="104516" y="141007"/>
                    <a:pt x="104516" y="138049"/>
                  </a:cubicBezTo>
                  <a:cubicBezTo>
                    <a:pt x="104516" y="136385"/>
                    <a:pt x="104664" y="134574"/>
                    <a:pt x="104960" y="132614"/>
                  </a:cubicBezTo>
                  <a:cubicBezTo>
                    <a:pt x="106254" y="124703"/>
                    <a:pt x="109544" y="119268"/>
                    <a:pt x="114461" y="114055"/>
                  </a:cubicBezTo>
                  <a:cubicBezTo>
                    <a:pt x="114868" y="113648"/>
                    <a:pt x="115238" y="113242"/>
                    <a:pt x="115645" y="112835"/>
                  </a:cubicBezTo>
                  <a:lnTo>
                    <a:pt x="23810" y="112835"/>
                  </a:lnTo>
                  <a:cubicBezTo>
                    <a:pt x="23699" y="112835"/>
                    <a:pt x="23625" y="112798"/>
                    <a:pt x="23588" y="112761"/>
                  </a:cubicBezTo>
                  <a:cubicBezTo>
                    <a:pt x="23514" y="112687"/>
                    <a:pt x="23477" y="112613"/>
                    <a:pt x="23477" y="112539"/>
                  </a:cubicBezTo>
                  <a:lnTo>
                    <a:pt x="23477" y="105958"/>
                  </a:lnTo>
                  <a:cubicBezTo>
                    <a:pt x="21998" y="105515"/>
                    <a:pt x="20519" y="105256"/>
                    <a:pt x="19040" y="105256"/>
                  </a:cubicBezTo>
                  <a:close/>
                  <a:moveTo>
                    <a:pt x="220382" y="134056"/>
                  </a:moveTo>
                  <a:lnTo>
                    <a:pt x="220382" y="134056"/>
                  </a:lnTo>
                  <a:cubicBezTo>
                    <a:pt x="219902" y="134204"/>
                    <a:pt x="219458" y="134241"/>
                    <a:pt x="219199" y="134278"/>
                  </a:cubicBezTo>
                  <a:cubicBezTo>
                    <a:pt x="219162" y="134278"/>
                    <a:pt x="219125" y="134278"/>
                    <a:pt x="219088" y="134241"/>
                  </a:cubicBezTo>
                  <a:lnTo>
                    <a:pt x="212581" y="147624"/>
                  </a:lnTo>
                  <a:cubicBezTo>
                    <a:pt x="212286" y="148290"/>
                    <a:pt x="211620" y="148697"/>
                    <a:pt x="210881" y="148697"/>
                  </a:cubicBezTo>
                  <a:lnTo>
                    <a:pt x="206481" y="148660"/>
                  </a:lnTo>
                  <a:cubicBezTo>
                    <a:pt x="205446" y="149880"/>
                    <a:pt x="204411" y="151026"/>
                    <a:pt x="203450" y="152061"/>
                  </a:cubicBezTo>
                  <a:cubicBezTo>
                    <a:pt x="201453" y="154279"/>
                    <a:pt x="199716" y="156017"/>
                    <a:pt x="198570" y="156793"/>
                  </a:cubicBezTo>
                  <a:cubicBezTo>
                    <a:pt x="197608" y="157459"/>
                    <a:pt x="196869" y="157939"/>
                    <a:pt x="196277" y="158272"/>
                  </a:cubicBezTo>
                  <a:cubicBezTo>
                    <a:pt x="195649" y="158605"/>
                    <a:pt x="195205" y="158753"/>
                    <a:pt x="194762" y="158790"/>
                  </a:cubicBezTo>
                  <a:cubicBezTo>
                    <a:pt x="194503" y="158790"/>
                    <a:pt x="194244" y="158679"/>
                    <a:pt x="194022" y="158531"/>
                  </a:cubicBezTo>
                  <a:cubicBezTo>
                    <a:pt x="193837" y="158346"/>
                    <a:pt x="193689" y="158124"/>
                    <a:pt x="193542" y="157865"/>
                  </a:cubicBezTo>
                  <a:cubicBezTo>
                    <a:pt x="193283" y="157348"/>
                    <a:pt x="193098" y="156608"/>
                    <a:pt x="192765" y="155684"/>
                  </a:cubicBezTo>
                  <a:cubicBezTo>
                    <a:pt x="192469" y="154760"/>
                    <a:pt x="192248" y="153392"/>
                    <a:pt x="192100" y="151839"/>
                  </a:cubicBezTo>
                  <a:cubicBezTo>
                    <a:pt x="191989" y="150804"/>
                    <a:pt x="191915" y="149658"/>
                    <a:pt x="191841" y="148549"/>
                  </a:cubicBezTo>
                  <a:lnTo>
                    <a:pt x="189734" y="148512"/>
                  </a:lnTo>
                  <a:cubicBezTo>
                    <a:pt x="188403" y="153762"/>
                    <a:pt x="187996" y="157681"/>
                    <a:pt x="187996" y="160453"/>
                  </a:cubicBezTo>
                  <a:cubicBezTo>
                    <a:pt x="187996" y="161895"/>
                    <a:pt x="188107" y="163004"/>
                    <a:pt x="188255" y="163855"/>
                  </a:cubicBezTo>
                  <a:lnTo>
                    <a:pt x="230068" y="163855"/>
                  </a:lnTo>
                  <a:lnTo>
                    <a:pt x="230068" y="157274"/>
                  </a:lnTo>
                  <a:cubicBezTo>
                    <a:pt x="230068" y="152098"/>
                    <a:pt x="225817" y="147366"/>
                    <a:pt x="221565" y="142670"/>
                  </a:cubicBezTo>
                  <a:cubicBezTo>
                    <a:pt x="220641" y="141635"/>
                    <a:pt x="220271" y="139639"/>
                    <a:pt x="220271" y="136940"/>
                  </a:cubicBezTo>
                  <a:cubicBezTo>
                    <a:pt x="220271" y="136053"/>
                    <a:pt x="220308" y="135091"/>
                    <a:pt x="220382" y="13405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5" name="Google Shape;3485;gcf195c7100_0_6907"/>
            <p:cNvSpPr/>
            <p:nvPr/>
          </p:nvSpPr>
          <p:spPr>
            <a:xfrm>
              <a:off x="3502650" y="1514850"/>
              <a:ext cx="2496475" cy="3178275"/>
            </a:xfrm>
            <a:custGeom>
              <a:rect b="b" l="l" r="r" t="t"/>
              <a:pathLst>
                <a:path extrusionOk="0" h="127131" w="99859">
                  <a:moveTo>
                    <a:pt x="76699" y="1"/>
                  </a:moveTo>
                  <a:cubicBezTo>
                    <a:pt x="68279" y="1"/>
                    <a:pt x="64477" y="3685"/>
                    <a:pt x="64477" y="3685"/>
                  </a:cubicBezTo>
                  <a:cubicBezTo>
                    <a:pt x="64477" y="3685"/>
                    <a:pt x="63173" y="3560"/>
                    <a:pt x="61252" y="3560"/>
                  </a:cubicBezTo>
                  <a:cubicBezTo>
                    <a:pt x="56382" y="3560"/>
                    <a:pt x="47546" y="4359"/>
                    <a:pt x="45955" y="10007"/>
                  </a:cubicBezTo>
                  <a:cubicBezTo>
                    <a:pt x="43700" y="17881"/>
                    <a:pt x="51538" y="24462"/>
                    <a:pt x="53941" y="25719"/>
                  </a:cubicBezTo>
                  <a:cubicBezTo>
                    <a:pt x="53941" y="25719"/>
                    <a:pt x="55900" y="31634"/>
                    <a:pt x="52943" y="38511"/>
                  </a:cubicBezTo>
                  <a:cubicBezTo>
                    <a:pt x="50022" y="45388"/>
                    <a:pt x="46510" y="55518"/>
                    <a:pt x="31056" y="69566"/>
                  </a:cubicBezTo>
                  <a:cubicBezTo>
                    <a:pt x="15602" y="83615"/>
                    <a:pt x="5066" y="89346"/>
                    <a:pt x="2552" y="105095"/>
                  </a:cubicBezTo>
                  <a:cubicBezTo>
                    <a:pt x="1" y="120808"/>
                    <a:pt x="7580" y="126982"/>
                    <a:pt x="28394" y="127130"/>
                  </a:cubicBezTo>
                  <a:cubicBezTo>
                    <a:pt x="28456" y="127130"/>
                    <a:pt x="28519" y="127131"/>
                    <a:pt x="28581" y="127131"/>
                  </a:cubicBezTo>
                  <a:cubicBezTo>
                    <a:pt x="49374" y="127131"/>
                    <a:pt x="83025" y="102605"/>
                    <a:pt x="91429" y="73485"/>
                  </a:cubicBezTo>
                  <a:cubicBezTo>
                    <a:pt x="99858" y="44278"/>
                    <a:pt x="97492" y="32189"/>
                    <a:pt x="97049" y="21652"/>
                  </a:cubicBezTo>
                  <a:cubicBezTo>
                    <a:pt x="96642" y="11116"/>
                    <a:pt x="90616" y="1282"/>
                    <a:pt x="79931" y="172"/>
                  </a:cubicBezTo>
                  <a:cubicBezTo>
                    <a:pt x="78786" y="54"/>
                    <a:pt x="77710" y="1"/>
                    <a:pt x="766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6" name="Google Shape;3486;gcf195c7100_0_6907"/>
            <p:cNvSpPr/>
            <p:nvPr/>
          </p:nvSpPr>
          <p:spPr>
            <a:xfrm>
              <a:off x="3547025" y="1507125"/>
              <a:ext cx="2405875" cy="3193375"/>
            </a:xfrm>
            <a:custGeom>
              <a:rect b="b" l="l" r="r" t="t"/>
              <a:pathLst>
                <a:path extrusionOk="0" h="127735" w="96235">
                  <a:moveTo>
                    <a:pt x="74903" y="629"/>
                  </a:moveTo>
                  <a:cubicBezTo>
                    <a:pt x="75901" y="629"/>
                    <a:pt x="76973" y="666"/>
                    <a:pt x="78119" y="777"/>
                  </a:cubicBezTo>
                  <a:cubicBezTo>
                    <a:pt x="83369" y="1332"/>
                    <a:pt x="87473" y="4031"/>
                    <a:pt x="90320" y="7876"/>
                  </a:cubicBezTo>
                  <a:cubicBezTo>
                    <a:pt x="93166" y="11721"/>
                    <a:pt x="94756" y="16785"/>
                    <a:pt x="94978" y="21998"/>
                  </a:cubicBezTo>
                  <a:cubicBezTo>
                    <a:pt x="95126" y="26139"/>
                    <a:pt x="95606" y="30465"/>
                    <a:pt x="95606" y="36010"/>
                  </a:cubicBezTo>
                  <a:cubicBezTo>
                    <a:pt x="95606" y="44587"/>
                    <a:pt x="94497" y="55974"/>
                    <a:pt x="89358" y="73720"/>
                  </a:cubicBezTo>
                  <a:cubicBezTo>
                    <a:pt x="85181" y="88176"/>
                    <a:pt x="74718" y="101559"/>
                    <a:pt x="62666" y="111320"/>
                  </a:cubicBezTo>
                  <a:cubicBezTo>
                    <a:pt x="50650" y="121043"/>
                    <a:pt x="37082" y="127143"/>
                    <a:pt x="26767" y="127143"/>
                  </a:cubicBezTo>
                  <a:lnTo>
                    <a:pt x="26619" y="127143"/>
                  </a:lnTo>
                  <a:cubicBezTo>
                    <a:pt x="17524" y="127069"/>
                    <a:pt x="10981" y="125849"/>
                    <a:pt x="6766" y="123224"/>
                  </a:cubicBezTo>
                  <a:cubicBezTo>
                    <a:pt x="4659" y="121893"/>
                    <a:pt x="3143" y="120230"/>
                    <a:pt x="2108" y="118196"/>
                  </a:cubicBezTo>
                  <a:cubicBezTo>
                    <a:pt x="1109" y="116126"/>
                    <a:pt x="592" y="113686"/>
                    <a:pt x="592" y="110765"/>
                  </a:cubicBezTo>
                  <a:cubicBezTo>
                    <a:pt x="592" y="109138"/>
                    <a:pt x="777" y="107364"/>
                    <a:pt x="1073" y="105441"/>
                  </a:cubicBezTo>
                  <a:cubicBezTo>
                    <a:pt x="2330" y="97640"/>
                    <a:pt x="5546" y="92354"/>
                    <a:pt x="10389" y="87215"/>
                  </a:cubicBezTo>
                  <a:cubicBezTo>
                    <a:pt x="15269" y="82076"/>
                    <a:pt x="21739" y="77122"/>
                    <a:pt x="29466" y="70097"/>
                  </a:cubicBezTo>
                  <a:cubicBezTo>
                    <a:pt x="44957" y="56011"/>
                    <a:pt x="48543" y="45808"/>
                    <a:pt x="51463" y="38931"/>
                  </a:cubicBezTo>
                  <a:cubicBezTo>
                    <a:pt x="52757" y="35936"/>
                    <a:pt x="53127" y="33127"/>
                    <a:pt x="53127" y="30908"/>
                  </a:cubicBezTo>
                  <a:cubicBezTo>
                    <a:pt x="53127" y="27914"/>
                    <a:pt x="52462" y="25954"/>
                    <a:pt x="52462" y="25954"/>
                  </a:cubicBezTo>
                  <a:cubicBezTo>
                    <a:pt x="52425" y="25880"/>
                    <a:pt x="52388" y="25806"/>
                    <a:pt x="52314" y="25769"/>
                  </a:cubicBezTo>
                  <a:cubicBezTo>
                    <a:pt x="51316" y="25252"/>
                    <a:pt x="49208" y="23662"/>
                    <a:pt x="47434" y="21444"/>
                  </a:cubicBezTo>
                  <a:cubicBezTo>
                    <a:pt x="45622" y="19226"/>
                    <a:pt x="44069" y="16342"/>
                    <a:pt x="44069" y="13162"/>
                  </a:cubicBezTo>
                  <a:cubicBezTo>
                    <a:pt x="44069" y="12238"/>
                    <a:pt x="44180" y="11351"/>
                    <a:pt x="44476" y="10390"/>
                  </a:cubicBezTo>
                  <a:cubicBezTo>
                    <a:pt x="44846" y="9059"/>
                    <a:pt x="45659" y="8023"/>
                    <a:pt x="46731" y="7173"/>
                  </a:cubicBezTo>
                  <a:cubicBezTo>
                    <a:pt x="48395" y="5916"/>
                    <a:pt x="50650" y="5140"/>
                    <a:pt x="52979" y="4733"/>
                  </a:cubicBezTo>
                  <a:cubicBezTo>
                    <a:pt x="55308" y="4289"/>
                    <a:pt x="57674" y="4178"/>
                    <a:pt x="59486" y="4178"/>
                  </a:cubicBezTo>
                  <a:cubicBezTo>
                    <a:pt x="60447" y="4178"/>
                    <a:pt x="61224" y="4215"/>
                    <a:pt x="61815" y="4252"/>
                  </a:cubicBezTo>
                  <a:cubicBezTo>
                    <a:pt x="62074" y="4252"/>
                    <a:pt x="62296" y="4252"/>
                    <a:pt x="62444" y="4289"/>
                  </a:cubicBezTo>
                  <a:lnTo>
                    <a:pt x="62666" y="4289"/>
                  </a:lnTo>
                  <a:cubicBezTo>
                    <a:pt x="62695" y="4299"/>
                    <a:pt x="62722" y="4304"/>
                    <a:pt x="62747" y="4304"/>
                  </a:cubicBezTo>
                  <a:cubicBezTo>
                    <a:pt x="62816" y="4304"/>
                    <a:pt x="62870" y="4270"/>
                    <a:pt x="62924" y="4215"/>
                  </a:cubicBezTo>
                  <a:cubicBezTo>
                    <a:pt x="63109" y="4031"/>
                    <a:pt x="66843" y="629"/>
                    <a:pt x="74903" y="629"/>
                  </a:cubicBezTo>
                  <a:close/>
                  <a:moveTo>
                    <a:pt x="74903" y="1"/>
                  </a:moveTo>
                  <a:cubicBezTo>
                    <a:pt x="67145" y="1"/>
                    <a:pt x="63234" y="3109"/>
                    <a:pt x="62579" y="3682"/>
                  </a:cubicBezTo>
                  <a:lnTo>
                    <a:pt x="62579" y="3682"/>
                  </a:lnTo>
                  <a:cubicBezTo>
                    <a:pt x="62172" y="3644"/>
                    <a:pt x="61016" y="3550"/>
                    <a:pt x="59486" y="3550"/>
                  </a:cubicBezTo>
                  <a:cubicBezTo>
                    <a:pt x="57046" y="3550"/>
                    <a:pt x="53608" y="3772"/>
                    <a:pt x="50502" y="4696"/>
                  </a:cubicBezTo>
                  <a:cubicBezTo>
                    <a:pt x="48986" y="5140"/>
                    <a:pt x="47545" y="5768"/>
                    <a:pt x="46361" y="6692"/>
                  </a:cubicBezTo>
                  <a:cubicBezTo>
                    <a:pt x="45178" y="7580"/>
                    <a:pt x="44291" y="8763"/>
                    <a:pt x="43884" y="10242"/>
                  </a:cubicBezTo>
                  <a:cubicBezTo>
                    <a:pt x="43589" y="11240"/>
                    <a:pt x="43441" y="12201"/>
                    <a:pt x="43441" y="13162"/>
                  </a:cubicBezTo>
                  <a:cubicBezTo>
                    <a:pt x="43441" y="16527"/>
                    <a:pt x="45068" y="19521"/>
                    <a:pt x="46953" y="21850"/>
                  </a:cubicBezTo>
                  <a:cubicBezTo>
                    <a:pt x="48750" y="24079"/>
                    <a:pt x="50792" y="25644"/>
                    <a:pt x="51923" y="26272"/>
                  </a:cubicBezTo>
                  <a:lnTo>
                    <a:pt x="51923" y="26272"/>
                  </a:lnTo>
                  <a:cubicBezTo>
                    <a:pt x="52058" y="26769"/>
                    <a:pt x="52499" y="28466"/>
                    <a:pt x="52499" y="30908"/>
                  </a:cubicBezTo>
                  <a:cubicBezTo>
                    <a:pt x="52499" y="33090"/>
                    <a:pt x="52129" y="35788"/>
                    <a:pt x="50909" y="38709"/>
                  </a:cubicBezTo>
                  <a:cubicBezTo>
                    <a:pt x="47951" y="45586"/>
                    <a:pt x="44476" y="55605"/>
                    <a:pt x="29059" y="69617"/>
                  </a:cubicBezTo>
                  <a:cubicBezTo>
                    <a:pt x="21369" y="76641"/>
                    <a:pt x="14863" y="81595"/>
                    <a:pt x="9945" y="86771"/>
                  </a:cubicBezTo>
                  <a:cubicBezTo>
                    <a:pt x="5028" y="91984"/>
                    <a:pt x="1738" y="97419"/>
                    <a:pt x="444" y="105330"/>
                  </a:cubicBezTo>
                  <a:cubicBezTo>
                    <a:pt x="148" y="107290"/>
                    <a:pt x="0" y="109101"/>
                    <a:pt x="0" y="110765"/>
                  </a:cubicBezTo>
                  <a:cubicBezTo>
                    <a:pt x="0" y="113723"/>
                    <a:pt x="518" y="116311"/>
                    <a:pt x="1553" y="118455"/>
                  </a:cubicBezTo>
                  <a:cubicBezTo>
                    <a:pt x="3180" y="121708"/>
                    <a:pt x="6027" y="124001"/>
                    <a:pt x="10167" y="125516"/>
                  </a:cubicBezTo>
                  <a:cubicBezTo>
                    <a:pt x="14308" y="126995"/>
                    <a:pt x="19743" y="127698"/>
                    <a:pt x="26619" y="127735"/>
                  </a:cubicBezTo>
                  <a:lnTo>
                    <a:pt x="26767" y="127735"/>
                  </a:lnTo>
                  <a:cubicBezTo>
                    <a:pt x="37304" y="127735"/>
                    <a:pt x="50946" y="121597"/>
                    <a:pt x="63072" y="111763"/>
                  </a:cubicBezTo>
                  <a:cubicBezTo>
                    <a:pt x="75162" y="101966"/>
                    <a:pt x="85735" y="88546"/>
                    <a:pt x="89950" y="73868"/>
                  </a:cubicBezTo>
                  <a:cubicBezTo>
                    <a:pt x="95089" y="56085"/>
                    <a:pt x="96235" y="44624"/>
                    <a:pt x="96235" y="36010"/>
                  </a:cubicBezTo>
                  <a:cubicBezTo>
                    <a:pt x="96235" y="30428"/>
                    <a:pt x="95754" y="26065"/>
                    <a:pt x="95606" y="21961"/>
                  </a:cubicBezTo>
                  <a:cubicBezTo>
                    <a:pt x="95384" y="16638"/>
                    <a:pt x="93758" y="11499"/>
                    <a:pt x="90800" y="7506"/>
                  </a:cubicBezTo>
                  <a:cubicBezTo>
                    <a:pt x="87879" y="3550"/>
                    <a:pt x="83591" y="740"/>
                    <a:pt x="78193" y="186"/>
                  </a:cubicBezTo>
                  <a:cubicBezTo>
                    <a:pt x="77010" y="38"/>
                    <a:pt x="75938" y="1"/>
                    <a:pt x="749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7" name="Google Shape;3487;gcf195c7100_0_6907"/>
            <p:cNvSpPr/>
            <p:nvPr/>
          </p:nvSpPr>
          <p:spPr>
            <a:xfrm>
              <a:off x="4746725" y="1839875"/>
              <a:ext cx="464000" cy="184875"/>
            </a:xfrm>
            <a:custGeom>
              <a:rect b="b" l="l" r="r" t="t"/>
              <a:pathLst>
                <a:path extrusionOk="0" h="7395" w="18560">
                  <a:moveTo>
                    <a:pt x="4732" y="0"/>
                  </a:moveTo>
                  <a:cubicBezTo>
                    <a:pt x="3549" y="0"/>
                    <a:pt x="2514" y="111"/>
                    <a:pt x="1701" y="407"/>
                  </a:cubicBezTo>
                  <a:cubicBezTo>
                    <a:pt x="1294" y="592"/>
                    <a:pt x="961" y="777"/>
                    <a:pt x="666" y="1035"/>
                  </a:cubicBezTo>
                  <a:cubicBezTo>
                    <a:pt x="370" y="1294"/>
                    <a:pt x="185" y="1664"/>
                    <a:pt x="74" y="2034"/>
                  </a:cubicBezTo>
                  <a:cubicBezTo>
                    <a:pt x="37" y="2255"/>
                    <a:pt x="0" y="2477"/>
                    <a:pt x="0" y="2662"/>
                  </a:cubicBezTo>
                  <a:cubicBezTo>
                    <a:pt x="0" y="3475"/>
                    <a:pt x="370" y="4178"/>
                    <a:pt x="961" y="4733"/>
                  </a:cubicBezTo>
                  <a:cubicBezTo>
                    <a:pt x="1812" y="5620"/>
                    <a:pt x="3106" y="6285"/>
                    <a:pt x="4511" y="6729"/>
                  </a:cubicBezTo>
                  <a:cubicBezTo>
                    <a:pt x="5915" y="7136"/>
                    <a:pt x="7431" y="7394"/>
                    <a:pt x="8651" y="7394"/>
                  </a:cubicBezTo>
                  <a:cubicBezTo>
                    <a:pt x="9391" y="7394"/>
                    <a:pt x="10056" y="7320"/>
                    <a:pt x="10537" y="7099"/>
                  </a:cubicBezTo>
                  <a:cubicBezTo>
                    <a:pt x="10796" y="7025"/>
                    <a:pt x="11017" y="6877"/>
                    <a:pt x="11165" y="6729"/>
                  </a:cubicBezTo>
                  <a:cubicBezTo>
                    <a:pt x="11350" y="6544"/>
                    <a:pt x="11461" y="6285"/>
                    <a:pt x="11461" y="6063"/>
                  </a:cubicBezTo>
                  <a:cubicBezTo>
                    <a:pt x="11461" y="5694"/>
                    <a:pt x="11313" y="5361"/>
                    <a:pt x="11128" y="5065"/>
                  </a:cubicBezTo>
                  <a:cubicBezTo>
                    <a:pt x="10759" y="4622"/>
                    <a:pt x="10167" y="4289"/>
                    <a:pt x="9539" y="4067"/>
                  </a:cubicBezTo>
                  <a:cubicBezTo>
                    <a:pt x="8540" y="3697"/>
                    <a:pt x="7394" y="3549"/>
                    <a:pt x="6470" y="3475"/>
                  </a:cubicBezTo>
                  <a:cubicBezTo>
                    <a:pt x="5546" y="3365"/>
                    <a:pt x="4843" y="3365"/>
                    <a:pt x="4843" y="3365"/>
                  </a:cubicBezTo>
                  <a:lnTo>
                    <a:pt x="4843" y="3993"/>
                  </a:lnTo>
                  <a:lnTo>
                    <a:pt x="5102" y="3993"/>
                  </a:lnTo>
                  <a:cubicBezTo>
                    <a:pt x="5694" y="4030"/>
                    <a:pt x="7209" y="4104"/>
                    <a:pt x="8503" y="4400"/>
                  </a:cubicBezTo>
                  <a:cubicBezTo>
                    <a:pt x="9169" y="4548"/>
                    <a:pt x="9760" y="4769"/>
                    <a:pt x="10204" y="5065"/>
                  </a:cubicBezTo>
                  <a:cubicBezTo>
                    <a:pt x="10426" y="5213"/>
                    <a:pt x="10574" y="5361"/>
                    <a:pt x="10685" y="5509"/>
                  </a:cubicBezTo>
                  <a:cubicBezTo>
                    <a:pt x="10796" y="5694"/>
                    <a:pt x="10833" y="5842"/>
                    <a:pt x="10833" y="6063"/>
                  </a:cubicBezTo>
                  <a:cubicBezTo>
                    <a:pt x="10833" y="6137"/>
                    <a:pt x="10796" y="6211"/>
                    <a:pt x="10722" y="6285"/>
                  </a:cubicBezTo>
                  <a:cubicBezTo>
                    <a:pt x="10611" y="6433"/>
                    <a:pt x="10352" y="6544"/>
                    <a:pt x="10019" y="6655"/>
                  </a:cubicBezTo>
                  <a:cubicBezTo>
                    <a:pt x="9650" y="6729"/>
                    <a:pt x="9169" y="6766"/>
                    <a:pt x="8651" y="6766"/>
                  </a:cubicBezTo>
                  <a:cubicBezTo>
                    <a:pt x="7099" y="6766"/>
                    <a:pt x="5065" y="6359"/>
                    <a:pt x="3401" y="5620"/>
                  </a:cubicBezTo>
                  <a:cubicBezTo>
                    <a:pt x="2588" y="5287"/>
                    <a:pt x="1886" y="4806"/>
                    <a:pt x="1405" y="4326"/>
                  </a:cubicBezTo>
                  <a:cubicBezTo>
                    <a:pt x="887" y="3808"/>
                    <a:pt x="629" y="3254"/>
                    <a:pt x="629" y="2662"/>
                  </a:cubicBezTo>
                  <a:cubicBezTo>
                    <a:pt x="629" y="2514"/>
                    <a:pt x="666" y="2366"/>
                    <a:pt x="703" y="2182"/>
                  </a:cubicBezTo>
                  <a:cubicBezTo>
                    <a:pt x="740" y="1923"/>
                    <a:pt x="887" y="1701"/>
                    <a:pt x="1072" y="1479"/>
                  </a:cubicBezTo>
                  <a:cubicBezTo>
                    <a:pt x="1405" y="1183"/>
                    <a:pt x="1886" y="961"/>
                    <a:pt x="2514" y="814"/>
                  </a:cubicBezTo>
                  <a:cubicBezTo>
                    <a:pt x="3106" y="703"/>
                    <a:pt x="3882" y="629"/>
                    <a:pt x="4732" y="629"/>
                  </a:cubicBezTo>
                  <a:cubicBezTo>
                    <a:pt x="7357" y="629"/>
                    <a:pt x="10796" y="1257"/>
                    <a:pt x="13531" y="1923"/>
                  </a:cubicBezTo>
                  <a:cubicBezTo>
                    <a:pt x="14936" y="2218"/>
                    <a:pt x="16156" y="2551"/>
                    <a:pt x="17007" y="2773"/>
                  </a:cubicBezTo>
                  <a:cubicBezTo>
                    <a:pt x="17450" y="2921"/>
                    <a:pt x="17783" y="2995"/>
                    <a:pt x="18042" y="3069"/>
                  </a:cubicBezTo>
                  <a:cubicBezTo>
                    <a:pt x="18264" y="3143"/>
                    <a:pt x="18412" y="3180"/>
                    <a:pt x="18412" y="3180"/>
                  </a:cubicBezTo>
                  <a:lnTo>
                    <a:pt x="18559" y="2588"/>
                  </a:lnTo>
                  <a:cubicBezTo>
                    <a:pt x="18559" y="2588"/>
                    <a:pt x="16452" y="1960"/>
                    <a:pt x="13679" y="1294"/>
                  </a:cubicBezTo>
                  <a:cubicBezTo>
                    <a:pt x="10907" y="666"/>
                    <a:pt x="7468" y="0"/>
                    <a:pt x="47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8" name="Google Shape;3488;gcf195c7100_0_6907"/>
            <p:cNvSpPr/>
            <p:nvPr/>
          </p:nvSpPr>
          <p:spPr>
            <a:xfrm>
              <a:off x="5240275" y="1582925"/>
              <a:ext cx="685825" cy="691375"/>
            </a:xfrm>
            <a:custGeom>
              <a:rect b="b" l="l" r="r" t="t"/>
              <a:pathLst>
                <a:path extrusionOk="0" h="27655" w="27433">
                  <a:moveTo>
                    <a:pt x="13901" y="0"/>
                  </a:moveTo>
                  <a:cubicBezTo>
                    <a:pt x="12201" y="0"/>
                    <a:pt x="8984" y="74"/>
                    <a:pt x="6027" y="703"/>
                  </a:cubicBezTo>
                  <a:cubicBezTo>
                    <a:pt x="4585" y="999"/>
                    <a:pt x="3180" y="1442"/>
                    <a:pt x="2108" y="2071"/>
                  </a:cubicBezTo>
                  <a:cubicBezTo>
                    <a:pt x="999" y="2699"/>
                    <a:pt x="185" y="3587"/>
                    <a:pt x="0" y="4733"/>
                  </a:cubicBezTo>
                  <a:cubicBezTo>
                    <a:pt x="0" y="4844"/>
                    <a:pt x="0" y="4954"/>
                    <a:pt x="0" y="5065"/>
                  </a:cubicBezTo>
                  <a:cubicBezTo>
                    <a:pt x="0" y="5842"/>
                    <a:pt x="333" y="6692"/>
                    <a:pt x="888" y="7616"/>
                  </a:cubicBezTo>
                  <a:cubicBezTo>
                    <a:pt x="1849" y="9280"/>
                    <a:pt x="3550" y="11203"/>
                    <a:pt x="5694" y="13236"/>
                  </a:cubicBezTo>
                  <a:cubicBezTo>
                    <a:pt x="8836" y="16304"/>
                    <a:pt x="12977" y="19558"/>
                    <a:pt x="16896" y="22220"/>
                  </a:cubicBezTo>
                  <a:cubicBezTo>
                    <a:pt x="20852" y="24882"/>
                    <a:pt x="24660" y="26952"/>
                    <a:pt x="27248" y="27654"/>
                  </a:cubicBezTo>
                  <a:lnTo>
                    <a:pt x="27433" y="27026"/>
                  </a:lnTo>
                  <a:cubicBezTo>
                    <a:pt x="25547" y="26545"/>
                    <a:pt x="22885" y="25251"/>
                    <a:pt x="20002" y="23477"/>
                  </a:cubicBezTo>
                  <a:cubicBezTo>
                    <a:pt x="15676" y="20815"/>
                    <a:pt x="10796" y="17155"/>
                    <a:pt x="7025" y="13680"/>
                  </a:cubicBezTo>
                  <a:cubicBezTo>
                    <a:pt x="5139" y="11942"/>
                    <a:pt x="3513" y="10241"/>
                    <a:pt x="2367" y="8725"/>
                  </a:cubicBezTo>
                  <a:cubicBezTo>
                    <a:pt x="1221" y="7247"/>
                    <a:pt x="592" y="5916"/>
                    <a:pt x="592" y="5065"/>
                  </a:cubicBezTo>
                  <a:cubicBezTo>
                    <a:pt x="592" y="4991"/>
                    <a:pt x="629" y="4917"/>
                    <a:pt x="629" y="4844"/>
                  </a:cubicBezTo>
                  <a:cubicBezTo>
                    <a:pt x="777" y="3919"/>
                    <a:pt x="1405" y="3217"/>
                    <a:pt x="2404" y="2625"/>
                  </a:cubicBezTo>
                  <a:cubicBezTo>
                    <a:pt x="3882" y="1738"/>
                    <a:pt x="6175" y="1220"/>
                    <a:pt x="8356" y="925"/>
                  </a:cubicBezTo>
                  <a:cubicBezTo>
                    <a:pt x="10537" y="666"/>
                    <a:pt x="12644" y="629"/>
                    <a:pt x="13901" y="629"/>
                  </a:cubicBezTo>
                  <a:lnTo>
                    <a:pt x="15011" y="629"/>
                  </a:lnTo>
                  <a:lnTo>
                    <a:pt x="150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9" name="Google Shape;3489;gcf195c7100_0_6907"/>
            <p:cNvSpPr/>
            <p:nvPr/>
          </p:nvSpPr>
          <p:spPr>
            <a:xfrm>
              <a:off x="5406650" y="1584775"/>
              <a:ext cx="438125" cy="367875"/>
            </a:xfrm>
            <a:custGeom>
              <a:rect b="b" l="l" r="r" t="t"/>
              <a:pathLst>
                <a:path extrusionOk="0" h="14715" w="17525">
                  <a:moveTo>
                    <a:pt x="3475" y="0"/>
                  </a:moveTo>
                  <a:cubicBezTo>
                    <a:pt x="3475" y="0"/>
                    <a:pt x="2625" y="518"/>
                    <a:pt x="1775" y="1368"/>
                  </a:cubicBezTo>
                  <a:cubicBezTo>
                    <a:pt x="924" y="2256"/>
                    <a:pt x="37" y="3476"/>
                    <a:pt x="0" y="4917"/>
                  </a:cubicBezTo>
                  <a:cubicBezTo>
                    <a:pt x="0" y="5509"/>
                    <a:pt x="148" y="6101"/>
                    <a:pt x="481" y="6692"/>
                  </a:cubicBezTo>
                  <a:cubicBezTo>
                    <a:pt x="961" y="7616"/>
                    <a:pt x="1960" y="8541"/>
                    <a:pt x="3254" y="9465"/>
                  </a:cubicBezTo>
                  <a:cubicBezTo>
                    <a:pt x="5213" y="10833"/>
                    <a:pt x="7801" y="12127"/>
                    <a:pt x="10426" y="13125"/>
                  </a:cubicBezTo>
                  <a:cubicBezTo>
                    <a:pt x="13014" y="14086"/>
                    <a:pt x="15602" y="14715"/>
                    <a:pt x="17524" y="14715"/>
                  </a:cubicBezTo>
                  <a:lnTo>
                    <a:pt x="17524" y="14123"/>
                  </a:lnTo>
                  <a:cubicBezTo>
                    <a:pt x="15121" y="14123"/>
                    <a:pt x="11387" y="13014"/>
                    <a:pt x="8097" y="11461"/>
                  </a:cubicBezTo>
                  <a:cubicBezTo>
                    <a:pt x="6433" y="10722"/>
                    <a:pt x="4880" y="9835"/>
                    <a:pt x="3623" y="8947"/>
                  </a:cubicBezTo>
                  <a:cubicBezTo>
                    <a:pt x="2366" y="8097"/>
                    <a:pt x="1442" y="7173"/>
                    <a:pt x="1035" y="6396"/>
                  </a:cubicBezTo>
                  <a:cubicBezTo>
                    <a:pt x="740" y="5879"/>
                    <a:pt x="629" y="5398"/>
                    <a:pt x="629" y="4917"/>
                  </a:cubicBezTo>
                  <a:cubicBezTo>
                    <a:pt x="629" y="3734"/>
                    <a:pt x="1405" y="2625"/>
                    <a:pt x="2181" y="1812"/>
                  </a:cubicBezTo>
                  <a:cubicBezTo>
                    <a:pt x="2588" y="1405"/>
                    <a:pt x="2995" y="1072"/>
                    <a:pt x="3291" y="851"/>
                  </a:cubicBezTo>
                  <a:cubicBezTo>
                    <a:pt x="3438" y="740"/>
                    <a:pt x="3586" y="666"/>
                    <a:pt x="3660" y="592"/>
                  </a:cubicBezTo>
                  <a:lnTo>
                    <a:pt x="3771" y="518"/>
                  </a:lnTo>
                  <a:lnTo>
                    <a:pt x="3808" y="518"/>
                  </a:lnTo>
                  <a:lnTo>
                    <a:pt x="347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0" name="Google Shape;3490;gcf195c7100_0_6907"/>
            <p:cNvSpPr/>
            <p:nvPr/>
          </p:nvSpPr>
          <p:spPr>
            <a:xfrm>
              <a:off x="4434325" y="2717300"/>
              <a:ext cx="1258875" cy="2210575"/>
            </a:xfrm>
            <a:custGeom>
              <a:rect b="b" l="l" r="r" t="t"/>
              <a:pathLst>
                <a:path extrusionOk="0" h="88423" w="50355">
                  <a:moveTo>
                    <a:pt x="29766" y="1"/>
                  </a:moveTo>
                  <a:cubicBezTo>
                    <a:pt x="24738" y="1"/>
                    <a:pt x="21221" y="247"/>
                    <a:pt x="21221" y="247"/>
                  </a:cubicBezTo>
                  <a:cubicBezTo>
                    <a:pt x="21221" y="247"/>
                    <a:pt x="14936" y="18696"/>
                    <a:pt x="11609" y="35850"/>
                  </a:cubicBezTo>
                  <a:cubicBezTo>
                    <a:pt x="8282" y="53004"/>
                    <a:pt x="0" y="88422"/>
                    <a:pt x="0" y="88422"/>
                  </a:cubicBezTo>
                  <a:lnTo>
                    <a:pt x="33939" y="88422"/>
                  </a:lnTo>
                  <a:cubicBezTo>
                    <a:pt x="33939" y="88422"/>
                    <a:pt x="34124" y="80511"/>
                    <a:pt x="35418" y="70159"/>
                  </a:cubicBezTo>
                  <a:cubicBezTo>
                    <a:pt x="36712" y="59844"/>
                    <a:pt x="50354" y="4314"/>
                    <a:pt x="50354" y="4314"/>
                  </a:cubicBezTo>
                  <a:cubicBezTo>
                    <a:pt x="50354" y="4314"/>
                    <a:pt x="47212" y="802"/>
                    <a:pt x="38191" y="247"/>
                  </a:cubicBezTo>
                  <a:cubicBezTo>
                    <a:pt x="35171" y="62"/>
                    <a:pt x="32280" y="1"/>
                    <a:pt x="297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1" name="Google Shape;3491;gcf195c7100_0_6907"/>
            <p:cNvSpPr/>
            <p:nvPr/>
          </p:nvSpPr>
          <p:spPr>
            <a:xfrm>
              <a:off x="4426000" y="2709600"/>
              <a:ext cx="1275500" cy="2226600"/>
            </a:xfrm>
            <a:custGeom>
              <a:rect b="b" l="l" r="r" t="t"/>
              <a:pathLst>
                <a:path extrusionOk="0" h="89064" w="51020">
                  <a:moveTo>
                    <a:pt x="30094" y="629"/>
                  </a:moveTo>
                  <a:cubicBezTo>
                    <a:pt x="32608" y="629"/>
                    <a:pt x="35492" y="666"/>
                    <a:pt x="38487" y="851"/>
                  </a:cubicBezTo>
                  <a:cubicBezTo>
                    <a:pt x="42960" y="1147"/>
                    <a:pt x="45992" y="2145"/>
                    <a:pt x="47840" y="3069"/>
                  </a:cubicBezTo>
                  <a:cubicBezTo>
                    <a:pt x="48802" y="3513"/>
                    <a:pt x="49467" y="3957"/>
                    <a:pt x="49874" y="4289"/>
                  </a:cubicBezTo>
                  <a:cubicBezTo>
                    <a:pt x="50096" y="4474"/>
                    <a:pt x="50243" y="4585"/>
                    <a:pt x="50317" y="4696"/>
                  </a:cubicBezTo>
                  <a:lnTo>
                    <a:pt x="50350" y="4718"/>
                  </a:lnTo>
                  <a:lnTo>
                    <a:pt x="50350" y="4718"/>
                  </a:lnTo>
                  <a:cubicBezTo>
                    <a:pt x="49952" y="6341"/>
                    <a:pt x="46759" y="19392"/>
                    <a:pt x="43404" y="33607"/>
                  </a:cubicBezTo>
                  <a:cubicBezTo>
                    <a:pt x="41629" y="41186"/>
                    <a:pt x="39781" y="49098"/>
                    <a:pt x="38339" y="55753"/>
                  </a:cubicBezTo>
                  <a:cubicBezTo>
                    <a:pt x="36860" y="62444"/>
                    <a:pt x="35751" y="67842"/>
                    <a:pt x="35455" y="70430"/>
                  </a:cubicBezTo>
                  <a:cubicBezTo>
                    <a:pt x="34307" y="79613"/>
                    <a:pt x="34032" y="86906"/>
                    <a:pt x="33985" y="88435"/>
                  </a:cubicBezTo>
                  <a:lnTo>
                    <a:pt x="715" y="88435"/>
                  </a:lnTo>
                  <a:cubicBezTo>
                    <a:pt x="1603" y="84627"/>
                    <a:pt x="9110" y="52359"/>
                    <a:pt x="12238" y="36232"/>
                  </a:cubicBezTo>
                  <a:cubicBezTo>
                    <a:pt x="13901" y="27655"/>
                    <a:pt x="16304" y="18745"/>
                    <a:pt x="18264" y="12016"/>
                  </a:cubicBezTo>
                  <a:cubicBezTo>
                    <a:pt x="19262" y="8652"/>
                    <a:pt x="20149" y="5805"/>
                    <a:pt x="20815" y="3809"/>
                  </a:cubicBezTo>
                  <a:cubicBezTo>
                    <a:pt x="21111" y="2810"/>
                    <a:pt x="21369" y="1997"/>
                    <a:pt x="21554" y="1480"/>
                  </a:cubicBezTo>
                  <a:cubicBezTo>
                    <a:pt x="21652" y="1188"/>
                    <a:pt x="21718" y="978"/>
                    <a:pt x="21759" y="844"/>
                  </a:cubicBezTo>
                  <a:lnTo>
                    <a:pt x="21759" y="844"/>
                  </a:lnTo>
                  <a:cubicBezTo>
                    <a:pt x="21863" y="839"/>
                    <a:pt x="22005" y="830"/>
                    <a:pt x="22183" y="814"/>
                  </a:cubicBezTo>
                  <a:cubicBezTo>
                    <a:pt x="23403" y="740"/>
                    <a:pt x="26323" y="629"/>
                    <a:pt x="30094" y="629"/>
                  </a:cubicBezTo>
                  <a:close/>
                  <a:moveTo>
                    <a:pt x="30094" y="1"/>
                  </a:moveTo>
                  <a:cubicBezTo>
                    <a:pt x="25066" y="1"/>
                    <a:pt x="21517" y="259"/>
                    <a:pt x="21517" y="259"/>
                  </a:cubicBezTo>
                  <a:cubicBezTo>
                    <a:pt x="21406" y="259"/>
                    <a:pt x="21295" y="333"/>
                    <a:pt x="21258" y="444"/>
                  </a:cubicBezTo>
                  <a:cubicBezTo>
                    <a:pt x="21258" y="444"/>
                    <a:pt x="14973" y="18930"/>
                    <a:pt x="11646" y="36121"/>
                  </a:cubicBezTo>
                  <a:cubicBezTo>
                    <a:pt x="9982" y="44661"/>
                    <a:pt x="7062" y="57823"/>
                    <a:pt x="4585" y="68840"/>
                  </a:cubicBezTo>
                  <a:cubicBezTo>
                    <a:pt x="3328" y="74312"/>
                    <a:pt x="2182" y="79303"/>
                    <a:pt x="1368" y="82889"/>
                  </a:cubicBezTo>
                  <a:cubicBezTo>
                    <a:pt x="962" y="84664"/>
                    <a:pt x="629" y="86105"/>
                    <a:pt x="370" y="87141"/>
                  </a:cubicBezTo>
                  <a:cubicBezTo>
                    <a:pt x="148" y="88139"/>
                    <a:pt x="0" y="88693"/>
                    <a:pt x="0" y="88693"/>
                  </a:cubicBezTo>
                  <a:cubicBezTo>
                    <a:pt x="0" y="88767"/>
                    <a:pt x="0" y="88878"/>
                    <a:pt x="74" y="88952"/>
                  </a:cubicBezTo>
                  <a:cubicBezTo>
                    <a:pt x="148" y="89026"/>
                    <a:pt x="222" y="89063"/>
                    <a:pt x="333" y="89063"/>
                  </a:cubicBezTo>
                  <a:lnTo>
                    <a:pt x="34272" y="89063"/>
                  </a:lnTo>
                  <a:cubicBezTo>
                    <a:pt x="34420" y="89063"/>
                    <a:pt x="34568" y="88915"/>
                    <a:pt x="34568" y="88767"/>
                  </a:cubicBezTo>
                  <a:cubicBezTo>
                    <a:pt x="34568" y="88767"/>
                    <a:pt x="34605" y="88250"/>
                    <a:pt x="34642" y="87362"/>
                  </a:cubicBezTo>
                  <a:cubicBezTo>
                    <a:pt x="34753" y="84664"/>
                    <a:pt x="35085" y="78268"/>
                    <a:pt x="36047" y="70504"/>
                  </a:cubicBezTo>
                  <a:cubicBezTo>
                    <a:pt x="36379" y="67953"/>
                    <a:pt x="37452" y="62555"/>
                    <a:pt x="38930" y="55900"/>
                  </a:cubicBezTo>
                  <a:cubicBezTo>
                    <a:pt x="41112" y="45918"/>
                    <a:pt x="44143" y="33089"/>
                    <a:pt x="46583" y="22812"/>
                  </a:cubicBezTo>
                  <a:cubicBezTo>
                    <a:pt x="47840" y="17636"/>
                    <a:pt x="48949" y="13125"/>
                    <a:pt x="49726" y="9872"/>
                  </a:cubicBezTo>
                  <a:cubicBezTo>
                    <a:pt x="50133" y="8245"/>
                    <a:pt x="50428" y="6951"/>
                    <a:pt x="50650" y="6064"/>
                  </a:cubicBezTo>
                  <a:cubicBezTo>
                    <a:pt x="50872" y="5177"/>
                    <a:pt x="50983" y="4696"/>
                    <a:pt x="50983" y="4696"/>
                  </a:cubicBezTo>
                  <a:cubicBezTo>
                    <a:pt x="51020" y="4585"/>
                    <a:pt x="50983" y="4474"/>
                    <a:pt x="50909" y="4400"/>
                  </a:cubicBezTo>
                  <a:cubicBezTo>
                    <a:pt x="50872" y="4363"/>
                    <a:pt x="47655" y="814"/>
                    <a:pt x="38524" y="259"/>
                  </a:cubicBezTo>
                  <a:cubicBezTo>
                    <a:pt x="35492" y="75"/>
                    <a:pt x="32608" y="1"/>
                    <a:pt x="300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2" name="Google Shape;3492;gcf195c7100_0_6907"/>
            <p:cNvSpPr/>
            <p:nvPr/>
          </p:nvSpPr>
          <p:spPr>
            <a:xfrm>
              <a:off x="5009200" y="2762300"/>
              <a:ext cx="495450" cy="732950"/>
            </a:xfrm>
            <a:custGeom>
              <a:rect b="b" l="l" r="r" t="t"/>
              <a:pathLst>
                <a:path extrusionOk="0" h="29318" w="19818">
                  <a:moveTo>
                    <a:pt x="2515" y="0"/>
                  </a:moveTo>
                  <a:cubicBezTo>
                    <a:pt x="2515" y="0"/>
                    <a:pt x="1" y="10685"/>
                    <a:pt x="1" y="16970"/>
                  </a:cubicBezTo>
                  <a:cubicBezTo>
                    <a:pt x="1" y="22449"/>
                    <a:pt x="3278" y="29317"/>
                    <a:pt x="8798" y="29317"/>
                  </a:cubicBezTo>
                  <a:cubicBezTo>
                    <a:pt x="9646" y="29317"/>
                    <a:pt x="10548" y="29155"/>
                    <a:pt x="11499" y="28800"/>
                  </a:cubicBezTo>
                  <a:cubicBezTo>
                    <a:pt x="18671" y="26101"/>
                    <a:pt x="19817" y="18522"/>
                    <a:pt x="19817" y="13605"/>
                  </a:cubicBezTo>
                  <a:cubicBezTo>
                    <a:pt x="19817" y="8688"/>
                    <a:pt x="19521" y="1959"/>
                    <a:pt x="19521" y="1959"/>
                  </a:cubicBezTo>
                  <a:cubicBezTo>
                    <a:pt x="19521" y="1959"/>
                    <a:pt x="17513" y="3566"/>
                    <a:pt x="14167" y="3566"/>
                  </a:cubicBezTo>
                  <a:cubicBezTo>
                    <a:pt x="13089" y="3566"/>
                    <a:pt x="11871" y="3399"/>
                    <a:pt x="10537" y="2958"/>
                  </a:cubicBezTo>
                  <a:cubicBezTo>
                    <a:pt x="5066" y="1109"/>
                    <a:pt x="2515" y="0"/>
                    <a:pt x="25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3" name="Google Shape;3493;gcf195c7100_0_6907"/>
            <p:cNvSpPr/>
            <p:nvPr/>
          </p:nvSpPr>
          <p:spPr>
            <a:xfrm>
              <a:off x="5024925" y="2762300"/>
              <a:ext cx="478800" cy="363925"/>
            </a:xfrm>
            <a:custGeom>
              <a:rect b="b" l="l" r="r" t="t"/>
              <a:pathLst>
                <a:path extrusionOk="0" h="14557" w="19152">
                  <a:moveTo>
                    <a:pt x="1886" y="0"/>
                  </a:moveTo>
                  <a:cubicBezTo>
                    <a:pt x="1886" y="0"/>
                    <a:pt x="740" y="4917"/>
                    <a:pt x="0" y="10056"/>
                  </a:cubicBezTo>
                  <a:cubicBezTo>
                    <a:pt x="1494" y="12453"/>
                    <a:pt x="4130" y="14556"/>
                    <a:pt x="8798" y="14556"/>
                  </a:cubicBezTo>
                  <a:cubicBezTo>
                    <a:pt x="9098" y="14556"/>
                    <a:pt x="9406" y="14547"/>
                    <a:pt x="9724" y="14530"/>
                  </a:cubicBezTo>
                  <a:cubicBezTo>
                    <a:pt x="13901" y="14271"/>
                    <a:pt x="16933" y="12792"/>
                    <a:pt x="19151" y="10685"/>
                  </a:cubicBezTo>
                  <a:cubicBezTo>
                    <a:pt x="19077" y="6396"/>
                    <a:pt x="18892" y="1959"/>
                    <a:pt x="18892" y="1959"/>
                  </a:cubicBezTo>
                  <a:cubicBezTo>
                    <a:pt x="18892" y="1959"/>
                    <a:pt x="16884" y="3566"/>
                    <a:pt x="13538" y="3566"/>
                  </a:cubicBezTo>
                  <a:cubicBezTo>
                    <a:pt x="12460" y="3566"/>
                    <a:pt x="11242" y="3399"/>
                    <a:pt x="9908" y="2958"/>
                  </a:cubicBezTo>
                  <a:cubicBezTo>
                    <a:pt x="4437" y="1109"/>
                    <a:pt x="1886" y="0"/>
                    <a:pt x="18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4" name="Google Shape;3494;gcf195c7100_0_6907"/>
            <p:cNvSpPr/>
            <p:nvPr/>
          </p:nvSpPr>
          <p:spPr>
            <a:xfrm>
              <a:off x="5031400" y="2805725"/>
              <a:ext cx="452900" cy="320750"/>
            </a:xfrm>
            <a:custGeom>
              <a:rect b="b" l="l" r="r" t="t"/>
              <a:pathLst>
                <a:path extrusionOk="0" h="12830" w="18116">
                  <a:moveTo>
                    <a:pt x="18116" y="2773"/>
                  </a:moveTo>
                  <a:lnTo>
                    <a:pt x="18079" y="2810"/>
                  </a:lnTo>
                  <a:cubicBezTo>
                    <a:pt x="18079" y="2810"/>
                    <a:pt x="18042" y="2810"/>
                    <a:pt x="18042" y="2847"/>
                  </a:cubicBezTo>
                  <a:cubicBezTo>
                    <a:pt x="17931" y="2995"/>
                    <a:pt x="17820" y="3180"/>
                    <a:pt x="17635" y="3402"/>
                  </a:cubicBezTo>
                  <a:cubicBezTo>
                    <a:pt x="17302" y="3883"/>
                    <a:pt x="16859" y="4585"/>
                    <a:pt x="16378" y="5435"/>
                  </a:cubicBezTo>
                  <a:cubicBezTo>
                    <a:pt x="15417" y="7099"/>
                    <a:pt x="14345" y="9317"/>
                    <a:pt x="13864" y="11536"/>
                  </a:cubicBezTo>
                  <a:cubicBezTo>
                    <a:pt x="13827" y="11683"/>
                    <a:pt x="13827" y="11831"/>
                    <a:pt x="13790" y="11979"/>
                  </a:cubicBezTo>
                  <a:cubicBezTo>
                    <a:pt x="15232" y="11499"/>
                    <a:pt x="16526" y="10833"/>
                    <a:pt x="17598" y="10020"/>
                  </a:cubicBezTo>
                  <a:cubicBezTo>
                    <a:pt x="17820" y="6914"/>
                    <a:pt x="18005" y="4437"/>
                    <a:pt x="18116" y="2773"/>
                  </a:cubicBezTo>
                  <a:close/>
                  <a:moveTo>
                    <a:pt x="1553" y="1"/>
                  </a:moveTo>
                  <a:lnTo>
                    <a:pt x="1553" y="75"/>
                  </a:lnTo>
                  <a:cubicBezTo>
                    <a:pt x="1294" y="1184"/>
                    <a:pt x="998" y="2700"/>
                    <a:pt x="666" y="4437"/>
                  </a:cubicBezTo>
                  <a:cubicBezTo>
                    <a:pt x="444" y="5768"/>
                    <a:pt x="185" y="7247"/>
                    <a:pt x="0" y="8689"/>
                  </a:cubicBezTo>
                  <a:cubicBezTo>
                    <a:pt x="1516" y="10944"/>
                    <a:pt x="4104" y="12829"/>
                    <a:pt x="8503" y="12829"/>
                  </a:cubicBezTo>
                  <a:cubicBezTo>
                    <a:pt x="8799" y="12829"/>
                    <a:pt x="9132" y="12793"/>
                    <a:pt x="9465" y="12793"/>
                  </a:cubicBezTo>
                  <a:cubicBezTo>
                    <a:pt x="10796" y="12719"/>
                    <a:pt x="12016" y="12497"/>
                    <a:pt x="13125" y="12201"/>
                  </a:cubicBezTo>
                  <a:cubicBezTo>
                    <a:pt x="13162" y="11942"/>
                    <a:pt x="13236" y="11683"/>
                    <a:pt x="13273" y="11388"/>
                  </a:cubicBezTo>
                  <a:cubicBezTo>
                    <a:pt x="13975" y="8171"/>
                    <a:pt x="15897" y="4955"/>
                    <a:pt x="16933" y="3365"/>
                  </a:cubicBezTo>
                  <a:lnTo>
                    <a:pt x="16933" y="3365"/>
                  </a:lnTo>
                  <a:cubicBezTo>
                    <a:pt x="15676" y="3920"/>
                    <a:pt x="14234" y="4252"/>
                    <a:pt x="12644" y="4326"/>
                  </a:cubicBezTo>
                  <a:cubicBezTo>
                    <a:pt x="12348" y="4363"/>
                    <a:pt x="12053" y="4363"/>
                    <a:pt x="11757" y="4363"/>
                  </a:cubicBezTo>
                  <a:cubicBezTo>
                    <a:pt x="6655" y="4363"/>
                    <a:pt x="3512" y="2219"/>
                    <a:pt x="15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5" name="Google Shape;3495;gcf195c7100_0_6907"/>
            <p:cNvSpPr/>
            <p:nvPr/>
          </p:nvSpPr>
          <p:spPr>
            <a:xfrm>
              <a:off x="5001825" y="2754200"/>
              <a:ext cx="510200" cy="748450"/>
            </a:xfrm>
            <a:custGeom>
              <a:rect b="b" l="l" r="r" t="t"/>
              <a:pathLst>
                <a:path extrusionOk="0" h="29938" w="20408">
                  <a:moveTo>
                    <a:pt x="3044" y="746"/>
                  </a:moveTo>
                  <a:lnTo>
                    <a:pt x="3044" y="746"/>
                  </a:lnTo>
                  <a:cubicBezTo>
                    <a:pt x="3908" y="1120"/>
                    <a:pt x="6406" y="2112"/>
                    <a:pt x="10722" y="3540"/>
                  </a:cubicBezTo>
                  <a:cubicBezTo>
                    <a:pt x="12089" y="4021"/>
                    <a:pt x="13383" y="4206"/>
                    <a:pt x="14493" y="4206"/>
                  </a:cubicBezTo>
                  <a:cubicBezTo>
                    <a:pt x="16987" y="4206"/>
                    <a:pt x="18742" y="3330"/>
                    <a:pt x="19532" y="2835"/>
                  </a:cubicBezTo>
                  <a:lnTo>
                    <a:pt x="19532" y="2835"/>
                  </a:lnTo>
                  <a:cubicBezTo>
                    <a:pt x="19537" y="3002"/>
                    <a:pt x="19546" y="3202"/>
                    <a:pt x="19558" y="3430"/>
                  </a:cubicBezTo>
                  <a:cubicBezTo>
                    <a:pt x="19631" y="5537"/>
                    <a:pt x="19779" y="10269"/>
                    <a:pt x="19779" y="13929"/>
                  </a:cubicBezTo>
                  <a:cubicBezTo>
                    <a:pt x="19779" y="16369"/>
                    <a:pt x="19521" y="19475"/>
                    <a:pt x="18374" y="22248"/>
                  </a:cubicBezTo>
                  <a:cubicBezTo>
                    <a:pt x="17191" y="25020"/>
                    <a:pt x="15195" y="27497"/>
                    <a:pt x="11720" y="28828"/>
                  </a:cubicBezTo>
                  <a:cubicBezTo>
                    <a:pt x="10759" y="29161"/>
                    <a:pt x="9908" y="29309"/>
                    <a:pt x="9095" y="29309"/>
                  </a:cubicBezTo>
                  <a:cubicBezTo>
                    <a:pt x="7764" y="29309"/>
                    <a:pt x="6581" y="28902"/>
                    <a:pt x="5546" y="28200"/>
                  </a:cubicBezTo>
                  <a:cubicBezTo>
                    <a:pt x="3993" y="27165"/>
                    <a:pt x="2736" y="25464"/>
                    <a:pt x="1886" y="23505"/>
                  </a:cubicBezTo>
                  <a:cubicBezTo>
                    <a:pt x="1072" y="21545"/>
                    <a:pt x="592" y="19327"/>
                    <a:pt x="592" y="17294"/>
                  </a:cubicBezTo>
                  <a:cubicBezTo>
                    <a:pt x="592" y="14188"/>
                    <a:pt x="1220" y="9936"/>
                    <a:pt x="1849" y="6498"/>
                  </a:cubicBezTo>
                  <a:cubicBezTo>
                    <a:pt x="2181" y="4761"/>
                    <a:pt x="2477" y="3245"/>
                    <a:pt x="2736" y="2136"/>
                  </a:cubicBezTo>
                  <a:cubicBezTo>
                    <a:pt x="2847" y="1581"/>
                    <a:pt x="2958" y="1174"/>
                    <a:pt x="3032" y="842"/>
                  </a:cubicBezTo>
                  <a:cubicBezTo>
                    <a:pt x="3036" y="808"/>
                    <a:pt x="3040" y="776"/>
                    <a:pt x="3044" y="746"/>
                  </a:cubicBezTo>
                  <a:close/>
                  <a:moveTo>
                    <a:pt x="2828" y="1"/>
                  </a:moveTo>
                  <a:cubicBezTo>
                    <a:pt x="2782" y="1"/>
                    <a:pt x="2736" y="10"/>
                    <a:pt x="2699" y="28"/>
                  </a:cubicBezTo>
                  <a:cubicBezTo>
                    <a:pt x="2588" y="65"/>
                    <a:pt x="2551" y="139"/>
                    <a:pt x="2514" y="250"/>
                  </a:cubicBezTo>
                  <a:cubicBezTo>
                    <a:pt x="2514" y="250"/>
                    <a:pt x="1886" y="2912"/>
                    <a:pt x="1257" y="6387"/>
                  </a:cubicBezTo>
                  <a:cubicBezTo>
                    <a:pt x="629" y="9862"/>
                    <a:pt x="0" y="14114"/>
                    <a:pt x="0" y="17294"/>
                  </a:cubicBezTo>
                  <a:cubicBezTo>
                    <a:pt x="0" y="20103"/>
                    <a:pt x="813" y="23246"/>
                    <a:pt x="2366" y="25686"/>
                  </a:cubicBezTo>
                  <a:cubicBezTo>
                    <a:pt x="3143" y="26906"/>
                    <a:pt x="4067" y="27978"/>
                    <a:pt x="5213" y="28718"/>
                  </a:cubicBezTo>
                  <a:cubicBezTo>
                    <a:pt x="6322" y="29494"/>
                    <a:pt x="7653" y="29938"/>
                    <a:pt x="9095" y="29938"/>
                  </a:cubicBezTo>
                  <a:cubicBezTo>
                    <a:pt x="9982" y="29938"/>
                    <a:pt x="10943" y="29753"/>
                    <a:pt x="11905" y="29383"/>
                  </a:cubicBezTo>
                  <a:cubicBezTo>
                    <a:pt x="15602" y="28015"/>
                    <a:pt x="17746" y="25390"/>
                    <a:pt x="18929" y="22469"/>
                  </a:cubicBezTo>
                  <a:cubicBezTo>
                    <a:pt x="20112" y="19586"/>
                    <a:pt x="20408" y="16406"/>
                    <a:pt x="20408" y="13929"/>
                  </a:cubicBezTo>
                  <a:cubicBezTo>
                    <a:pt x="20408" y="9012"/>
                    <a:pt x="20112" y="2283"/>
                    <a:pt x="20112" y="2283"/>
                  </a:cubicBezTo>
                  <a:cubicBezTo>
                    <a:pt x="20112" y="2136"/>
                    <a:pt x="20038" y="2062"/>
                    <a:pt x="19927" y="1988"/>
                  </a:cubicBezTo>
                  <a:cubicBezTo>
                    <a:pt x="19906" y="1977"/>
                    <a:pt x="19878" y="1972"/>
                    <a:pt x="19847" y="1972"/>
                  </a:cubicBezTo>
                  <a:cubicBezTo>
                    <a:pt x="19773" y="1972"/>
                    <a:pt x="19684" y="1999"/>
                    <a:pt x="19631" y="2025"/>
                  </a:cubicBezTo>
                  <a:lnTo>
                    <a:pt x="19594" y="2062"/>
                  </a:lnTo>
                  <a:cubicBezTo>
                    <a:pt x="19410" y="2210"/>
                    <a:pt x="17524" y="3577"/>
                    <a:pt x="14493" y="3577"/>
                  </a:cubicBezTo>
                  <a:cubicBezTo>
                    <a:pt x="13420" y="3577"/>
                    <a:pt x="12237" y="3393"/>
                    <a:pt x="10943" y="2986"/>
                  </a:cubicBezTo>
                  <a:cubicBezTo>
                    <a:pt x="8208" y="2062"/>
                    <a:pt x="6211" y="1322"/>
                    <a:pt x="4880" y="805"/>
                  </a:cubicBezTo>
                  <a:cubicBezTo>
                    <a:pt x="4215" y="583"/>
                    <a:pt x="3734" y="361"/>
                    <a:pt x="3438" y="250"/>
                  </a:cubicBezTo>
                  <a:cubicBezTo>
                    <a:pt x="3253" y="176"/>
                    <a:pt x="3143" y="102"/>
                    <a:pt x="3069" y="102"/>
                  </a:cubicBezTo>
                  <a:cubicBezTo>
                    <a:pt x="2995" y="65"/>
                    <a:pt x="2958" y="28"/>
                    <a:pt x="2958" y="28"/>
                  </a:cubicBezTo>
                  <a:cubicBezTo>
                    <a:pt x="2921" y="10"/>
                    <a:pt x="2875" y="1"/>
                    <a:pt x="28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6" name="Google Shape;3496;gcf195c7100_0_6907"/>
            <p:cNvSpPr/>
            <p:nvPr/>
          </p:nvSpPr>
          <p:spPr>
            <a:xfrm>
              <a:off x="5354875" y="2859575"/>
              <a:ext cx="133125" cy="419400"/>
            </a:xfrm>
            <a:custGeom>
              <a:rect b="b" l="l" r="r" t="t"/>
              <a:pathLst>
                <a:path extrusionOk="0" h="16776" w="5325">
                  <a:moveTo>
                    <a:pt x="4991" y="0"/>
                  </a:moveTo>
                  <a:cubicBezTo>
                    <a:pt x="4895" y="0"/>
                    <a:pt x="4800" y="49"/>
                    <a:pt x="4733" y="139"/>
                  </a:cubicBezTo>
                  <a:cubicBezTo>
                    <a:pt x="4733" y="139"/>
                    <a:pt x="1332" y="4649"/>
                    <a:pt x="334" y="9234"/>
                  </a:cubicBezTo>
                  <a:cubicBezTo>
                    <a:pt x="112" y="10343"/>
                    <a:pt x="1" y="11341"/>
                    <a:pt x="1" y="12228"/>
                  </a:cubicBezTo>
                  <a:cubicBezTo>
                    <a:pt x="1" y="15001"/>
                    <a:pt x="925" y="16591"/>
                    <a:pt x="925" y="16628"/>
                  </a:cubicBezTo>
                  <a:cubicBezTo>
                    <a:pt x="999" y="16726"/>
                    <a:pt x="1106" y="16776"/>
                    <a:pt x="1213" y="16776"/>
                  </a:cubicBezTo>
                  <a:cubicBezTo>
                    <a:pt x="1266" y="16776"/>
                    <a:pt x="1319" y="16763"/>
                    <a:pt x="1369" y="16739"/>
                  </a:cubicBezTo>
                  <a:cubicBezTo>
                    <a:pt x="1517" y="16665"/>
                    <a:pt x="1554" y="16443"/>
                    <a:pt x="1480" y="16295"/>
                  </a:cubicBezTo>
                  <a:cubicBezTo>
                    <a:pt x="1369" y="16147"/>
                    <a:pt x="629" y="14705"/>
                    <a:pt x="629" y="12228"/>
                  </a:cubicBezTo>
                  <a:cubicBezTo>
                    <a:pt x="629" y="11378"/>
                    <a:pt x="703" y="10417"/>
                    <a:pt x="925" y="9382"/>
                  </a:cubicBezTo>
                  <a:cubicBezTo>
                    <a:pt x="1406" y="7163"/>
                    <a:pt x="2478" y="4945"/>
                    <a:pt x="3439" y="3281"/>
                  </a:cubicBezTo>
                  <a:cubicBezTo>
                    <a:pt x="3920" y="2431"/>
                    <a:pt x="4363" y="1729"/>
                    <a:pt x="4696" y="1248"/>
                  </a:cubicBezTo>
                  <a:cubicBezTo>
                    <a:pt x="4881" y="1026"/>
                    <a:pt x="4992" y="841"/>
                    <a:pt x="5103" y="693"/>
                  </a:cubicBezTo>
                  <a:cubicBezTo>
                    <a:pt x="5177" y="582"/>
                    <a:pt x="5251" y="509"/>
                    <a:pt x="5251" y="509"/>
                  </a:cubicBezTo>
                  <a:cubicBezTo>
                    <a:pt x="5325" y="361"/>
                    <a:pt x="5325" y="176"/>
                    <a:pt x="5177" y="65"/>
                  </a:cubicBezTo>
                  <a:cubicBezTo>
                    <a:pt x="5118" y="21"/>
                    <a:pt x="5054" y="0"/>
                    <a:pt x="49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7" name="Google Shape;3497;gcf195c7100_0_6907"/>
            <p:cNvSpPr/>
            <p:nvPr/>
          </p:nvSpPr>
          <p:spPr>
            <a:xfrm>
              <a:off x="3913950" y="2701900"/>
              <a:ext cx="2461350" cy="2225975"/>
            </a:xfrm>
            <a:custGeom>
              <a:rect b="b" l="l" r="r" t="t"/>
              <a:pathLst>
                <a:path extrusionOk="0" h="89039" w="98454">
                  <a:moveTo>
                    <a:pt x="45813" y="0"/>
                  </a:moveTo>
                  <a:cubicBezTo>
                    <a:pt x="45788" y="0"/>
                    <a:pt x="45770" y="13"/>
                    <a:pt x="45770" y="13"/>
                  </a:cubicBezTo>
                  <a:cubicBezTo>
                    <a:pt x="45770" y="13"/>
                    <a:pt x="18819" y="457"/>
                    <a:pt x="16859" y="567"/>
                  </a:cubicBezTo>
                  <a:cubicBezTo>
                    <a:pt x="14863" y="715"/>
                    <a:pt x="15713" y="14210"/>
                    <a:pt x="15713" y="33434"/>
                  </a:cubicBezTo>
                  <a:cubicBezTo>
                    <a:pt x="15713" y="51106"/>
                    <a:pt x="2219" y="83863"/>
                    <a:pt x="1" y="89038"/>
                  </a:cubicBezTo>
                  <a:lnTo>
                    <a:pt x="25584" y="89038"/>
                  </a:lnTo>
                  <a:cubicBezTo>
                    <a:pt x="26398" y="85489"/>
                    <a:pt x="30280" y="69259"/>
                    <a:pt x="33126" y="60423"/>
                  </a:cubicBezTo>
                  <a:cubicBezTo>
                    <a:pt x="36380" y="50441"/>
                    <a:pt x="40594" y="38093"/>
                    <a:pt x="41408" y="30625"/>
                  </a:cubicBezTo>
                  <a:cubicBezTo>
                    <a:pt x="42258" y="23194"/>
                    <a:pt x="45770" y="3377"/>
                    <a:pt x="45770" y="3377"/>
                  </a:cubicBezTo>
                  <a:cubicBezTo>
                    <a:pt x="46226" y="275"/>
                    <a:pt x="45932" y="0"/>
                    <a:pt x="45813" y="0"/>
                  </a:cubicBezTo>
                  <a:close/>
                  <a:moveTo>
                    <a:pt x="67668" y="1054"/>
                  </a:moveTo>
                  <a:cubicBezTo>
                    <a:pt x="63932" y="1054"/>
                    <a:pt x="63331" y="2426"/>
                    <a:pt x="63331" y="4375"/>
                  </a:cubicBezTo>
                  <a:cubicBezTo>
                    <a:pt x="63331" y="4375"/>
                    <a:pt x="62629" y="13211"/>
                    <a:pt x="61779" y="26854"/>
                  </a:cubicBezTo>
                  <a:cubicBezTo>
                    <a:pt x="60928" y="40459"/>
                    <a:pt x="57564" y="57059"/>
                    <a:pt x="53238" y="68150"/>
                  </a:cubicBezTo>
                  <a:cubicBezTo>
                    <a:pt x="48876" y="79241"/>
                    <a:pt x="49024" y="85970"/>
                    <a:pt x="49135" y="88077"/>
                  </a:cubicBezTo>
                  <a:cubicBezTo>
                    <a:pt x="49172" y="88447"/>
                    <a:pt x="49209" y="88780"/>
                    <a:pt x="49209" y="89038"/>
                  </a:cubicBezTo>
                  <a:lnTo>
                    <a:pt x="68766" y="89038"/>
                  </a:lnTo>
                  <a:cubicBezTo>
                    <a:pt x="68248" y="85896"/>
                    <a:pt x="67990" y="78465"/>
                    <a:pt x="72759" y="65451"/>
                  </a:cubicBezTo>
                  <a:cubicBezTo>
                    <a:pt x="72759" y="65451"/>
                    <a:pt x="72759" y="77134"/>
                    <a:pt x="73868" y="80498"/>
                  </a:cubicBezTo>
                  <a:cubicBezTo>
                    <a:pt x="74489" y="82381"/>
                    <a:pt x="74727" y="83383"/>
                    <a:pt x="75575" y="83383"/>
                  </a:cubicBezTo>
                  <a:cubicBezTo>
                    <a:pt x="76242" y="83383"/>
                    <a:pt x="77286" y="82762"/>
                    <a:pt x="79192" y="81459"/>
                  </a:cubicBezTo>
                  <a:cubicBezTo>
                    <a:pt x="83554" y="78539"/>
                    <a:pt x="98453" y="59425"/>
                    <a:pt x="98453" y="59425"/>
                  </a:cubicBezTo>
                  <a:lnTo>
                    <a:pt x="98453" y="53103"/>
                  </a:lnTo>
                  <a:cubicBezTo>
                    <a:pt x="98453" y="53103"/>
                    <a:pt x="92538" y="56615"/>
                    <a:pt x="88323" y="58722"/>
                  </a:cubicBezTo>
                  <a:cubicBezTo>
                    <a:pt x="87504" y="59132"/>
                    <a:pt x="86834" y="59335"/>
                    <a:pt x="86294" y="59335"/>
                  </a:cubicBezTo>
                  <a:cubicBezTo>
                    <a:pt x="84060" y="59335"/>
                    <a:pt x="84066" y="55855"/>
                    <a:pt x="84959" y="49184"/>
                  </a:cubicBezTo>
                  <a:cubicBezTo>
                    <a:pt x="86068" y="40903"/>
                    <a:pt x="95791" y="9440"/>
                    <a:pt x="95902" y="7185"/>
                  </a:cubicBezTo>
                  <a:cubicBezTo>
                    <a:pt x="96050" y="4930"/>
                    <a:pt x="79192" y="2564"/>
                    <a:pt x="71761" y="1418"/>
                  </a:cubicBezTo>
                  <a:cubicBezTo>
                    <a:pt x="70093" y="1169"/>
                    <a:pt x="68749" y="1054"/>
                    <a:pt x="67668" y="105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8" name="Google Shape;3498;gcf195c7100_0_6907"/>
            <p:cNvSpPr/>
            <p:nvPr/>
          </p:nvSpPr>
          <p:spPr>
            <a:xfrm>
              <a:off x="5139525" y="3731850"/>
              <a:ext cx="1235775" cy="1196025"/>
            </a:xfrm>
            <a:custGeom>
              <a:rect b="b" l="l" r="r" t="t"/>
              <a:pathLst>
                <a:path extrusionOk="0" h="47841" w="49431">
                  <a:moveTo>
                    <a:pt x="32276" y="0"/>
                  </a:moveTo>
                  <a:cubicBezTo>
                    <a:pt x="32276" y="0"/>
                    <a:pt x="14678" y="31388"/>
                    <a:pt x="5842" y="37969"/>
                  </a:cubicBezTo>
                  <a:cubicBezTo>
                    <a:pt x="3883" y="39448"/>
                    <a:pt x="1960" y="40779"/>
                    <a:pt x="259" y="42073"/>
                  </a:cubicBezTo>
                  <a:cubicBezTo>
                    <a:pt x="1" y="44402"/>
                    <a:pt x="75" y="46029"/>
                    <a:pt x="112" y="46879"/>
                  </a:cubicBezTo>
                  <a:cubicBezTo>
                    <a:pt x="149" y="47249"/>
                    <a:pt x="186" y="47582"/>
                    <a:pt x="186" y="47840"/>
                  </a:cubicBezTo>
                  <a:lnTo>
                    <a:pt x="19743" y="47840"/>
                  </a:lnTo>
                  <a:cubicBezTo>
                    <a:pt x="19225" y="44698"/>
                    <a:pt x="18967" y="37267"/>
                    <a:pt x="23736" y="24253"/>
                  </a:cubicBezTo>
                  <a:cubicBezTo>
                    <a:pt x="23736" y="24253"/>
                    <a:pt x="23736" y="35936"/>
                    <a:pt x="24845" y="39300"/>
                  </a:cubicBezTo>
                  <a:cubicBezTo>
                    <a:pt x="25466" y="41183"/>
                    <a:pt x="25704" y="42185"/>
                    <a:pt x="26552" y="42185"/>
                  </a:cubicBezTo>
                  <a:cubicBezTo>
                    <a:pt x="27219" y="42185"/>
                    <a:pt x="28263" y="41564"/>
                    <a:pt x="30169" y="40261"/>
                  </a:cubicBezTo>
                  <a:cubicBezTo>
                    <a:pt x="34531" y="37341"/>
                    <a:pt x="49430" y="18227"/>
                    <a:pt x="49430" y="18227"/>
                  </a:cubicBezTo>
                  <a:lnTo>
                    <a:pt x="49430" y="11905"/>
                  </a:lnTo>
                  <a:cubicBezTo>
                    <a:pt x="49430" y="11905"/>
                    <a:pt x="43515" y="15417"/>
                    <a:pt x="39300" y="17524"/>
                  </a:cubicBezTo>
                  <a:cubicBezTo>
                    <a:pt x="38481" y="17934"/>
                    <a:pt x="37811" y="18137"/>
                    <a:pt x="37271" y="18137"/>
                  </a:cubicBezTo>
                  <a:cubicBezTo>
                    <a:pt x="35037" y="18137"/>
                    <a:pt x="35043" y="14657"/>
                    <a:pt x="35936" y="7986"/>
                  </a:cubicBezTo>
                  <a:cubicBezTo>
                    <a:pt x="36158" y="6396"/>
                    <a:pt x="36676" y="3919"/>
                    <a:pt x="37415" y="962"/>
                  </a:cubicBezTo>
                  <a:lnTo>
                    <a:pt x="3227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9" name="Google Shape;3499;gcf195c7100_0_6907"/>
            <p:cNvSpPr/>
            <p:nvPr/>
          </p:nvSpPr>
          <p:spPr>
            <a:xfrm>
              <a:off x="3913950" y="3766050"/>
              <a:ext cx="429825" cy="1161825"/>
            </a:xfrm>
            <a:custGeom>
              <a:rect b="b" l="l" r="r" t="t"/>
              <a:pathLst>
                <a:path extrusionOk="0" h="46473" w="17193">
                  <a:moveTo>
                    <a:pt x="17192" y="0"/>
                  </a:moveTo>
                  <a:lnTo>
                    <a:pt x="13162" y="8097"/>
                  </a:lnTo>
                  <a:cubicBezTo>
                    <a:pt x="9095" y="24549"/>
                    <a:pt x="1590" y="42738"/>
                    <a:pt x="1" y="46472"/>
                  </a:cubicBezTo>
                  <a:lnTo>
                    <a:pt x="6101" y="46472"/>
                  </a:lnTo>
                  <a:lnTo>
                    <a:pt x="171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0" name="Google Shape;3500;gcf195c7100_0_6907"/>
            <p:cNvSpPr/>
            <p:nvPr/>
          </p:nvSpPr>
          <p:spPr>
            <a:xfrm>
              <a:off x="5142300" y="4519325"/>
              <a:ext cx="933525" cy="401150"/>
            </a:xfrm>
            <a:custGeom>
              <a:rect b="b" l="l" r="r" t="t"/>
              <a:pathLst>
                <a:path extrusionOk="0" h="16046" w="37341">
                  <a:moveTo>
                    <a:pt x="24142" y="777"/>
                  </a:moveTo>
                  <a:lnTo>
                    <a:pt x="24142" y="777"/>
                  </a:lnTo>
                  <a:cubicBezTo>
                    <a:pt x="24216" y="1886"/>
                    <a:pt x="24290" y="2995"/>
                    <a:pt x="24401" y="3993"/>
                  </a:cubicBezTo>
                  <a:cubicBezTo>
                    <a:pt x="24549" y="5546"/>
                    <a:pt x="24771" y="6914"/>
                    <a:pt x="25030" y="7690"/>
                  </a:cubicBezTo>
                  <a:cubicBezTo>
                    <a:pt x="25252" y="8430"/>
                    <a:pt x="25436" y="8984"/>
                    <a:pt x="25621" y="9428"/>
                  </a:cubicBezTo>
                  <a:cubicBezTo>
                    <a:pt x="25769" y="9872"/>
                    <a:pt x="25954" y="10167"/>
                    <a:pt x="26102" y="10278"/>
                  </a:cubicBezTo>
                  <a:cubicBezTo>
                    <a:pt x="26213" y="10352"/>
                    <a:pt x="26287" y="10389"/>
                    <a:pt x="26435" y="10389"/>
                  </a:cubicBezTo>
                  <a:lnTo>
                    <a:pt x="26472" y="10389"/>
                  </a:lnTo>
                  <a:cubicBezTo>
                    <a:pt x="26693" y="10389"/>
                    <a:pt x="27100" y="10241"/>
                    <a:pt x="27655" y="9945"/>
                  </a:cubicBezTo>
                  <a:cubicBezTo>
                    <a:pt x="28209" y="9650"/>
                    <a:pt x="28949" y="9169"/>
                    <a:pt x="29910" y="8541"/>
                  </a:cubicBezTo>
                  <a:cubicBezTo>
                    <a:pt x="30797" y="7912"/>
                    <a:pt x="32276" y="6507"/>
                    <a:pt x="33940" y="4696"/>
                  </a:cubicBezTo>
                  <a:cubicBezTo>
                    <a:pt x="35012" y="3550"/>
                    <a:pt x="36158" y="2256"/>
                    <a:pt x="37341" y="888"/>
                  </a:cubicBezTo>
                  <a:lnTo>
                    <a:pt x="24142" y="777"/>
                  </a:lnTo>
                  <a:close/>
                  <a:moveTo>
                    <a:pt x="11868" y="0"/>
                  </a:moveTo>
                  <a:cubicBezTo>
                    <a:pt x="9613" y="2847"/>
                    <a:pt x="7506" y="5176"/>
                    <a:pt x="5731" y="6470"/>
                  </a:cubicBezTo>
                  <a:cubicBezTo>
                    <a:pt x="3883" y="7875"/>
                    <a:pt x="2108" y="9132"/>
                    <a:pt x="481" y="10315"/>
                  </a:cubicBezTo>
                  <a:cubicBezTo>
                    <a:pt x="333" y="11757"/>
                    <a:pt x="259" y="12940"/>
                    <a:pt x="259" y="13827"/>
                  </a:cubicBezTo>
                  <a:cubicBezTo>
                    <a:pt x="259" y="14493"/>
                    <a:pt x="296" y="15010"/>
                    <a:pt x="333" y="15343"/>
                  </a:cubicBezTo>
                  <a:lnTo>
                    <a:pt x="1" y="15380"/>
                  </a:lnTo>
                  <a:lnTo>
                    <a:pt x="333" y="15380"/>
                  </a:lnTo>
                  <a:cubicBezTo>
                    <a:pt x="333" y="15602"/>
                    <a:pt x="370" y="15824"/>
                    <a:pt x="370" y="16046"/>
                  </a:cubicBezTo>
                  <a:lnTo>
                    <a:pt x="19299" y="16046"/>
                  </a:lnTo>
                  <a:cubicBezTo>
                    <a:pt x="19151" y="15195"/>
                    <a:pt x="19077" y="14086"/>
                    <a:pt x="19077" y="12681"/>
                  </a:cubicBezTo>
                  <a:cubicBezTo>
                    <a:pt x="19077" y="9872"/>
                    <a:pt x="19447" y="5953"/>
                    <a:pt x="20778" y="740"/>
                  </a:cubicBezTo>
                  <a:lnTo>
                    <a:pt x="13273" y="666"/>
                  </a:lnTo>
                  <a:cubicBezTo>
                    <a:pt x="12682" y="666"/>
                    <a:pt x="12201" y="407"/>
                    <a:pt x="118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1" name="Google Shape;3501;gcf195c7100_0_6907"/>
            <p:cNvSpPr/>
            <p:nvPr/>
          </p:nvSpPr>
          <p:spPr>
            <a:xfrm>
              <a:off x="3925975" y="4024850"/>
              <a:ext cx="355850" cy="895625"/>
            </a:xfrm>
            <a:custGeom>
              <a:rect b="b" l="l" r="r" t="t"/>
              <a:pathLst>
                <a:path extrusionOk="0" h="35825" w="14234">
                  <a:moveTo>
                    <a:pt x="14234" y="0"/>
                  </a:moveTo>
                  <a:lnTo>
                    <a:pt x="11498" y="8060"/>
                  </a:lnTo>
                  <a:lnTo>
                    <a:pt x="12348" y="7912"/>
                  </a:lnTo>
                  <a:lnTo>
                    <a:pt x="14234" y="0"/>
                  </a:lnTo>
                  <a:close/>
                  <a:moveTo>
                    <a:pt x="7727" y="27358"/>
                  </a:moveTo>
                  <a:lnTo>
                    <a:pt x="7727" y="27358"/>
                  </a:lnTo>
                  <a:cubicBezTo>
                    <a:pt x="5805" y="27913"/>
                    <a:pt x="4104" y="28394"/>
                    <a:pt x="2847" y="28726"/>
                  </a:cubicBezTo>
                  <a:cubicBezTo>
                    <a:pt x="1590" y="31980"/>
                    <a:pt x="555" y="34457"/>
                    <a:pt x="0" y="35825"/>
                  </a:cubicBezTo>
                  <a:lnTo>
                    <a:pt x="5694" y="35825"/>
                  </a:lnTo>
                  <a:lnTo>
                    <a:pt x="7727" y="2735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2" name="Google Shape;3502;gcf195c7100_0_6907"/>
            <p:cNvSpPr/>
            <p:nvPr/>
          </p:nvSpPr>
          <p:spPr>
            <a:xfrm>
              <a:off x="3906550" y="2694575"/>
              <a:ext cx="2476150" cy="2241625"/>
            </a:xfrm>
            <a:custGeom>
              <a:rect b="b" l="l" r="r" t="t"/>
              <a:pathLst>
                <a:path extrusionOk="0" h="89665" w="99046">
                  <a:moveTo>
                    <a:pt x="25427" y="29501"/>
                  </a:moveTo>
                  <a:cubicBezTo>
                    <a:pt x="25333" y="29501"/>
                    <a:pt x="25243" y="29537"/>
                    <a:pt x="25178" y="29624"/>
                  </a:cubicBezTo>
                  <a:lnTo>
                    <a:pt x="20704" y="35502"/>
                  </a:lnTo>
                  <a:cubicBezTo>
                    <a:pt x="20594" y="35650"/>
                    <a:pt x="20594" y="35835"/>
                    <a:pt x="20741" y="35946"/>
                  </a:cubicBezTo>
                  <a:cubicBezTo>
                    <a:pt x="20803" y="35992"/>
                    <a:pt x="20872" y="36013"/>
                    <a:pt x="20939" y="36013"/>
                  </a:cubicBezTo>
                  <a:cubicBezTo>
                    <a:pt x="21031" y="36013"/>
                    <a:pt x="21121" y="35973"/>
                    <a:pt x="21185" y="35909"/>
                  </a:cubicBezTo>
                  <a:lnTo>
                    <a:pt x="25659" y="29993"/>
                  </a:lnTo>
                  <a:cubicBezTo>
                    <a:pt x="25769" y="29846"/>
                    <a:pt x="25732" y="29661"/>
                    <a:pt x="25622" y="29550"/>
                  </a:cubicBezTo>
                  <a:cubicBezTo>
                    <a:pt x="25560" y="29519"/>
                    <a:pt x="25493" y="29501"/>
                    <a:pt x="25427" y="29501"/>
                  </a:cubicBezTo>
                  <a:close/>
                  <a:moveTo>
                    <a:pt x="84879" y="20321"/>
                  </a:moveTo>
                  <a:cubicBezTo>
                    <a:pt x="84739" y="20321"/>
                    <a:pt x="84619" y="20421"/>
                    <a:pt x="84590" y="20566"/>
                  </a:cubicBezTo>
                  <a:lnTo>
                    <a:pt x="79044" y="41196"/>
                  </a:lnTo>
                  <a:cubicBezTo>
                    <a:pt x="79007" y="41343"/>
                    <a:pt x="79118" y="41528"/>
                    <a:pt x="79266" y="41565"/>
                  </a:cubicBezTo>
                  <a:cubicBezTo>
                    <a:pt x="79297" y="41571"/>
                    <a:pt x="79326" y="41574"/>
                    <a:pt x="79355" y="41574"/>
                  </a:cubicBezTo>
                  <a:cubicBezTo>
                    <a:pt x="79497" y="41574"/>
                    <a:pt x="79605" y="41497"/>
                    <a:pt x="79636" y="41343"/>
                  </a:cubicBezTo>
                  <a:lnTo>
                    <a:pt x="85181" y="20714"/>
                  </a:lnTo>
                  <a:cubicBezTo>
                    <a:pt x="85255" y="20529"/>
                    <a:pt x="85144" y="20381"/>
                    <a:pt x="84996" y="20344"/>
                  </a:cubicBezTo>
                  <a:cubicBezTo>
                    <a:pt x="84957" y="20328"/>
                    <a:pt x="84917" y="20321"/>
                    <a:pt x="84879" y="20321"/>
                  </a:cubicBezTo>
                  <a:close/>
                  <a:moveTo>
                    <a:pt x="45982" y="639"/>
                  </a:moveTo>
                  <a:cubicBezTo>
                    <a:pt x="46008" y="736"/>
                    <a:pt x="46029" y="896"/>
                    <a:pt x="46029" y="1119"/>
                  </a:cubicBezTo>
                  <a:cubicBezTo>
                    <a:pt x="46029" y="1600"/>
                    <a:pt x="45955" y="2376"/>
                    <a:pt x="45771" y="3633"/>
                  </a:cubicBezTo>
                  <a:cubicBezTo>
                    <a:pt x="45771" y="3633"/>
                    <a:pt x="42258" y="23413"/>
                    <a:pt x="41408" y="30881"/>
                  </a:cubicBezTo>
                  <a:cubicBezTo>
                    <a:pt x="40595" y="38275"/>
                    <a:pt x="36380" y="50623"/>
                    <a:pt x="33127" y="60605"/>
                  </a:cubicBezTo>
                  <a:cubicBezTo>
                    <a:pt x="30343" y="69280"/>
                    <a:pt x="26571" y="84987"/>
                    <a:pt x="25644" y="89036"/>
                  </a:cubicBezTo>
                  <a:lnTo>
                    <a:pt x="779" y="89036"/>
                  </a:lnTo>
                  <a:cubicBezTo>
                    <a:pt x="2092" y="85905"/>
                    <a:pt x="5803" y="76838"/>
                    <a:pt x="9281" y="66336"/>
                  </a:cubicBezTo>
                  <a:cubicBezTo>
                    <a:pt x="12941" y="55244"/>
                    <a:pt x="16305" y="42637"/>
                    <a:pt x="16342" y="33727"/>
                  </a:cubicBezTo>
                  <a:cubicBezTo>
                    <a:pt x="16342" y="24854"/>
                    <a:pt x="16157" y="17202"/>
                    <a:pt x="16157" y="11545"/>
                  </a:cubicBezTo>
                  <a:cubicBezTo>
                    <a:pt x="16157" y="8218"/>
                    <a:pt x="16194" y="5593"/>
                    <a:pt x="16416" y="3781"/>
                  </a:cubicBezTo>
                  <a:cubicBezTo>
                    <a:pt x="16490" y="2894"/>
                    <a:pt x="16638" y="2191"/>
                    <a:pt x="16786" y="1748"/>
                  </a:cubicBezTo>
                  <a:cubicBezTo>
                    <a:pt x="16860" y="1526"/>
                    <a:pt x="16933" y="1378"/>
                    <a:pt x="17007" y="1267"/>
                  </a:cubicBezTo>
                  <a:cubicBezTo>
                    <a:pt x="17081" y="1193"/>
                    <a:pt x="17118" y="1193"/>
                    <a:pt x="17155" y="1193"/>
                  </a:cubicBezTo>
                  <a:cubicBezTo>
                    <a:pt x="17636" y="1156"/>
                    <a:pt x="19706" y="1082"/>
                    <a:pt x="22516" y="1045"/>
                  </a:cubicBezTo>
                  <a:cubicBezTo>
                    <a:pt x="26694" y="934"/>
                    <a:pt x="32609" y="860"/>
                    <a:pt x="37452" y="750"/>
                  </a:cubicBezTo>
                  <a:cubicBezTo>
                    <a:pt x="39855" y="713"/>
                    <a:pt x="42036" y="676"/>
                    <a:pt x="43589" y="676"/>
                  </a:cubicBezTo>
                  <a:cubicBezTo>
                    <a:pt x="44869" y="645"/>
                    <a:pt x="45721" y="640"/>
                    <a:pt x="45982" y="639"/>
                  </a:cubicBezTo>
                  <a:close/>
                  <a:moveTo>
                    <a:pt x="67916" y="1637"/>
                  </a:moveTo>
                  <a:cubicBezTo>
                    <a:pt x="68988" y="1637"/>
                    <a:pt x="70319" y="1785"/>
                    <a:pt x="72020" y="2007"/>
                  </a:cubicBezTo>
                  <a:cubicBezTo>
                    <a:pt x="75717" y="2598"/>
                    <a:pt x="81743" y="3448"/>
                    <a:pt x="86845" y="4484"/>
                  </a:cubicBezTo>
                  <a:cubicBezTo>
                    <a:pt x="89396" y="4964"/>
                    <a:pt x="91725" y="5519"/>
                    <a:pt x="93389" y="6073"/>
                  </a:cubicBezTo>
                  <a:cubicBezTo>
                    <a:pt x="94202" y="6332"/>
                    <a:pt x="94867" y="6591"/>
                    <a:pt x="95311" y="6887"/>
                  </a:cubicBezTo>
                  <a:cubicBezTo>
                    <a:pt x="95533" y="6998"/>
                    <a:pt x="95681" y="7109"/>
                    <a:pt x="95792" y="7219"/>
                  </a:cubicBezTo>
                  <a:cubicBezTo>
                    <a:pt x="95903" y="7330"/>
                    <a:pt x="95903" y="7404"/>
                    <a:pt x="95903" y="7441"/>
                  </a:cubicBezTo>
                  <a:cubicBezTo>
                    <a:pt x="95903" y="7552"/>
                    <a:pt x="95866" y="7811"/>
                    <a:pt x="95792" y="8144"/>
                  </a:cubicBezTo>
                  <a:cubicBezTo>
                    <a:pt x="95200" y="10806"/>
                    <a:pt x="92760" y="19198"/>
                    <a:pt x="90320" y="27849"/>
                  </a:cubicBezTo>
                  <a:cubicBezTo>
                    <a:pt x="87880" y="36537"/>
                    <a:pt x="85477" y="45484"/>
                    <a:pt x="84959" y="49440"/>
                  </a:cubicBezTo>
                  <a:cubicBezTo>
                    <a:pt x="84590" y="52028"/>
                    <a:pt x="84368" y="54135"/>
                    <a:pt x="84368" y="55762"/>
                  </a:cubicBezTo>
                  <a:cubicBezTo>
                    <a:pt x="84368" y="57056"/>
                    <a:pt x="84516" y="58054"/>
                    <a:pt x="84848" y="58794"/>
                  </a:cubicBezTo>
                  <a:cubicBezTo>
                    <a:pt x="85033" y="59163"/>
                    <a:pt x="85255" y="59459"/>
                    <a:pt x="85551" y="59644"/>
                  </a:cubicBezTo>
                  <a:cubicBezTo>
                    <a:pt x="85847" y="59829"/>
                    <a:pt x="86216" y="59940"/>
                    <a:pt x="86586" y="59940"/>
                  </a:cubicBezTo>
                  <a:cubicBezTo>
                    <a:pt x="87215" y="59940"/>
                    <a:pt x="87917" y="59718"/>
                    <a:pt x="88767" y="59311"/>
                  </a:cubicBezTo>
                  <a:cubicBezTo>
                    <a:pt x="92261" y="57533"/>
                    <a:pt x="96924" y="54816"/>
                    <a:pt x="98417" y="53938"/>
                  </a:cubicBezTo>
                  <a:lnTo>
                    <a:pt x="98417" y="53938"/>
                  </a:lnTo>
                  <a:lnTo>
                    <a:pt x="98417" y="59631"/>
                  </a:lnTo>
                  <a:lnTo>
                    <a:pt x="98417" y="59631"/>
                  </a:lnTo>
                  <a:cubicBezTo>
                    <a:pt x="98320" y="59757"/>
                    <a:pt x="98132" y="60003"/>
                    <a:pt x="97862" y="60346"/>
                  </a:cubicBezTo>
                  <a:cubicBezTo>
                    <a:pt x="96383" y="62195"/>
                    <a:pt x="92686" y="66853"/>
                    <a:pt x="88878" y="71364"/>
                  </a:cubicBezTo>
                  <a:cubicBezTo>
                    <a:pt x="86993" y="73619"/>
                    <a:pt x="85070" y="75874"/>
                    <a:pt x="83370" y="77686"/>
                  </a:cubicBezTo>
                  <a:cubicBezTo>
                    <a:pt x="81706" y="79497"/>
                    <a:pt x="80227" y="80902"/>
                    <a:pt x="79340" y="81531"/>
                  </a:cubicBezTo>
                  <a:cubicBezTo>
                    <a:pt x="78379" y="82159"/>
                    <a:pt x="77639" y="82640"/>
                    <a:pt x="77085" y="82935"/>
                  </a:cubicBezTo>
                  <a:cubicBezTo>
                    <a:pt x="76493" y="83268"/>
                    <a:pt x="76123" y="83379"/>
                    <a:pt x="75865" y="83379"/>
                  </a:cubicBezTo>
                  <a:cubicBezTo>
                    <a:pt x="75717" y="83379"/>
                    <a:pt x="75643" y="83342"/>
                    <a:pt x="75532" y="83268"/>
                  </a:cubicBezTo>
                  <a:cubicBezTo>
                    <a:pt x="75384" y="83157"/>
                    <a:pt x="75199" y="82862"/>
                    <a:pt x="75051" y="82418"/>
                  </a:cubicBezTo>
                  <a:cubicBezTo>
                    <a:pt x="74866" y="81974"/>
                    <a:pt x="74682" y="81420"/>
                    <a:pt x="74460" y="80680"/>
                  </a:cubicBezTo>
                  <a:cubicBezTo>
                    <a:pt x="74201" y="79904"/>
                    <a:pt x="73979" y="78536"/>
                    <a:pt x="73831" y="76983"/>
                  </a:cubicBezTo>
                  <a:cubicBezTo>
                    <a:pt x="73572" y="74654"/>
                    <a:pt x="73461" y="71844"/>
                    <a:pt x="73388" y="69626"/>
                  </a:cubicBezTo>
                  <a:cubicBezTo>
                    <a:pt x="73388" y="68517"/>
                    <a:pt x="73351" y="67556"/>
                    <a:pt x="73351" y="66853"/>
                  </a:cubicBezTo>
                  <a:cubicBezTo>
                    <a:pt x="73351" y="66151"/>
                    <a:pt x="73351" y="65744"/>
                    <a:pt x="73351" y="65744"/>
                  </a:cubicBezTo>
                  <a:cubicBezTo>
                    <a:pt x="73351" y="65596"/>
                    <a:pt x="73240" y="65485"/>
                    <a:pt x="73092" y="65448"/>
                  </a:cubicBezTo>
                  <a:cubicBezTo>
                    <a:pt x="72944" y="65448"/>
                    <a:pt x="72796" y="65522"/>
                    <a:pt x="72759" y="65670"/>
                  </a:cubicBezTo>
                  <a:cubicBezTo>
                    <a:pt x="72750" y="65695"/>
                    <a:pt x="72741" y="65719"/>
                    <a:pt x="72732" y="65744"/>
                  </a:cubicBezTo>
                  <a:lnTo>
                    <a:pt x="72722" y="65744"/>
                  </a:lnTo>
                  <a:cubicBezTo>
                    <a:pt x="72722" y="65746"/>
                    <a:pt x="72722" y="65755"/>
                    <a:pt x="72722" y="65771"/>
                  </a:cubicBezTo>
                  <a:lnTo>
                    <a:pt x="72722" y="65771"/>
                  </a:lnTo>
                  <a:cubicBezTo>
                    <a:pt x="69315" y="75070"/>
                    <a:pt x="68507" y="81545"/>
                    <a:pt x="68507" y="85671"/>
                  </a:cubicBezTo>
                  <a:cubicBezTo>
                    <a:pt x="68507" y="87058"/>
                    <a:pt x="68592" y="88163"/>
                    <a:pt x="68711" y="89036"/>
                  </a:cubicBezTo>
                  <a:lnTo>
                    <a:pt x="49802" y="89036"/>
                  </a:lnTo>
                  <a:cubicBezTo>
                    <a:pt x="49780" y="88832"/>
                    <a:pt x="49763" y="88618"/>
                    <a:pt x="49763" y="88370"/>
                  </a:cubicBezTo>
                  <a:lnTo>
                    <a:pt x="49431" y="88370"/>
                  </a:lnTo>
                  <a:lnTo>
                    <a:pt x="49763" y="88333"/>
                  </a:lnTo>
                  <a:cubicBezTo>
                    <a:pt x="49726" y="88000"/>
                    <a:pt x="49689" y="87483"/>
                    <a:pt x="49689" y="86817"/>
                  </a:cubicBezTo>
                  <a:cubicBezTo>
                    <a:pt x="49689" y="83786"/>
                    <a:pt x="50244" y="77649"/>
                    <a:pt x="53793" y="68554"/>
                  </a:cubicBezTo>
                  <a:cubicBezTo>
                    <a:pt x="58156" y="57389"/>
                    <a:pt x="61557" y="40826"/>
                    <a:pt x="62407" y="27147"/>
                  </a:cubicBezTo>
                  <a:cubicBezTo>
                    <a:pt x="62814" y="20344"/>
                    <a:pt x="63184" y="14725"/>
                    <a:pt x="63479" y="10806"/>
                  </a:cubicBezTo>
                  <a:cubicBezTo>
                    <a:pt x="63627" y="8846"/>
                    <a:pt x="63738" y="7330"/>
                    <a:pt x="63812" y="6295"/>
                  </a:cubicBezTo>
                  <a:cubicBezTo>
                    <a:pt x="63886" y="5260"/>
                    <a:pt x="63923" y="4705"/>
                    <a:pt x="63923" y="4705"/>
                  </a:cubicBezTo>
                  <a:lnTo>
                    <a:pt x="63923" y="4668"/>
                  </a:lnTo>
                  <a:cubicBezTo>
                    <a:pt x="63923" y="4188"/>
                    <a:pt x="63960" y="3781"/>
                    <a:pt x="64071" y="3411"/>
                  </a:cubicBezTo>
                  <a:cubicBezTo>
                    <a:pt x="64219" y="2857"/>
                    <a:pt x="64515" y="2450"/>
                    <a:pt x="65069" y="2154"/>
                  </a:cubicBezTo>
                  <a:cubicBezTo>
                    <a:pt x="65661" y="1859"/>
                    <a:pt x="66548" y="1637"/>
                    <a:pt x="67916" y="1637"/>
                  </a:cubicBezTo>
                  <a:close/>
                  <a:moveTo>
                    <a:pt x="46167" y="0"/>
                  </a:moveTo>
                  <a:cubicBezTo>
                    <a:pt x="46146" y="0"/>
                    <a:pt x="46124" y="3"/>
                    <a:pt x="46103" y="10"/>
                  </a:cubicBezTo>
                  <a:cubicBezTo>
                    <a:pt x="46090" y="10"/>
                    <a:pt x="46078" y="11"/>
                    <a:pt x="46066" y="12"/>
                  </a:cubicBezTo>
                  <a:lnTo>
                    <a:pt x="46066" y="12"/>
                  </a:lnTo>
                  <a:lnTo>
                    <a:pt x="46066" y="10"/>
                  </a:lnTo>
                  <a:cubicBezTo>
                    <a:pt x="46066" y="10"/>
                    <a:pt x="39338" y="121"/>
                    <a:pt x="32350" y="232"/>
                  </a:cubicBezTo>
                  <a:cubicBezTo>
                    <a:pt x="28838" y="306"/>
                    <a:pt x="25289" y="380"/>
                    <a:pt x="22479" y="417"/>
                  </a:cubicBezTo>
                  <a:cubicBezTo>
                    <a:pt x="19669" y="491"/>
                    <a:pt x="17636" y="528"/>
                    <a:pt x="17118" y="565"/>
                  </a:cubicBezTo>
                  <a:cubicBezTo>
                    <a:pt x="16896" y="602"/>
                    <a:pt x="16675" y="713"/>
                    <a:pt x="16564" y="897"/>
                  </a:cubicBezTo>
                  <a:cubicBezTo>
                    <a:pt x="16305" y="1193"/>
                    <a:pt x="16157" y="1637"/>
                    <a:pt x="16009" y="2228"/>
                  </a:cubicBezTo>
                  <a:cubicBezTo>
                    <a:pt x="15639" y="3966"/>
                    <a:pt x="15529" y="7182"/>
                    <a:pt x="15529" y="11545"/>
                  </a:cubicBezTo>
                  <a:cubicBezTo>
                    <a:pt x="15529" y="17202"/>
                    <a:pt x="15713" y="24854"/>
                    <a:pt x="15713" y="33727"/>
                  </a:cubicBezTo>
                  <a:cubicBezTo>
                    <a:pt x="15713" y="42490"/>
                    <a:pt x="12349" y="55097"/>
                    <a:pt x="8689" y="66114"/>
                  </a:cubicBezTo>
                  <a:cubicBezTo>
                    <a:pt x="5029" y="77168"/>
                    <a:pt x="1110" y="86633"/>
                    <a:pt x="38" y="89220"/>
                  </a:cubicBezTo>
                  <a:cubicBezTo>
                    <a:pt x="1" y="89331"/>
                    <a:pt x="1" y="89442"/>
                    <a:pt x="38" y="89516"/>
                  </a:cubicBezTo>
                  <a:cubicBezTo>
                    <a:pt x="112" y="89590"/>
                    <a:pt x="223" y="89664"/>
                    <a:pt x="297" y="89664"/>
                  </a:cubicBezTo>
                  <a:lnTo>
                    <a:pt x="25880" y="89664"/>
                  </a:lnTo>
                  <a:cubicBezTo>
                    <a:pt x="26028" y="89664"/>
                    <a:pt x="26139" y="89553"/>
                    <a:pt x="26176" y="89405"/>
                  </a:cubicBezTo>
                  <a:cubicBezTo>
                    <a:pt x="26989" y="85856"/>
                    <a:pt x="30871" y="69626"/>
                    <a:pt x="33718" y="60790"/>
                  </a:cubicBezTo>
                  <a:cubicBezTo>
                    <a:pt x="36972" y="50845"/>
                    <a:pt x="41186" y="38460"/>
                    <a:pt x="42036" y="30955"/>
                  </a:cubicBezTo>
                  <a:cubicBezTo>
                    <a:pt x="42443" y="27258"/>
                    <a:pt x="43515" y="20455"/>
                    <a:pt x="44514" y="14577"/>
                  </a:cubicBezTo>
                  <a:cubicBezTo>
                    <a:pt x="44994" y="11619"/>
                    <a:pt x="45475" y="8920"/>
                    <a:pt x="45807" y="6961"/>
                  </a:cubicBezTo>
                  <a:cubicBezTo>
                    <a:pt x="45992" y="5962"/>
                    <a:pt x="46140" y="5149"/>
                    <a:pt x="46214" y="4595"/>
                  </a:cubicBezTo>
                  <a:cubicBezTo>
                    <a:pt x="46325" y="4040"/>
                    <a:pt x="46362" y="3744"/>
                    <a:pt x="46362" y="3744"/>
                  </a:cubicBezTo>
                  <a:cubicBezTo>
                    <a:pt x="46584" y="2450"/>
                    <a:pt x="46621" y="1637"/>
                    <a:pt x="46621" y="1119"/>
                  </a:cubicBezTo>
                  <a:cubicBezTo>
                    <a:pt x="46621" y="750"/>
                    <a:pt x="46584" y="528"/>
                    <a:pt x="46547" y="343"/>
                  </a:cubicBezTo>
                  <a:cubicBezTo>
                    <a:pt x="46510" y="232"/>
                    <a:pt x="46473" y="158"/>
                    <a:pt x="46399" y="84"/>
                  </a:cubicBezTo>
                  <a:cubicBezTo>
                    <a:pt x="46339" y="54"/>
                    <a:pt x="46255" y="0"/>
                    <a:pt x="46167" y="0"/>
                  </a:cubicBezTo>
                  <a:close/>
                  <a:moveTo>
                    <a:pt x="67916" y="1045"/>
                  </a:moveTo>
                  <a:cubicBezTo>
                    <a:pt x="66030" y="1045"/>
                    <a:pt x="64884" y="1378"/>
                    <a:pt x="64182" y="2044"/>
                  </a:cubicBezTo>
                  <a:cubicBezTo>
                    <a:pt x="63812" y="2376"/>
                    <a:pt x="63590" y="2783"/>
                    <a:pt x="63479" y="3227"/>
                  </a:cubicBezTo>
                  <a:cubicBezTo>
                    <a:pt x="63371" y="3660"/>
                    <a:pt x="63333" y="4128"/>
                    <a:pt x="63332" y="4632"/>
                  </a:cubicBezTo>
                  <a:lnTo>
                    <a:pt x="63332" y="4632"/>
                  </a:lnTo>
                  <a:lnTo>
                    <a:pt x="63332" y="4631"/>
                  </a:lnTo>
                  <a:cubicBezTo>
                    <a:pt x="63332" y="4631"/>
                    <a:pt x="62629" y="13504"/>
                    <a:pt x="61779" y="27110"/>
                  </a:cubicBezTo>
                  <a:cubicBezTo>
                    <a:pt x="60928" y="40715"/>
                    <a:pt x="57564" y="57278"/>
                    <a:pt x="53239" y="68332"/>
                  </a:cubicBezTo>
                  <a:cubicBezTo>
                    <a:pt x="49615" y="77464"/>
                    <a:pt x="49098" y="83712"/>
                    <a:pt x="49098" y="86817"/>
                  </a:cubicBezTo>
                  <a:cubicBezTo>
                    <a:pt x="49098" y="87483"/>
                    <a:pt x="49098" y="88000"/>
                    <a:pt x="49135" y="88407"/>
                  </a:cubicBezTo>
                  <a:cubicBezTo>
                    <a:pt x="49172" y="88777"/>
                    <a:pt x="49172" y="89073"/>
                    <a:pt x="49209" y="89368"/>
                  </a:cubicBezTo>
                  <a:cubicBezTo>
                    <a:pt x="49209" y="89516"/>
                    <a:pt x="49357" y="89664"/>
                    <a:pt x="49505" y="89664"/>
                  </a:cubicBezTo>
                  <a:lnTo>
                    <a:pt x="69062" y="89664"/>
                  </a:lnTo>
                  <a:cubicBezTo>
                    <a:pt x="69173" y="89664"/>
                    <a:pt x="69247" y="89627"/>
                    <a:pt x="69321" y="89553"/>
                  </a:cubicBezTo>
                  <a:cubicBezTo>
                    <a:pt x="69358" y="89479"/>
                    <a:pt x="69395" y="89405"/>
                    <a:pt x="69395" y="89294"/>
                  </a:cubicBezTo>
                  <a:cubicBezTo>
                    <a:pt x="69247" y="88444"/>
                    <a:pt x="69099" y="87224"/>
                    <a:pt x="69099" y="85671"/>
                  </a:cubicBezTo>
                  <a:cubicBezTo>
                    <a:pt x="69099" y="81879"/>
                    <a:pt x="69819" y="75960"/>
                    <a:pt x="72738" y="67481"/>
                  </a:cubicBezTo>
                  <a:lnTo>
                    <a:pt x="72738" y="67481"/>
                  </a:lnTo>
                  <a:cubicBezTo>
                    <a:pt x="72756" y="68639"/>
                    <a:pt x="72793" y="70268"/>
                    <a:pt x="72870" y="72029"/>
                  </a:cubicBezTo>
                  <a:cubicBezTo>
                    <a:pt x="72944" y="73693"/>
                    <a:pt x="73055" y="75467"/>
                    <a:pt x="73203" y="77057"/>
                  </a:cubicBezTo>
                  <a:cubicBezTo>
                    <a:pt x="73351" y="78610"/>
                    <a:pt x="73572" y="79978"/>
                    <a:pt x="73868" y="80902"/>
                  </a:cubicBezTo>
                  <a:cubicBezTo>
                    <a:pt x="74201" y="81826"/>
                    <a:pt x="74386" y="82566"/>
                    <a:pt x="74645" y="83083"/>
                  </a:cubicBezTo>
                  <a:cubicBezTo>
                    <a:pt x="74792" y="83342"/>
                    <a:pt x="74940" y="83564"/>
                    <a:pt x="75125" y="83749"/>
                  </a:cubicBezTo>
                  <a:cubicBezTo>
                    <a:pt x="75347" y="83897"/>
                    <a:pt x="75606" y="84008"/>
                    <a:pt x="75865" y="84008"/>
                  </a:cubicBezTo>
                  <a:cubicBezTo>
                    <a:pt x="76308" y="83971"/>
                    <a:pt x="76752" y="83823"/>
                    <a:pt x="77380" y="83490"/>
                  </a:cubicBezTo>
                  <a:cubicBezTo>
                    <a:pt x="77972" y="83157"/>
                    <a:pt x="78711" y="82677"/>
                    <a:pt x="79673" y="82011"/>
                  </a:cubicBezTo>
                  <a:cubicBezTo>
                    <a:pt x="80819" y="81235"/>
                    <a:pt x="82556" y="79497"/>
                    <a:pt x="84553" y="77279"/>
                  </a:cubicBezTo>
                  <a:cubicBezTo>
                    <a:pt x="90616" y="70661"/>
                    <a:pt x="98971" y="59903"/>
                    <a:pt x="98971" y="59903"/>
                  </a:cubicBezTo>
                  <a:cubicBezTo>
                    <a:pt x="99008" y="59866"/>
                    <a:pt x="99045" y="59792"/>
                    <a:pt x="99045" y="59718"/>
                  </a:cubicBezTo>
                  <a:lnTo>
                    <a:pt x="99045" y="53396"/>
                  </a:lnTo>
                  <a:cubicBezTo>
                    <a:pt x="99045" y="53285"/>
                    <a:pt x="98971" y="53174"/>
                    <a:pt x="98897" y="53137"/>
                  </a:cubicBezTo>
                  <a:cubicBezTo>
                    <a:pt x="98842" y="53100"/>
                    <a:pt x="98786" y="53082"/>
                    <a:pt x="98731" y="53082"/>
                  </a:cubicBezTo>
                  <a:cubicBezTo>
                    <a:pt x="98675" y="53082"/>
                    <a:pt x="98620" y="53100"/>
                    <a:pt x="98565" y="53137"/>
                  </a:cubicBezTo>
                  <a:cubicBezTo>
                    <a:pt x="98565" y="53137"/>
                    <a:pt x="98232" y="53359"/>
                    <a:pt x="97603" y="53729"/>
                  </a:cubicBezTo>
                  <a:cubicBezTo>
                    <a:pt x="95755" y="54801"/>
                    <a:pt x="91651" y="57167"/>
                    <a:pt x="88472" y="58757"/>
                  </a:cubicBezTo>
                  <a:cubicBezTo>
                    <a:pt x="87695" y="59126"/>
                    <a:pt x="87067" y="59311"/>
                    <a:pt x="86586" y="59311"/>
                  </a:cubicBezTo>
                  <a:cubicBezTo>
                    <a:pt x="86290" y="59311"/>
                    <a:pt x="86068" y="59237"/>
                    <a:pt x="85884" y="59126"/>
                  </a:cubicBezTo>
                  <a:cubicBezTo>
                    <a:pt x="85625" y="58941"/>
                    <a:pt x="85403" y="58609"/>
                    <a:pt x="85218" y="58017"/>
                  </a:cubicBezTo>
                  <a:cubicBezTo>
                    <a:pt x="85070" y="57463"/>
                    <a:pt x="84996" y="56723"/>
                    <a:pt x="84996" y="55762"/>
                  </a:cubicBezTo>
                  <a:cubicBezTo>
                    <a:pt x="84996" y="54172"/>
                    <a:pt x="85218" y="52102"/>
                    <a:pt x="85551" y="49514"/>
                  </a:cubicBezTo>
                  <a:cubicBezTo>
                    <a:pt x="86105" y="45410"/>
                    <a:pt x="88804" y="35465"/>
                    <a:pt x="91392" y="26296"/>
                  </a:cubicBezTo>
                  <a:cubicBezTo>
                    <a:pt x="92686" y="21712"/>
                    <a:pt x="93943" y="17312"/>
                    <a:pt x="94904" y="13911"/>
                  </a:cubicBezTo>
                  <a:cubicBezTo>
                    <a:pt x="95385" y="12210"/>
                    <a:pt x="95755" y="10769"/>
                    <a:pt x="96051" y="9660"/>
                  </a:cubicBezTo>
                  <a:cubicBezTo>
                    <a:pt x="96198" y="9105"/>
                    <a:pt x="96309" y="8661"/>
                    <a:pt x="96383" y="8292"/>
                  </a:cubicBezTo>
                  <a:cubicBezTo>
                    <a:pt x="96457" y="7922"/>
                    <a:pt x="96494" y="7663"/>
                    <a:pt x="96531" y="7478"/>
                  </a:cubicBezTo>
                  <a:lnTo>
                    <a:pt x="96531" y="7441"/>
                  </a:lnTo>
                  <a:cubicBezTo>
                    <a:pt x="96531" y="7219"/>
                    <a:pt x="96420" y="6998"/>
                    <a:pt x="96235" y="6813"/>
                  </a:cubicBezTo>
                  <a:cubicBezTo>
                    <a:pt x="95977" y="6480"/>
                    <a:pt x="95496" y="6221"/>
                    <a:pt x="94867" y="5962"/>
                  </a:cubicBezTo>
                  <a:cubicBezTo>
                    <a:pt x="92686" y="5001"/>
                    <a:pt x="88545" y="4114"/>
                    <a:pt x="84146" y="3338"/>
                  </a:cubicBezTo>
                  <a:cubicBezTo>
                    <a:pt x="79746" y="2561"/>
                    <a:pt x="75125" y="1859"/>
                    <a:pt x="72094" y="1415"/>
                  </a:cubicBezTo>
                  <a:cubicBezTo>
                    <a:pt x="70393" y="1156"/>
                    <a:pt x="69025" y="1045"/>
                    <a:pt x="67916" y="104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3" name="Google Shape;3503;gcf195c7100_0_6907"/>
            <p:cNvSpPr/>
            <p:nvPr/>
          </p:nvSpPr>
          <p:spPr>
            <a:xfrm>
              <a:off x="4643200" y="2691125"/>
              <a:ext cx="389150" cy="1764450"/>
            </a:xfrm>
            <a:custGeom>
              <a:rect b="b" l="l" r="r" t="t"/>
              <a:pathLst>
                <a:path extrusionOk="0" h="70578" w="15566">
                  <a:moveTo>
                    <a:pt x="15189" y="0"/>
                  </a:moveTo>
                  <a:cubicBezTo>
                    <a:pt x="15084" y="0"/>
                    <a:pt x="14986" y="50"/>
                    <a:pt x="14937" y="148"/>
                  </a:cubicBezTo>
                  <a:lnTo>
                    <a:pt x="3845" y="20112"/>
                  </a:lnTo>
                  <a:cubicBezTo>
                    <a:pt x="3771" y="20223"/>
                    <a:pt x="3771" y="20334"/>
                    <a:pt x="3845" y="20445"/>
                  </a:cubicBezTo>
                  <a:lnTo>
                    <a:pt x="8171" y="26360"/>
                  </a:lnTo>
                  <a:lnTo>
                    <a:pt x="3217" y="29836"/>
                  </a:lnTo>
                  <a:cubicBezTo>
                    <a:pt x="3143" y="29873"/>
                    <a:pt x="3106" y="29984"/>
                    <a:pt x="3106" y="30057"/>
                  </a:cubicBezTo>
                  <a:lnTo>
                    <a:pt x="0" y="70245"/>
                  </a:lnTo>
                  <a:cubicBezTo>
                    <a:pt x="0" y="70393"/>
                    <a:pt x="111" y="70540"/>
                    <a:pt x="296" y="70577"/>
                  </a:cubicBezTo>
                  <a:cubicBezTo>
                    <a:pt x="444" y="70577"/>
                    <a:pt x="592" y="70429"/>
                    <a:pt x="629" y="70282"/>
                  </a:cubicBezTo>
                  <a:lnTo>
                    <a:pt x="3698" y="30242"/>
                  </a:lnTo>
                  <a:lnTo>
                    <a:pt x="8763" y="26693"/>
                  </a:lnTo>
                  <a:cubicBezTo>
                    <a:pt x="8836" y="26656"/>
                    <a:pt x="8910" y="26582"/>
                    <a:pt x="8910" y="26471"/>
                  </a:cubicBezTo>
                  <a:cubicBezTo>
                    <a:pt x="8910" y="26397"/>
                    <a:pt x="8910" y="26323"/>
                    <a:pt x="8836" y="26249"/>
                  </a:cubicBezTo>
                  <a:lnTo>
                    <a:pt x="4474" y="20223"/>
                  </a:lnTo>
                  <a:lnTo>
                    <a:pt x="15454" y="444"/>
                  </a:lnTo>
                  <a:cubicBezTo>
                    <a:pt x="15565" y="296"/>
                    <a:pt x="15491" y="111"/>
                    <a:pt x="15343" y="37"/>
                  </a:cubicBezTo>
                  <a:cubicBezTo>
                    <a:pt x="15294" y="13"/>
                    <a:pt x="15241" y="0"/>
                    <a:pt x="1518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4" name="Google Shape;3504;gcf195c7100_0_6907"/>
            <p:cNvSpPr/>
            <p:nvPr/>
          </p:nvSpPr>
          <p:spPr>
            <a:xfrm>
              <a:off x="5353025" y="2758425"/>
              <a:ext cx="360500" cy="1559225"/>
            </a:xfrm>
            <a:custGeom>
              <a:rect b="b" l="l" r="r" t="t"/>
              <a:pathLst>
                <a:path extrusionOk="0" h="62369" w="14420">
                  <a:moveTo>
                    <a:pt x="9892" y="0"/>
                  </a:moveTo>
                  <a:cubicBezTo>
                    <a:pt x="9873" y="0"/>
                    <a:pt x="9854" y="2"/>
                    <a:pt x="9835" y="7"/>
                  </a:cubicBezTo>
                  <a:cubicBezTo>
                    <a:pt x="9650" y="7"/>
                    <a:pt x="9539" y="192"/>
                    <a:pt x="9576" y="340"/>
                  </a:cubicBezTo>
                  <a:lnTo>
                    <a:pt x="12941" y="20637"/>
                  </a:lnTo>
                  <a:lnTo>
                    <a:pt x="8393" y="24112"/>
                  </a:lnTo>
                  <a:cubicBezTo>
                    <a:pt x="8356" y="24186"/>
                    <a:pt x="8282" y="24260"/>
                    <a:pt x="8282" y="24334"/>
                  </a:cubicBezTo>
                  <a:cubicBezTo>
                    <a:pt x="8282" y="24445"/>
                    <a:pt x="8319" y="24519"/>
                    <a:pt x="8393" y="24593"/>
                  </a:cubicBezTo>
                  <a:lnTo>
                    <a:pt x="13717" y="29399"/>
                  </a:lnTo>
                  <a:lnTo>
                    <a:pt x="75" y="61933"/>
                  </a:lnTo>
                  <a:cubicBezTo>
                    <a:pt x="1" y="62081"/>
                    <a:pt x="75" y="62266"/>
                    <a:pt x="223" y="62340"/>
                  </a:cubicBezTo>
                  <a:cubicBezTo>
                    <a:pt x="262" y="62360"/>
                    <a:pt x="305" y="62369"/>
                    <a:pt x="347" y="62369"/>
                  </a:cubicBezTo>
                  <a:cubicBezTo>
                    <a:pt x="462" y="62369"/>
                    <a:pt x="575" y="62300"/>
                    <a:pt x="629" y="62192"/>
                  </a:cubicBezTo>
                  <a:lnTo>
                    <a:pt x="14382" y="29436"/>
                  </a:lnTo>
                  <a:cubicBezTo>
                    <a:pt x="14419" y="29325"/>
                    <a:pt x="14419" y="29177"/>
                    <a:pt x="14309" y="29103"/>
                  </a:cubicBezTo>
                  <a:lnTo>
                    <a:pt x="9096" y="24371"/>
                  </a:lnTo>
                  <a:lnTo>
                    <a:pt x="13458" y="21043"/>
                  </a:lnTo>
                  <a:cubicBezTo>
                    <a:pt x="13569" y="20970"/>
                    <a:pt x="13606" y="20859"/>
                    <a:pt x="13569" y="20748"/>
                  </a:cubicBezTo>
                  <a:lnTo>
                    <a:pt x="10168" y="266"/>
                  </a:lnTo>
                  <a:cubicBezTo>
                    <a:pt x="10136" y="105"/>
                    <a:pt x="10019" y="0"/>
                    <a:pt x="98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5" name="Google Shape;3505;gcf195c7100_0_6907"/>
            <p:cNvSpPr/>
            <p:nvPr/>
          </p:nvSpPr>
          <p:spPr>
            <a:xfrm>
              <a:off x="4686650" y="3654175"/>
              <a:ext cx="1109125" cy="736700"/>
            </a:xfrm>
            <a:custGeom>
              <a:rect b="b" l="l" r="r" t="t"/>
              <a:pathLst>
                <a:path extrusionOk="0" h="29468" w="44365">
                  <a:moveTo>
                    <a:pt x="25076" y="0"/>
                  </a:moveTo>
                  <a:cubicBezTo>
                    <a:pt x="23741" y="0"/>
                    <a:pt x="16385" y="10267"/>
                    <a:pt x="12200" y="13755"/>
                  </a:cubicBezTo>
                  <a:cubicBezTo>
                    <a:pt x="7986" y="17267"/>
                    <a:pt x="813" y="20225"/>
                    <a:pt x="813" y="20225"/>
                  </a:cubicBezTo>
                  <a:lnTo>
                    <a:pt x="0" y="29467"/>
                  </a:lnTo>
                  <a:lnTo>
                    <a:pt x="12053" y="19227"/>
                  </a:lnTo>
                  <a:lnTo>
                    <a:pt x="13605" y="19227"/>
                  </a:lnTo>
                  <a:cubicBezTo>
                    <a:pt x="15158" y="19227"/>
                    <a:pt x="18115" y="17120"/>
                    <a:pt x="18116" y="17119"/>
                  </a:cubicBezTo>
                  <a:lnTo>
                    <a:pt x="18116" y="17119"/>
                  </a:lnTo>
                  <a:cubicBezTo>
                    <a:pt x="18115" y="17119"/>
                    <a:pt x="17265" y="17970"/>
                    <a:pt x="16822" y="18376"/>
                  </a:cubicBezTo>
                  <a:cubicBezTo>
                    <a:pt x="16415" y="18820"/>
                    <a:pt x="16267" y="20225"/>
                    <a:pt x="16970" y="20336"/>
                  </a:cubicBezTo>
                  <a:cubicBezTo>
                    <a:pt x="17012" y="20345"/>
                    <a:pt x="17060" y="20349"/>
                    <a:pt x="17114" y="20349"/>
                  </a:cubicBezTo>
                  <a:cubicBezTo>
                    <a:pt x="17949" y="20349"/>
                    <a:pt x="20131" y="19298"/>
                    <a:pt x="23292" y="18117"/>
                  </a:cubicBezTo>
                  <a:cubicBezTo>
                    <a:pt x="26656" y="16860"/>
                    <a:pt x="31573" y="13459"/>
                    <a:pt x="32275" y="12757"/>
                  </a:cubicBezTo>
                  <a:cubicBezTo>
                    <a:pt x="32978" y="12054"/>
                    <a:pt x="28616" y="6435"/>
                    <a:pt x="28615" y="6435"/>
                  </a:cubicBezTo>
                  <a:lnTo>
                    <a:pt x="28615" y="6435"/>
                  </a:lnTo>
                  <a:cubicBezTo>
                    <a:pt x="28616" y="6435"/>
                    <a:pt x="36638" y="10649"/>
                    <a:pt x="39596" y="10649"/>
                  </a:cubicBezTo>
                  <a:cubicBezTo>
                    <a:pt x="42553" y="10649"/>
                    <a:pt x="44069" y="9836"/>
                    <a:pt x="44217" y="8986"/>
                  </a:cubicBezTo>
                  <a:cubicBezTo>
                    <a:pt x="44365" y="8135"/>
                    <a:pt x="41555" y="8135"/>
                    <a:pt x="37747" y="6878"/>
                  </a:cubicBezTo>
                  <a:cubicBezTo>
                    <a:pt x="33976" y="5621"/>
                    <a:pt x="26397" y="113"/>
                    <a:pt x="25103" y="2"/>
                  </a:cubicBezTo>
                  <a:cubicBezTo>
                    <a:pt x="25094" y="1"/>
                    <a:pt x="25085" y="0"/>
                    <a:pt x="250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6" name="Google Shape;3506;gcf195c7100_0_6907"/>
            <p:cNvSpPr/>
            <p:nvPr/>
          </p:nvSpPr>
          <p:spPr>
            <a:xfrm>
              <a:off x="5364125" y="3758650"/>
              <a:ext cx="397450" cy="161775"/>
            </a:xfrm>
            <a:custGeom>
              <a:rect b="b" l="l" r="r" t="t"/>
              <a:pathLst>
                <a:path extrusionOk="0" h="6471" w="15898">
                  <a:moveTo>
                    <a:pt x="1" y="0"/>
                  </a:moveTo>
                  <a:lnTo>
                    <a:pt x="1516" y="2256"/>
                  </a:lnTo>
                  <a:cubicBezTo>
                    <a:pt x="1516" y="2256"/>
                    <a:pt x="9539" y="6470"/>
                    <a:pt x="12497" y="6470"/>
                  </a:cubicBezTo>
                  <a:cubicBezTo>
                    <a:pt x="13975" y="6470"/>
                    <a:pt x="15122" y="6285"/>
                    <a:pt x="15898" y="5953"/>
                  </a:cubicBezTo>
                  <a:lnTo>
                    <a:pt x="15750" y="5916"/>
                  </a:lnTo>
                  <a:cubicBezTo>
                    <a:pt x="9133" y="5472"/>
                    <a:pt x="1" y="1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7" name="Google Shape;3507;gcf195c7100_0_6907"/>
            <p:cNvSpPr/>
            <p:nvPr/>
          </p:nvSpPr>
          <p:spPr>
            <a:xfrm>
              <a:off x="4686650" y="3815025"/>
              <a:ext cx="824450" cy="575850"/>
            </a:xfrm>
            <a:custGeom>
              <a:rect b="b" l="l" r="r" t="t"/>
              <a:pathLst>
                <a:path extrusionOk="0" h="23034" w="32978">
                  <a:moveTo>
                    <a:pt x="28615" y="1"/>
                  </a:moveTo>
                  <a:lnTo>
                    <a:pt x="28615" y="1"/>
                  </a:lnTo>
                  <a:cubicBezTo>
                    <a:pt x="28615" y="1"/>
                    <a:pt x="29613" y="4363"/>
                    <a:pt x="28467" y="5287"/>
                  </a:cubicBezTo>
                  <a:cubicBezTo>
                    <a:pt x="28269" y="5446"/>
                    <a:pt x="28046" y="5512"/>
                    <a:pt x="27815" y="5512"/>
                  </a:cubicBezTo>
                  <a:cubicBezTo>
                    <a:pt x="26756" y="5512"/>
                    <a:pt x="25510" y="4142"/>
                    <a:pt x="25510" y="4141"/>
                  </a:cubicBezTo>
                  <a:lnTo>
                    <a:pt x="25510" y="4141"/>
                  </a:lnTo>
                  <a:cubicBezTo>
                    <a:pt x="25510" y="4142"/>
                    <a:pt x="25990" y="8689"/>
                    <a:pt x="24623" y="8911"/>
                  </a:cubicBezTo>
                  <a:cubicBezTo>
                    <a:pt x="24504" y="8933"/>
                    <a:pt x="24382" y="8943"/>
                    <a:pt x="24259" y="8943"/>
                  </a:cubicBezTo>
                  <a:cubicBezTo>
                    <a:pt x="22949" y="8943"/>
                    <a:pt x="21406" y="7801"/>
                    <a:pt x="21406" y="7801"/>
                  </a:cubicBezTo>
                  <a:cubicBezTo>
                    <a:pt x="21406" y="7801"/>
                    <a:pt x="21406" y="10759"/>
                    <a:pt x="20038" y="10759"/>
                  </a:cubicBezTo>
                  <a:cubicBezTo>
                    <a:pt x="18670" y="10759"/>
                    <a:pt x="16637" y="6397"/>
                    <a:pt x="16637" y="6397"/>
                  </a:cubicBezTo>
                  <a:lnTo>
                    <a:pt x="16637" y="6397"/>
                  </a:lnTo>
                  <a:cubicBezTo>
                    <a:pt x="16637" y="6397"/>
                    <a:pt x="17117" y="8578"/>
                    <a:pt x="15713" y="10057"/>
                  </a:cubicBezTo>
                  <a:cubicBezTo>
                    <a:pt x="14744" y="11077"/>
                    <a:pt x="13159" y="11235"/>
                    <a:pt x="12269" y="11235"/>
                  </a:cubicBezTo>
                  <a:cubicBezTo>
                    <a:pt x="11869" y="11235"/>
                    <a:pt x="11609" y="11203"/>
                    <a:pt x="11609" y="11203"/>
                  </a:cubicBezTo>
                  <a:lnTo>
                    <a:pt x="887" y="18967"/>
                  </a:lnTo>
                  <a:lnTo>
                    <a:pt x="296" y="19669"/>
                  </a:lnTo>
                  <a:lnTo>
                    <a:pt x="0" y="23033"/>
                  </a:lnTo>
                  <a:lnTo>
                    <a:pt x="0" y="23033"/>
                  </a:lnTo>
                  <a:lnTo>
                    <a:pt x="12053" y="12793"/>
                  </a:lnTo>
                  <a:lnTo>
                    <a:pt x="13605" y="12793"/>
                  </a:lnTo>
                  <a:cubicBezTo>
                    <a:pt x="15158" y="12793"/>
                    <a:pt x="18115" y="10686"/>
                    <a:pt x="18116" y="10685"/>
                  </a:cubicBezTo>
                  <a:lnTo>
                    <a:pt x="18116" y="10685"/>
                  </a:lnTo>
                  <a:cubicBezTo>
                    <a:pt x="18115" y="10685"/>
                    <a:pt x="17265" y="11536"/>
                    <a:pt x="16822" y="11942"/>
                  </a:cubicBezTo>
                  <a:cubicBezTo>
                    <a:pt x="16415" y="12386"/>
                    <a:pt x="16267" y="13791"/>
                    <a:pt x="16970" y="13902"/>
                  </a:cubicBezTo>
                  <a:cubicBezTo>
                    <a:pt x="17012" y="13911"/>
                    <a:pt x="17060" y="13915"/>
                    <a:pt x="17114" y="13915"/>
                  </a:cubicBezTo>
                  <a:cubicBezTo>
                    <a:pt x="17949" y="13915"/>
                    <a:pt x="20131" y="12864"/>
                    <a:pt x="23292" y="11683"/>
                  </a:cubicBezTo>
                  <a:cubicBezTo>
                    <a:pt x="26656" y="10426"/>
                    <a:pt x="31573" y="7025"/>
                    <a:pt x="32275" y="6323"/>
                  </a:cubicBezTo>
                  <a:cubicBezTo>
                    <a:pt x="32978" y="5620"/>
                    <a:pt x="28616" y="1"/>
                    <a:pt x="286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8" name="Google Shape;3508;gcf195c7100_0_6907"/>
            <p:cNvSpPr/>
            <p:nvPr/>
          </p:nvSpPr>
          <p:spPr>
            <a:xfrm>
              <a:off x="5364125" y="3758650"/>
              <a:ext cx="329075" cy="154375"/>
            </a:xfrm>
            <a:custGeom>
              <a:rect b="b" l="l" r="r" t="t"/>
              <a:pathLst>
                <a:path extrusionOk="0" h="6175" w="13163">
                  <a:moveTo>
                    <a:pt x="1" y="0"/>
                  </a:moveTo>
                  <a:lnTo>
                    <a:pt x="1368" y="1997"/>
                  </a:lnTo>
                  <a:cubicBezTo>
                    <a:pt x="1405" y="1997"/>
                    <a:pt x="1479" y="1960"/>
                    <a:pt x="1516" y="1960"/>
                  </a:cubicBezTo>
                  <a:cubicBezTo>
                    <a:pt x="1590" y="1960"/>
                    <a:pt x="1627" y="1960"/>
                    <a:pt x="1664" y="1997"/>
                  </a:cubicBezTo>
                  <a:cubicBezTo>
                    <a:pt x="1664" y="1997"/>
                    <a:pt x="1960" y="2145"/>
                    <a:pt x="2441" y="2404"/>
                  </a:cubicBezTo>
                  <a:cubicBezTo>
                    <a:pt x="2921" y="2625"/>
                    <a:pt x="3587" y="2958"/>
                    <a:pt x="4363" y="3328"/>
                  </a:cubicBezTo>
                  <a:cubicBezTo>
                    <a:pt x="5916" y="4067"/>
                    <a:pt x="7912" y="4955"/>
                    <a:pt x="9613" y="5546"/>
                  </a:cubicBezTo>
                  <a:cubicBezTo>
                    <a:pt x="10759" y="5916"/>
                    <a:pt x="11794" y="6175"/>
                    <a:pt x="12497" y="6175"/>
                  </a:cubicBezTo>
                  <a:lnTo>
                    <a:pt x="12866" y="6175"/>
                  </a:lnTo>
                  <a:lnTo>
                    <a:pt x="13162" y="5546"/>
                  </a:lnTo>
                  <a:cubicBezTo>
                    <a:pt x="6988" y="4178"/>
                    <a:pt x="1" y="1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9" name="Google Shape;3509;gcf195c7100_0_6907"/>
            <p:cNvSpPr/>
            <p:nvPr/>
          </p:nvSpPr>
          <p:spPr>
            <a:xfrm>
              <a:off x="4747650" y="3832600"/>
              <a:ext cx="740350" cy="496350"/>
            </a:xfrm>
            <a:custGeom>
              <a:rect b="b" l="l" r="r" t="t"/>
              <a:pathLst>
                <a:path extrusionOk="0" h="19854" w="29614">
                  <a:moveTo>
                    <a:pt x="26323" y="0"/>
                  </a:moveTo>
                  <a:lnTo>
                    <a:pt x="26323" y="0"/>
                  </a:lnTo>
                  <a:cubicBezTo>
                    <a:pt x="26434" y="666"/>
                    <a:pt x="26582" y="1664"/>
                    <a:pt x="26582" y="2588"/>
                  </a:cubicBezTo>
                  <a:cubicBezTo>
                    <a:pt x="26582" y="3438"/>
                    <a:pt x="26471" y="4252"/>
                    <a:pt x="26027" y="4584"/>
                  </a:cubicBezTo>
                  <a:cubicBezTo>
                    <a:pt x="25843" y="4732"/>
                    <a:pt x="25621" y="4806"/>
                    <a:pt x="25362" y="4806"/>
                  </a:cubicBezTo>
                  <a:cubicBezTo>
                    <a:pt x="24290" y="4806"/>
                    <a:pt x="23070" y="3439"/>
                    <a:pt x="23070" y="3438"/>
                  </a:cubicBezTo>
                  <a:lnTo>
                    <a:pt x="23070" y="3438"/>
                  </a:lnTo>
                  <a:cubicBezTo>
                    <a:pt x="23070" y="3439"/>
                    <a:pt x="23144" y="4141"/>
                    <a:pt x="23144" y="5028"/>
                  </a:cubicBezTo>
                  <a:cubicBezTo>
                    <a:pt x="23144" y="6396"/>
                    <a:pt x="22996" y="8097"/>
                    <a:pt x="22183" y="8208"/>
                  </a:cubicBezTo>
                  <a:cubicBezTo>
                    <a:pt x="22072" y="8245"/>
                    <a:pt x="21961" y="8245"/>
                    <a:pt x="21850" y="8245"/>
                  </a:cubicBezTo>
                  <a:cubicBezTo>
                    <a:pt x="20519" y="8245"/>
                    <a:pt x="18966" y="7098"/>
                    <a:pt x="18966" y="7098"/>
                  </a:cubicBezTo>
                  <a:cubicBezTo>
                    <a:pt x="18966" y="7098"/>
                    <a:pt x="18966" y="10056"/>
                    <a:pt x="17598" y="10056"/>
                  </a:cubicBezTo>
                  <a:cubicBezTo>
                    <a:pt x="16230" y="10056"/>
                    <a:pt x="14197" y="5694"/>
                    <a:pt x="14197" y="5694"/>
                  </a:cubicBezTo>
                  <a:lnTo>
                    <a:pt x="14197" y="5694"/>
                  </a:lnTo>
                  <a:cubicBezTo>
                    <a:pt x="14197" y="5694"/>
                    <a:pt x="14271" y="6100"/>
                    <a:pt x="14271" y="6618"/>
                  </a:cubicBezTo>
                  <a:cubicBezTo>
                    <a:pt x="14271" y="7394"/>
                    <a:pt x="14086" y="8503"/>
                    <a:pt x="13273" y="9354"/>
                  </a:cubicBezTo>
                  <a:cubicBezTo>
                    <a:pt x="12311" y="10389"/>
                    <a:pt x="10722" y="10537"/>
                    <a:pt x="9834" y="10537"/>
                  </a:cubicBezTo>
                  <a:cubicBezTo>
                    <a:pt x="9428" y="10537"/>
                    <a:pt x="9169" y="10500"/>
                    <a:pt x="9169" y="10500"/>
                  </a:cubicBezTo>
                  <a:lnTo>
                    <a:pt x="370" y="16859"/>
                  </a:lnTo>
                  <a:lnTo>
                    <a:pt x="0" y="19853"/>
                  </a:lnTo>
                  <a:lnTo>
                    <a:pt x="9428" y="11868"/>
                  </a:lnTo>
                  <a:cubicBezTo>
                    <a:pt x="9465" y="11794"/>
                    <a:pt x="9539" y="11794"/>
                    <a:pt x="9613" y="11794"/>
                  </a:cubicBezTo>
                  <a:lnTo>
                    <a:pt x="11165" y="11794"/>
                  </a:lnTo>
                  <a:cubicBezTo>
                    <a:pt x="11461" y="11794"/>
                    <a:pt x="11831" y="11683"/>
                    <a:pt x="12237" y="11535"/>
                  </a:cubicBezTo>
                  <a:cubicBezTo>
                    <a:pt x="12644" y="11387"/>
                    <a:pt x="13088" y="11202"/>
                    <a:pt x="13494" y="10980"/>
                  </a:cubicBezTo>
                  <a:cubicBezTo>
                    <a:pt x="14308" y="10537"/>
                    <a:pt x="15084" y="10019"/>
                    <a:pt x="15343" y="9834"/>
                  </a:cubicBezTo>
                  <a:cubicBezTo>
                    <a:pt x="15454" y="9760"/>
                    <a:pt x="15491" y="9723"/>
                    <a:pt x="15491" y="9723"/>
                  </a:cubicBezTo>
                  <a:cubicBezTo>
                    <a:pt x="15528" y="9686"/>
                    <a:pt x="15602" y="9686"/>
                    <a:pt x="15676" y="9686"/>
                  </a:cubicBezTo>
                  <a:cubicBezTo>
                    <a:pt x="15750" y="9686"/>
                    <a:pt x="15824" y="9723"/>
                    <a:pt x="15898" y="9797"/>
                  </a:cubicBezTo>
                  <a:cubicBezTo>
                    <a:pt x="16008" y="9908"/>
                    <a:pt x="15971" y="10093"/>
                    <a:pt x="15861" y="10204"/>
                  </a:cubicBezTo>
                  <a:cubicBezTo>
                    <a:pt x="15861" y="10204"/>
                    <a:pt x="15047" y="11054"/>
                    <a:pt x="14604" y="11461"/>
                  </a:cubicBezTo>
                  <a:cubicBezTo>
                    <a:pt x="14567" y="11535"/>
                    <a:pt x="14493" y="11646"/>
                    <a:pt x="14419" y="11794"/>
                  </a:cubicBezTo>
                  <a:cubicBezTo>
                    <a:pt x="14382" y="11979"/>
                    <a:pt x="14345" y="12163"/>
                    <a:pt x="14345" y="12348"/>
                  </a:cubicBezTo>
                  <a:cubicBezTo>
                    <a:pt x="14345" y="12533"/>
                    <a:pt x="14382" y="12681"/>
                    <a:pt x="14419" y="12755"/>
                  </a:cubicBezTo>
                  <a:cubicBezTo>
                    <a:pt x="14493" y="12866"/>
                    <a:pt x="14530" y="12903"/>
                    <a:pt x="14604" y="12903"/>
                  </a:cubicBezTo>
                  <a:lnTo>
                    <a:pt x="14677" y="12903"/>
                  </a:lnTo>
                  <a:cubicBezTo>
                    <a:pt x="14825" y="12903"/>
                    <a:pt x="15084" y="12866"/>
                    <a:pt x="15454" y="12755"/>
                  </a:cubicBezTo>
                  <a:cubicBezTo>
                    <a:pt x="15787" y="12644"/>
                    <a:pt x="16230" y="12459"/>
                    <a:pt x="16785" y="12274"/>
                  </a:cubicBezTo>
                  <a:cubicBezTo>
                    <a:pt x="17820" y="11831"/>
                    <a:pt x="19151" y="11276"/>
                    <a:pt x="20741" y="10685"/>
                  </a:cubicBezTo>
                  <a:cubicBezTo>
                    <a:pt x="23218" y="9760"/>
                    <a:pt x="26619" y="7616"/>
                    <a:pt x="28431" y="6322"/>
                  </a:cubicBezTo>
                  <a:cubicBezTo>
                    <a:pt x="29022" y="5915"/>
                    <a:pt x="29466" y="5583"/>
                    <a:pt x="29614" y="5435"/>
                  </a:cubicBezTo>
                  <a:lnTo>
                    <a:pt x="29614" y="5398"/>
                  </a:lnTo>
                  <a:cubicBezTo>
                    <a:pt x="29614" y="5250"/>
                    <a:pt x="29503" y="4917"/>
                    <a:pt x="29318" y="4511"/>
                  </a:cubicBezTo>
                  <a:cubicBezTo>
                    <a:pt x="29096" y="4067"/>
                    <a:pt x="28800" y="3586"/>
                    <a:pt x="28468" y="3069"/>
                  </a:cubicBezTo>
                  <a:cubicBezTo>
                    <a:pt x="27839" y="2070"/>
                    <a:pt x="27063" y="961"/>
                    <a:pt x="26545" y="259"/>
                  </a:cubicBezTo>
                  <a:cubicBezTo>
                    <a:pt x="26471" y="185"/>
                    <a:pt x="26397" y="74"/>
                    <a:pt x="263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0" name="Google Shape;3510;gcf195c7100_0_6907"/>
            <p:cNvSpPr/>
            <p:nvPr/>
          </p:nvSpPr>
          <p:spPr>
            <a:xfrm>
              <a:off x="5105325" y="4022100"/>
              <a:ext cx="42550" cy="68175"/>
            </a:xfrm>
            <a:custGeom>
              <a:rect b="b" l="l" r="r" t="t"/>
              <a:pathLst>
                <a:path extrusionOk="0" h="2727" w="1702">
                  <a:moveTo>
                    <a:pt x="395" y="0"/>
                  </a:moveTo>
                  <a:cubicBezTo>
                    <a:pt x="340" y="0"/>
                    <a:pt x="281" y="13"/>
                    <a:pt x="223" y="36"/>
                  </a:cubicBezTo>
                  <a:cubicBezTo>
                    <a:pt x="75" y="110"/>
                    <a:pt x="1" y="258"/>
                    <a:pt x="75" y="443"/>
                  </a:cubicBezTo>
                  <a:lnTo>
                    <a:pt x="1073" y="2550"/>
                  </a:lnTo>
                  <a:cubicBezTo>
                    <a:pt x="1127" y="2658"/>
                    <a:pt x="1241" y="2727"/>
                    <a:pt x="1356" y="2727"/>
                  </a:cubicBezTo>
                  <a:cubicBezTo>
                    <a:pt x="1398" y="2727"/>
                    <a:pt x="1440" y="2718"/>
                    <a:pt x="1480" y="2698"/>
                  </a:cubicBezTo>
                  <a:cubicBezTo>
                    <a:pt x="1627" y="2624"/>
                    <a:pt x="1701" y="2439"/>
                    <a:pt x="1627" y="2291"/>
                  </a:cubicBezTo>
                  <a:lnTo>
                    <a:pt x="666" y="184"/>
                  </a:lnTo>
                  <a:cubicBezTo>
                    <a:pt x="616" y="58"/>
                    <a:pt x="513" y="0"/>
                    <a:pt x="3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1" name="Google Shape;3511;gcf195c7100_0_6907"/>
            <p:cNvSpPr/>
            <p:nvPr/>
          </p:nvSpPr>
          <p:spPr>
            <a:xfrm>
              <a:off x="5196825" y="3955100"/>
              <a:ext cx="80450" cy="159375"/>
            </a:xfrm>
            <a:custGeom>
              <a:rect b="b" l="l" r="r" t="t"/>
              <a:pathLst>
                <a:path extrusionOk="0" h="6375" w="3218">
                  <a:moveTo>
                    <a:pt x="377" y="1"/>
                  </a:moveTo>
                  <a:cubicBezTo>
                    <a:pt x="325" y="1"/>
                    <a:pt x="272" y="17"/>
                    <a:pt x="223" y="54"/>
                  </a:cubicBezTo>
                  <a:cubicBezTo>
                    <a:pt x="75" y="128"/>
                    <a:pt x="1" y="313"/>
                    <a:pt x="75" y="461"/>
                  </a:cubicBezTo>
                  <a:cubicBezTo>
                    <a:pt x="75" y="461"/>
                    <a:pt x="260" y="757"/>
                    <a:pt x="481" y="1200"/>
                  </a:cubicBezTo>
                  <a:cubicBezTo>
                    <a:pt x="851" y="1903"/>
                    <a:pt x="1369" y="2938"/>
                    <a:pt x="1812" y="3899"/>
                  </a:cubicBezTo>
                  <a:cubicBezTo>
                    <a:pt x="2034" y="4380"/>
                    <a:pt x="2256" y="4823"/>
                    <a:pt x="2367" y="5193"/>
                  </a:cubicBezTo>
                  <a:cubicBezTo>
                    <a:pt x="2441" y="5378"/>
                    <a:pt x="2515" y="5563"/>
                    <a:pt x="2552" y="5674"/>
                  </a:cubicBezTo>
                  <a:cubicBezTo>
                    <a:pt x="2589" y="5822"/>
                    <a:pt x="2589" y="5933"/>
                    <a:pt x="2589" y="5969"/>
                  </a:cubicBezTo>
                  <a:lnTo>
                    <a:pt x="2608" y="5974"/>
                  </a:lnTo>
                  <a:lnTo>
                    <a:pt x="2608" y="5974"/>
                  </a:lnTo>
                  <a:cubicBezTo>
                    <a:pt x="2560" y="6114"/>
                    <a:pt x="2602" y="6272"/>
                    <a:pt x="2737" y="6339"/>
                  </a:cubicBezTo>
                  <a:cubicBezTo>
                    <a:pt x="2795" y="6363"/>
                    <a:pt x="2854" y="6375"/>
                    <a:pt x="2909" y="6375"/>
                  </a:cubicBezTo>
                  <a:cubicBezTo>
                    <a:pt x="3027" y="6375"/>
                    <a:pt x="3130" y="6318"/>
                    <a:pt x="3180" y="6191"/>
                  </a:cubicBezTo>
                  <a:cubicBezTo>
                    <a:pt x="3217" y="6117"/>
                    <a:pt x="3217" y="6043"/>
                    <a:pt x="3217" y="5969"/>
                  </a:cubicBezTo>
                  <a:cubicBezTo>
                    <a:pt x="3217" y="5785"/>
                    <a:pt x="3180" y="5600"/>
                    <a:pt x="3106" y="5341"/>
                  </a:cubicBezTo>
                  <a:cubicBezTo>
                    <a:pt x="2848" y="4565"/>
                    <a:pt x="2219" y="3271"/>
                    <a:pt x="1665" y="2162"/>
                  </a:cubicBezTo>
                  <a:cubicBezTo>
                    <a:pt x="1110" y="1089"/>
                    <a:pt x="629" y="165"/>
                    <a:pt x="629" y="165"/>
                  </a:cubicBezTo>
                  <a:cubicBezTo>
                    <a:pt x="580" y="67"/>
                    <a:pt x="481" y="1"/>
                    <a:pt x="3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2" name="Google Shape;3512;gcf195c7100_0_6907"/>
            <p:cNvSpPr/>
            <p:nvPr/>
          </p:nvSpPr>
          <p:spPr>
            <a:xfrm>
              <a:off x="5292025" y="3860550"/>
              <a:ext cx="109100" cy="194575"/>
            </a:xfrm>
            <a:custGeom>
              <a:rect b="b" l="l" r="r" t="t"/>
              <a:pathLst>
                <a:path extrusionOk="0" h="7783" w="4364">
                  <a:moveTo>
                    <a:pt x="342" y="1"/>
                  </a:moveTo>
                  <a:cubicBezTo>
                    <a:pt x="285" y="1"/>
                    <a:pt x="229" y="21"/>
                    <a:pt x="186" y="65"/>
                  </a:cubicBezTo>
                  <a:cubicBezTo>
                    <a:pt x="38" y="139"/>
                    <a:pt x="1" y="324"/>
                    <a:pt x="75" y="472"/>
                  </a:cubicBezTo>
                  <a:cubicBezTo>
                    <a:pt x="112" y="472"/>
                    <a:pt x="334" y="805"/>
                    <a:pt x="666" y="1322"/>
                  </a:cubicBezTo>
                  <a:cubicBezTo>
                    <a:pt x="1184" y="2099"/>
                    <a:pt x="1960" y="3319"/>
                    <a:pt x="2626" y="4465"/>
                  </a:cubicBezTo>
                  <a:cubicBezTo>
                    <a:pt x="2958" y="5019"/>
                    <a:pt x="3254" y="5574"/>
                    <a:pt x="3439" y="6054"/>
                  </a:cubicBezTo>
                  <a:cubicBezTo>
                    <a:pt x="3661" y="6535"/>
                    <a:pt x="3772" y="6942"/>
                    <a:pt x="3772" y="7164"/>
                  </a:cubicBezTo>
                  <a:cubicBezTo>
                    <a:pt x="3772" y="7237"/>
                    <a:pt x="3735" y="7274"/>
                    <a:pt x="3735" y="7274"/>
                  </a:cubicBezTo>
                  <a:cubicBezTo>
                    <a:pt x="3661" y="7422"/>
                    <a:pt x="3661" y="7607"/>
                    <a:pt x="3809" y="7718"/>
                  </a:cubicBezTo>
                  <a:cubicBezTo>
                    <a:pt x="3867" y="7762"/>
                    <a:pt x="3931" y="7783"/>
                    <a:pt x="3994" y="7783"/>
                  </a:cubicBezTo>
                  <a:cubicBezTo>
                    <a:pt x="4091" y="7783"/>
                    <a:pt x="4185" y="7734"/>
                    <a:pt x="4252" y="7644"/>
                  </a:cubicBezTo>
                  <a:cubicBezTo>
                    <a:pt x="4363" y="7496"/>
                    <a:pt x="4363" y="7311"/>
                    <a:pt x="4363" y="7164"/>
                  </a:cubicBezTo>
                  <a:cubicBezTo>
                    <a:pt x="4363" y="6905"/>
                    <a:pt x="4326" y="6646"/>
                    <a:pt x="4215" y="6313"/>
                  </a:cubicBezTo>
                  <a:cubicBezTo>
                    <a:pt x="3809" y="5241"/>
                    <a:pt x="2922" y="3688"/>
                    <a:pt x="2108" y="2431"/>
                  </a:cubicBezTo>
                  <a:cubicBezTo>
                    <a:pt x="1332" y="1137"/>
                    <a:pt x="592" y="139"/>
                    <a:pt x="592" y="139"/>
                  </a:cubicBezTo>
                  <a:cubicBezTo>
                    <a:pt x="525" y="50"/>
                    <a:pt x="431" y="1"/>
                    <a:pt x="3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3" name="Google Shape;3513;gcf195c7100_0_6907"/>
            <p:cNvSpPr/>
            <p:nvPr/>
          </p:nvSpPr>
          <p:spPr>
            <a:xfrm>
              <a:off x="4678325" y="3645900"/>
              <a:ext cx="1122075" cy="752975"/>
            </a:xfrm>
            <a:custGeom>
              <a:rect b="b" l="l" r="r" t="t"/>
              <a:pathLst>
                <a:path extrusionOk="0" h="30119" w="44883">
                  <a:moveTo>
                    <a:pt x="25436" y="629"/>
                  </a:moveTo>
                  <a:cubicBezTo>
                    <a:pt x="25510" y="629"/>
                    <a:pt x="25732" y="702"/>
                    <a:pt x="26065" y="887"/>
                  </a:cubicBezTo>
                  <a:cubicBezTo>
                    <a:pt x="27211" y="1442"/>
                    <a:pt x="29355" y="2810"/>
                    <a:pt x="31610" y="4178"/>
                  </a:cubicBezTo>
                  <a:cubicBezTo>
                    <a:pt x="33902" y="5546"/>
                    <a:pt x="36269" y="6914"/>
                    <a:pt x="38006" y="7505"/>
                  </a:cubicBezTo>
                  <a:cubicBezTo>
                    <a:pt x="39855" y="8134"/>
                    <a:pt x="41518" y="8429"/>
                    <a:pt x="42664" y="8688"/>
                  </a:cubicBezTo>
                  <a:cubicBezTo>
                    <a:pt x="43219" y="8836"/>
                    <a:pt x="43663" y="8947"/>
                    <a:pt x="43958" y="9058"/>
                  </a:cubicBezTo>
                  <a:cubicBezTo>
                    <a:pt x="44106" y="9132"/>
                    <a:pt x="44180" y="9169"/>
                    <a:pt x="44217" y="9206"/>
                  </a:cubicBezTo>
                  <a:lnTo>
                    <a:pt x="44254" y="9243"/>
                  </a:lnTo>
                  <a:cubicBezTo>
                    <a:pt x="44217" y="9391"/>
                    <a:pt x="44143" y="9538"/>
                    <a:pt x="43958" y="9686"/>
                  </a:cubicBezTo>
                  <a:cubicBezTo>
                    <a:pt x="43441" y="10204"/>
                    <a:pt x="42073" y="10685"/>
                    <a:pt x="39929" y="10685"/>
                  </a:cubicBezTo>
                  <a:cubicBezTo>
                    <a:pt x="39263" y="10685"/>
                    <a:pt x="38228" y="10426"/>
                    <a:pt x="37045" y="10056"/>
                  </a:cubicBezTo>
                  <a:cubicBezTo>
                    <a:pt x="35344" y="9465"/>
                    <a:pt x="33348" y="8577"/>
                    <a:pt x="31795" y="7838"/>
                  </a:cubicBezTo>
                  <a:cubicBezTo>
                    <a:pt x="31019" y="7468"/>
                    <a:pt x="30353" y="7135"/>
                    <a:pt x="29873" y="6914"/>
                  </a:cubicBezTo>
                  <a:cubicBezTo>
                    <a:pt x="29392" y="6655"/>
                    <a:pt x="29096" y="6507"/>
                    <a:pt x="29096" y="6507"/>
                  </a:cubicBezTo>
                  <a:cubicBezTo>
                    <a:pt x="29057" y="6481"/>
                    <a:pt x="29013" y="6468"/>
                    <a:pt x="28968" y="6468"/>
                  </a:cubicBezTo>
                  <a:cubicBezTo>
                    <a:pt x="28885" y="6468"/>
                    <a:pt x="28798" y="6509"/>
                    <a:pt x="28727" y="6581"/>
                  </a:cubicBezTo>
                  <a:cubicBezTo>
                    <a:pt x="28653" y="6692"/>
                    <a:pt x="28616" y="6840"/>
                    <a:pt x="28727" y="6987"/>
                  </a:cubicBezTo>
                  <a:cubicBezTo>
                    <a:pt x="28727" y="6987"/>
                    <a:pt x="28948" y="7283"/>
                    <a:pt x="29318" y="7727"/>
                  </a:cubicBezTo>
                  <a:cubicBezTo>
                    <a:pt x="29836" y="8429"/>
                    <a:pt x="30612" y="9538"/>
                    <a:pt x="31241" y="10537"/>
                  </a:cubicBezTo>
                  <a:cubicBezTo>
                    <a:pt x="31573" y="11054"/>
                    <a:pt x="31869" y="11535"/>
                    <a:pt x="32091" y="11979"/>
                  </a:cubicBezTo>
                  <a:cubicBezTo>
                    <a:pt x="32276" y="12385"/>
                    <a:pt x="32387" y="12718"/>
                    <a:pt x="32387" y="12866"/>
                  </a:cubicBezTo>
                  <a:cubicBezTo>
                    <a:pt x="32239" y="13014"/>
                    <a:pt x="31832" y="13383"/>
                    <a:pt x="31204" y="13790"/>
                  </a:cubicBezTo>
                  <a:cubicBezTo>
                    <a:pt x="29392" y="15084"/>
                    <a:pt x="25991" y="17228"/>
                    <a:pt x="23514" y="18153"/>
                  </a:cubicBezTo>
                  <a:cubicBezTo>
                    <a:pt x="21924" y="18744"/>
                    <a:pt x="20593" y="19299"/>
                    <a:pt x="19558" y="19742"/>
                  </a:cubicBezTo>
                  <a:cubicBezTo>
                    <a:pt x="19003" y="19927"/>
                    <a:pt x="18560" y="20112"/>
                    <a:pt x="18227" y="20223"/>
                  </a:cubicBezTo>
                  <a:cubicBezTo>
                    <a:pt x="17923" y="20314"/>
                    <a:pt x="17694" y="20381"/>
                    <a:pt x="17540" y="20381"/>
                  </a:cubicBezTo>
                  <a:cubicBezTo>
                    <a:pt x="17506" y="20381"/>
                    <a:pt x="17477" y="20377"/>
                    <a:pt x="17450" y="20371"/>
                  </a:cubicBezTo>
                  <a:lnTo>
                    <a:pt x="17377" y="20371"/>
                  </a:lnTo>
                  <a:cubicBezTo>
                    <a:pt x="17303" y="20371"/>
                    <a:pt x="17266" y="20334"/>
                    <a:pt x="17192" y="20223"/>
                  </a:cubicBezTo>
                  <a:cubicBezTo>
                    <a:pt x="17155" y="20149"/>
                    <a:pt x="17118" y="20001"/>
                    <a:pt x="17118" y="19816"/>
                  </a:cubicBezTo>
                  <a:cubicBezTo>
                    <a:pt x="17118" y="19631"/>
                    <a:pt x="17155" y="19447"/>
                    <a:pt x="17192" y="19262"/>
                  </a:cubicBezTo>
                  <a:cubicBezTo>
                    <a:pt x="17266" y="19114"/>
                    <a:pt x="17340" y="19003"/>
                    <a:pt x="17377" y="18929"/>
                  </a:cubicBezTo>
                  <a:cubicBezTo>
                    <a:pt x="17820" y="18522"/>
                    <a:pt x="18634" y="17672"/>
                    <a:pt x="18634" y="17672"/>
                  </a:cubicBezTo>
                  <a:cubicBezTo>
                    <a:pt x="18744" y="17561"/>
                    <a:pt x="18781" y="17376"/>
                    <a:pt x="18671" y="17265"/>
                  </a:cubicBezTo>
                  <a:cubicBezTo>
                    <a:pt x="18606" y="17179"/>
                    <a:pt x="18515" y="17143"/>
                    <a:pt x="18429" y="17143"/>
                  </a:cubicBezTo>
                  <a:cubicBezTo>
                    <a:pt x="18368" y="17143"/>
                    <a:pt x="18310" y="17161"/>
                    <a:pt x="18264" y="17191"/>
                  </a:cubicBezTo>
                  <a:cubicBezTo>
                    <a:pt x="18264" y="17191"/>
                    <a:pt x="18227" y="17228"/>
                    <a:pt x="18116" y="17302"/>
                  </a:cubicBezTo>
                  <a:cubicBezTo>
                    <a:pt x="17857" y="17487"/>
                    <a:pt x="17081" y="18005"/>
                    <a:pt x="16267" y="18448"/>
                  </a:cubicBezTo>
                  <a:cubicBezTo>
                    <a:pt x="15861" y="18670"/>
                    <a:pt x="15417" y="18855"/>
                    <a:pt x="15010" y="19003"/>
                  </a:cubicBezTo>
                  <a:cubicBezTo>
                    <a:pt x="14604" y="19151"/>
                    <a:pt x="14197" y="19262"/>
                    <a:pt x="13938" y="19262"/>
                  </a:cubicBezTo>
                  <a:lnTo>
                    <a:pt x="12386" y="19262"/>
                  </a:lnTo>
                  <a:cubicBezTo>
                    <a:pt x="12312" y="19262"/>
                    <a:pt x="12238" y="19262"/>
                    <a:pt x="12201" y="19336"/>
                  </a:cubicBezTo>
                  <a:lnTo>
                    <a:pt x="703" y="29096"/>
                  </a:lnTo>
                  <a:lnTo>
                    <a:pt x="1463" y="20733"/>
                  </a:lnTo>
                  <a:lnTo>
                    <a:pt x="1463" y="20733"/>
                  </a:lnTo>
                  <a:cubicBezTo>
                    <a:pt x="2668" y="20238"/>
                    <a:pt x="8882" y="17544"/>
                    <a:pt x="12718" y="14308"/>
                  </a:cubicBezTo>
                  <a:cubicBezTo>
                    <a:pt x="14863" y="12533"/>
                    <a:pt x="17746" y="9095"/>
                    <a:pt x="20297" y="6100"/>
                  </a:cubicBezTo>
                  <a:cubicBezTo>
                    <a:pt x="21554" y="4584"/>
                    <a:pt x="22737" y="3216"/>
                    <a:pt x="23662" y="2181"/>
                  </a:cubicBezTo>
                  <a:cubicBezTo>
                    <a:pt x="24142" y="1701"/>
                    <a:pt x="24549" y="1294"/>
                    <a:pt x="24845" y="998"/>
                  </a:cubicBezTo>
                  <a:cubicBezTo>
                    <a:pt x="25029" y="850"/>
                    <a:pt x="25177" y="776"/>
                    <a:pt x="25251" y="702"/>
                  </a:cubicBezTo>
                  <a:lnTo>
                    <a:pt x="25399" y="629"/>
                  </a:lnTo>
                  <a:close/>
                  <a:moveTo>
                    <a:pt x="25436" y="0"/>
                  </a:moveTo>
                  <a:cubicBezTo>
                    <a:pt x="25251" y="0"/>
                    <a:pt x="25103" y="74"/>
                    <a:pt x="24956" y="185"/>
                  </a:cubicBezTo>
                  <a:cubicBezTo>
                    <a:pt x="24660" y="333"/>
                    <a:pt x="24364" y="629"/>
                    <a:pt x="23957" y="998"/>
                  </a:cubicBezTo>
                  <a:cubicBezTo>
                    <a:pt x="22626" y="2292"/>
                    <a:pt x="20556" y="4806"/>
                    <a:pt x="18412" y="7357"/>
                  </a:cubicBezTo>
                  <a:cubicBezTo>
                    <a:pt x="16267" y="9871"/>
                    <a:pt x="14012" y="12459"/>
                    <a:pt x="12349" y="13864"/>
                  </a:cubicBezTo>
                  <a:cubicBezTo>
                    <a:pt x="10278" y="15565"/>
                    <a:pt x="7431" y="17191"/>
                    <a:pt x="5139" y="18374"/>
                  </a:cubicBezTo>
                  <a:cubicBezTo>
                    <a:pt x="3956" y="18929"/>
                    <a:pt x="2958" y="19410"/>
                    <a:pt x="2219" y="19742"/>
                  </a:cubicBezTo>
                  <a:cubicBezTo>
                    <a:pt x="1849" y="19927"/>
                    <a:pt x="1553" y="20038"/>
                    <a:pt x="1368" y="20112"/>
                  </a:cubicBezTo>
                  <a:cubicBezTo>
                    <a:pt x="1146" y="20223"/>
                    <a:pt x="1036" y="20260"/>
                    <a:pt x="1036" y="20260"/>
                  </a:cubicBezTo>
                  <a:cubicBezTo>
                    <a:pt x="925" y="20297"/>
                    <a:pt x="851" y="20408"/>
                    <a:pt x="851" y="20519"/>
                  </a:cubicBezTo>
                  <a:lnTo>
                    <a:pt x="0" y="29798"/>
                  </a:lnTo>
                  <a:cubicBezTo>
                    <a:pt x="0" y="29909"/>
                    <a:pt x="74" y="30020"/>
                    <a:pt x="185" y="30094"/>
                  </a:cubicBezTo>
                  <a:cubicBezTo>
                    <a:pt x="231" y="30109"/>
                    <a:pt x="277" y="30118"/>
                    <a:pt x="323" y="30118"/>
                  </a:cubicBezTo>
                  <a:cubicBezTo>
                    <a:pt x="388" y="30118"/>
                    <a:pt x="453" y="30101"/>
                    <a:pt x="518" y="30057"/>
                  </a:cubicBezTo>
                  <a:lnTo>
                    <a:pt x="12520" y="19853"/>
                  </a:lnTo>
                  <a:lnTo>
                    <a:pt x="13938" y="19853"/>
                  </a:lnTo>
                  <a:cubicBezTo>
                    <a:pt x="14382" y="19853"/>
                    <a:pt x="14900" y="19705"/>
                    <a:pt x="15417" y="19521"/>
                  </a:cubicBezTo>
                  <a:cubicBezTo>
                    <a:pt x="15848" y="19342"/>
                    <a:pt x="16291" y="19118"/>
                    <a:pt x="16704" y="18890"/>
                  </a:cubicBezTo>
                  <a:lnTo>
                    <a:pt x="16704" y="18890"/>
                  </a:lnTo>
                  <a:cubicBezTo>
                    <a:pt x="16681" y="18950"/>
                    <a:pt x="16659" y="19012"/>
                    <a:pt x="16637" y="19077"/>
                  </a:cubicBezTo>
                  <a:cubicBezTo>
                    <a:pt x="16563" y="19299"/>
                    <a:pt x="16526" y="19558"/>
                    <a:pt x="16526" y="19816"/>
                  </a:cubicBezTo>
                  <a:cubicBezTo>
                    <a:pt x="16526" y="20038"/>
                    <a:pt x="16563" y="20297"/>
                    <a:pt x="16637" y="20519"/>
                  </a:cubicBezTo>
                  <a:cubicBezTo>
                    <a:pt x="16748" y="20741"/>
                    <a:pt x="16970" y="20925"/>
                    <a:pt x="17266" y="20999"/>
                  </a:cubicBezTo>
                  <a:lnTo>
                    <a:pt x="17450" y="20999"/>
                  </a:lnTo>
                  <a:cubicBezTo>
                    <a:pt x="17709" y="20999"/>
                    <a:pt x="18005" y="20925"/>
                    <a:pt x="18412" y="20815"/>
                  </a:cubicBezTo>
                  <a:cubicBezTo>
                    <a:pt x="19558" y="20445"/>
                    <a:pt x="21369" y="19631"/>
                    <a:pt x="23735" y="18744"/>
                  </a:cubicBezTo>
                  <a:cubicBezTo>
                    <a:pt x="25473" y="18079"/>
                    <a:pt x="27543" y="16933"/>
                    <a:pt x="29281" y="15823"/>
                  </a:cubicBezTo>
                  <a:cubicBezTo>
                    <a:pt x="30168" y="15269"/>
                    <a:pt x="30945" y="14751"/>
                    <a:pt x="31573" y="14308"/>
                  </a:cubicBezTo>
                  <a:cubicBezTo>
                    <a:pt x="32202" y="13864"/>
                    <a:pt x="32608" y="13531"/>
                    <a:pt x="32830" y="13309"/>
                  </a:cubicBezTo>
                  <a:cubicBezTo>
                    <a:pt x="32978" y="13199"/>
                    <a:pt x="33015" y="13014"/>
                    <a:pt x="33015" y="12866"/>
                  </a:cubicBezTo>
                  <a:cubicBezTo>
                    <a:pt x="33015" y="12644"/>
                    <a:pt x="32941" y="12385"/>
                    <a:pt x="32830" y="12126"/>
                  </a:cubicBezTo>
                  <a:cubicBezTo>
                    <a:pt x="32424" y="11165"/>
                    <a:pt x="31536" y="9834"/>
                    <a:pt x="30723" y="8651"/>
                  </a:cubicBezTo>
                  <a:cubicBezTo>
                    <a:pt x="30464" y="8287"/>
                    <a:pt x="30217" y="7945"/>
                    <a:pt x="30000" y="7648"/>
                  </a:cubicBezTo>
                  <a:lnTo>
                    <a:pt x="30000" y="7648"/>
                  </a:lnTo>
                  <a:cubicBezTo>
                    <a:pt x="30804" y="8046"/>
                    <a:pt x="31950" y="8602"/>
                    <a:pt x="33200" y="9169"/>
                  </a:cubicBezTo>
                  <a:cubicBezTo>
                    <a:pt x="34420" y="9686"/>
                    <a:pt x="35677" y="10241"/>
                    <a:pt x="36860" y="10611"/>
                  </a:cubicBezTo>
                  <a:cubicBezTo>
                    <a:pt x="38043" y="11017"/>
                    <a:pt x="39115" y="11313"/>
                    <a:pt x="39929" y="11313"/>
                  </a:cubicBezTo>
                  <a:cubicBezTo>
                    <a:pt x="41407" y="11313"/>
                    <a:pt x="42590" y="11091"/>
                    <a:pt x="43404" y="10759"/>
                  </a:cubicBezTo>
                  <a:cubicBezTo>
                    <a:pt x="43811" y="10574"/>
                    <a:pt x="44143" y="10389"/>
                    <a:pt x="44402" y="10167"/>
                  </a:cubicBezTo>
                  <a:cubicBezTo>
                    <a:pt x="44661" y="9908"/>
                    <a:pt x="44809" y="9649"/>
                    <a:pt x="44846" y="9354"/>
                  </a:cubicBezTo>
                  <a:lnTo>
                    <a:pt x="44883" y="9243"/>
                  </a:lnTo>
                  <a:cubicBezTo>
                    <a:pt x="44883" y="9058"/>
                    <a:pt x="44772" y="8873"/>
                    <a:pt x="44661" y="8762"/>
                  </a:cubicBezTo>
                  <a:cubicBezTo>
                    <a:pt x="44439" y="8577"/>
                    <a:pt x="44143" y="8466"/>
                    <a:pt x="43737" y="8318"/>
                  </a:cubicBezTo>
                  <a:cubicBezTo>
                    <a:pt x="42590" y="7986"/>
                    <a:pt x="40594" y="7727"/>
                    <a:pt x="38191" y="6914"/>
                  </a:cubicBezTo>
                  <a:cubicBezTo>
                    <a:pt x="36342" y="6285"/>
                    <a:pt x="33496" y="4621"/>
                    <a:pt x="30982" y="3069"/>
                  </a:cubicBezTo>
                  <a:cubicBezTo>
                    <a:pt x="29725" y="2292"/>
                    <a:pt x="28542" y="1553"/>
                    <a:pt x="27580" y="998"/>
                  </a:cubicBezTo>
                  <a:cubicBezTo>
                    <a:pt x="27100" y="739"/>
                    <a:pt x="26693" y="518"/>
                    <a:pt x="26323" y="333"/>
                  </a:cubicBezTo>
                  <a:cubicBezTo>
                    <a:pt x="25991" y="148"/>
                    <a:pt x="25732" y="37"/>
                    <a:pt x="254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4" name="Google Shape;3514;gcf195c7100_0_6907"/>
            <p:cNvSpPr/>
            <p:nvPr/>
          </p:nvSpPr>
          <p:spPr>
            <a:xfrm>
              <a:off x="3709700" y="2698525"/>
              <a:ext cx="1055525" cy="2070975"/>
            </a:xfrm>
            <a:custGeom>
              <a:rect b="b" l="l" r="r" t="t"/>
              <a:pathLst>
                <a:path extrusionOk="0" h="82839" w="42221">
                  <a:moveTo>
                    <a:pt x="21776" y="0"/>
                  </a:moveTo>
                  <a:cubicBezTo>
                    <a:pt x="20667" y="0"/>
                    <a:pt x="18966" y="850"/>
                    <a:pt x="18707" y="4658"/>
                  </a:cubicBezTo>
                  <a:cubicBezTo>
                    <a:pt x="18412" y="8429"/>
                    <a:pt x="0" y="79376"/>
                    <a:pt x="0" y="81188"/>
                  </a:cubicBezTo>
                  <a:cubicBezTo>
                    <a:pt x="0" y="82197"/>
                    <a:pt x="872" y="82839"/>
                    <a:pt x="3134" y="82839"/>
                  </a:cubicBezTo>
                  <a:cubicBezTo>
                    <a:pt x="4932" y="82839"/>
                    <a:pt x="7609" y="82433"/>
                    <a:pt x="11424" y="81483"/>
                  </a:cubicBezTo>
                  <a:cubicBezTo>
                    <a:pt x="18707" y="79672"/>
                    <a:pt x="40335" y="72352"/>
                    <a:pt x="40335" y="72352"/>
                  </a:cubicBezTo>
                  <a:lnTo>
                    <a:pt x="42221" y="57009"/>
                  </a:lnTo>
                  <a:lnTo>
                    <a:pt x="19669" y="61519"/>
                  </a:lnTo>
                  <a:lnTo>
                    <a:pt x="30649" y="29355"/>
                  </a:lnTo>
                  <a:lnTo>
                    <a:pt x="27543" y="444"/>
                  </a:lnTo>
                  <a:cubicBezTo>
                    <a:pt x="27543" y="444"/>
                    <a:pt x="22922" y="0"/>
                    <a:pt x="217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5" name="Google Shape;3515;gcf195c7100_0_6907"/>
            <p:cNvSpPr/>
            <p:nvPr/>
          </p:nvSpPr>
          <p:spPr>
            <a:xfrm>
              <a:off x="3709700" y="3396325"/>
              <a:ext cx="1024100" cy="1373175"/>
            </a:xfrm>
            <a:custGeom>
              <a:rect b="b" l="l" r="r" t="t"/>
              <a:pathLst>
                <a:path extrusionOk="0" h="54927" w="40964">
                  <a:moveTo>
                    <a:pt x="13199" y="1"/>
                  </a:moveTo>
                  <a:cubicBezTo>
                    <a:pt x="7690" y="22109"/>
                    <a:pt x="0" y="52093"/>
                    <a:pt x="0" y="53276"/>
                  </a:cubicBezTo>
                  <a:cubicBezTo>
                    <a:pt x="0" y="54285"/>
                    <a:pt x="872" y="54927"/>
                    <a:pt x="3134" y="54927"/>
                  </a:cubicBezTo>
                  <a:cubicBezTo>
                    <a:pt x="4932" y="54927"/>
                    <a:pt x="7609" y="54521"/>
                    <a:pt x="11424" y="53571"/>
                  </a:cubicBezTo>
                  <a:cubicBezTo>
                    <a:pt x="18707" y="51760"/>
                    <a:pt x="40335" y="44440"/>
                    <a:pt x="40335" y="44440"/>
                  </a:cubicBezTo>
                  <a:lnTo>
                    <a:pt x="40964" y="39301"/>
                  </a:lnTo>
                  <a:lnTo>
                    <a:pt x="40964" y="39301"/>
                  </a:lnTo>
                  <a:cubicBezTo>
                    <a:pt x="39374" y="39744"/>
                    <a:pt x="14197" y="46510"/>
                    <a:pt x="9391" y="48100"/>
                  </a:cubicBezTo>
                  <a:cubicBezTo>
                    <a:pt x="8943" y="48249"/>
                    <a:pt x="8622" y="48317"/>
                    <a:pt x="8405" y="48317"/>
                  </a:cubicBezTo>
                  <a:cubicBezTo>
                    <a:pt x="7334" y="48317"/>
                    <a:pt x="8820" y="46661"/>
                    <a:pt x="10204" y="45031"/>
                  </a:cubicBezTo>
                  <a:cubicBezTo>
                    <a:pt x="11587" y="43400"/>
                    <a:pt x="12868" y="41769"/>
                    <a:pt x="11502" y="41769"/>
                  </a:cubicBezTo>
                  <a:cubicBezTo>
                    <a:pt x="11444" y="41769"/>
                    <a:pt x="11381" y="41772"/>
                    <a:pt x="11313" y="41778"/>
                  </a:cubicBezTo>
                  <a:cubicBezTo>
                    <a:pt x="7764" y="42037"/>
                    <a:pt x="3623" y="46991"/>
                    <a:pt x="3623" y="46991"/>
                  </a:cubicBezTo>
                  <a:lnTo>
                    <a:pt x="1319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6" name="Google Shape;3516;gcf195c7100_0_6907"/>
            <p:cNvSpPr/>
            <p:nvPr/>
          </p:nvSpPr>
          <p:spPr>
            <a:xfrm>
              <a:off x="3718000" y="3645900"/>
              <a:ext cx="1007475" cy="1115600"/>
            </a:xfrm>
            <a:custGeom>
              <a:rect b="b" l="l" r="r" t="t"/>
              <a:pathLst>
                <a:path extrusionOk="0" h="44624" w="40299">
                  <a:moveTo>
                    <a:pt x="10685" y="0"/>
                  </a:moveTo>
                  <a:cubicBezTo>
                    <a:pt x="8134" y="10241"/>
                    <a:pt x="5399" y="20925"/>
                    <a:pt x="3365" y="29170"/>
                  </a:cubicBezTo>
                  <a:cubicBezTo>
                    <a:pt x="1591" y="36268"/>
                    <a:pt x="297" y="41555"/>
                    <a:pt x="38" y="42997"/>
                  </a:cubicBezTo>
                  <a:cubicBezTo>
                    <a:pt x="1" y="43145"/>
                    <a:pt x="1" y="43293"/>
                    <a:pt x="1" y="43293"/>
                  </a:cubicBezTo>
                  <a:cubicBezTo>
                    <a:pt x="1" y="43515"/>
                    <a:pt x="38" y="43662"/>
                    <a:pt x="112" y="43847"/>
                  </a:cubicBezTo>
                  <a:cubicBezTo>
                    <a:pt x="223" y="43995"/>
                    <a:pt x="334" y="44106"/>
                    <a:pt x="555" y="44217"/>
                  </a:cubicBezTo>
                  <a:cubicBezTo>
                    <a:pt x="962" y="44476"/>
                    <a:pt x="1702" y="44624"/>
                    <a:pt x="2774" y="44624"/>
                  </a:cubicBezTo>
                  <a:cubicBezTo>
                    <a:pt x="4548" y="44624"/>
                    <a:pt x="7210" y="44217"/>
                    <a:pt x="11018" y="43293"/>
                  </a:cubicBezTo>
                  <a:cubicBezTo>
                    <a:pt x="17377" y="41703"/>
                    <a:pt x="34716" y="35899"/>
                    <a:pt x="38968" y="34457"/>
                  </a:cubicBezTo>
                  <a:cubicBezTo>
                    <a:pt x="39301" y="34346"/>
                    <a:pt x="39559" y="34272"/>
                    <a:pt x="39707" y="34235"/>
                  </a:cubicBezTo>
                  <a:lnTo>
                    <a:pt x="40299" y="29429"/>
                  </a:lnTo>
                  <a:lnTo>
                    <a:pt x="40299" y="29429"/>
                  </a:lnTo>
                  <a:cubicBezTo>
                    <a:pt x="36972" y="30316"/>
                    <a:pt x="13680" y="36564"/>
                    <a:pt x="9059" y="38117"/>
                  </a:cubicBezTo>
                  <a:cubicBezTo>
                    <a:pt x="8615" y="38265"/>
                    <a:pt x="8282" y="38339"/>
                    <a:pt x="8061" y="38339"/>
                  </a:cubicBezTo>
                  <a:cubicBezTo>
                    <a:pt x="7839" y="38339"/>
                    <a:pt x="7728" y="38228"/>
                    <a:pt x="7728" y="38080"/>
                  </a:cubicBezTo>
                  <a:cubicBezTo>
                    <a:pt x="7728" y="37525"/>
                    <a:pt x="8800" y="36305"/>
                    <a:pt x="9872" y="35048"/>
                  </a:cubicBezTo>
                  <a:cubicBezTo>
                    <a:pt x="10833" y="33902"/>
                    <a:pt x="11758" y="32756"/>
                    <a:pt x="11758" y="32165"/>
                  </a:cubicBezTo>
                  <a:cubicBezTo>
                    <a:pt x="11758" y="31943"/>
                    <a:pt x="11573" y="31795"/>
                    <a:pt x="11166" y="31795"/>
                  </a:cubicBezTo>
                  <a:lnTo>
                    <a:pt x="10981" y="31795"/>
                  </a:lnTo>
                  <a:cubicBezTo>
                    <a:pt x="7432" y="32054"/>
                    <a:pt x="3291" y="37008"/>
                    <a:pt x="3291" y="37008"/>
                  </a:cubicBezTo>
                  <a:lnTo>
                    <a:pt x="1083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7" name="Google Shape;3517;gcf195c7100_0_6907"/>
            <p:cNvSpPr/>
            <p:nvPr/>
          </p:nvSpPr>
          <p:spPr>
            <a:xfrm>
              <a:off x="3702300" y="2691125"/>
              <a:ext cx="1071250" cy="2086100"/>
            </a:xfrm>
            <a:custGeom>
              <a:rect b="b" l="l" r="r" t="t"/>
              <a:pathLst>
                <a:path extrusionOk="0" h="83444" w="42850">
                  <a:moveTo>
                    <a:pt x="22072" y="0"/>
                  </a:moveTo>
                  <a:cubicBezTo>
                    <a:pt x="21443" y="0"/>
                    <a:pt x="20630" y="259"/>
                    <a:pt x="20002" y="998"/>
                  </a:cubicBezTo>
                  <a:cubicBezTo>
                    <a:pt x="19336" y="1775"/>
                    <a:pt x="18818" y="2995"/>
                    <a:pt x="18671" y="4917"/>
                  </a:cubicBezTo>
                  <a:cubicBezTo>
                    <a:pt x="18671" y="5139"/>
                    <a:pt x="18597" y="5620"/>
                    <a:pt x="18449" y="6359"/>
                  </a:cubicBezTo>
                  <a:cubicBezTo>
                    <a:pt x="17303" y="11794"/>
                    <a:pt x="12718" y="30131"/>
                    <a:pt x="8393" y="47323"/>
                  </a:cubicBezTo>
                  <a:cubicBezTo>
                    <a:pt x="6211" y="55937"/>
                    <a:pt x="4141" y="64218"/>
                    <a:pt x="2588" y="70503"/>
                  </a:cubicBezTo>
                  <a:cubicBezTo>
                    <a:pt x="1812" y="73646"/>
                    <a:pt x="1147" y="76271"/>
                    <a:pt x="703" y="78156"/>
                  </a:cubicBezTo>
                  <a:cubicBezTo>
                    <a:pt x="481" y="79081"/>
                    <a:pt x="296" y="79857"/>
                    <a:pt x="185" y="80412"/>
                  </a:cubicBezTo>
                  <a:cubicBezTo>
                    <a:pt x="148" y="80707"/>
                    <a:pt x="74" y="80929"/>
                    <a:pt x="74" y="81114"/>
                  </a:cubicBezTo>
                  <a:cubicBezTo>
                    <a:pt x="37" y="81262"/>
                    <a:pt x="0" y="81373"/>
                    <a:pt x="0" y="81484"/>
                  </a:cubicBezTo>
                  <a:cubicBezTo>
                    <a:pt x="0" y="81779"/>
                    <a:pt x="74" y="82075"/>
                    <a:pt x="222" y="82334"/>
                  </a:cubicBezTo>
                  <a:cubicBezTo>
                    <a:pt x="444" y="82704"/>
                    <a:pt x="814" y="83000"/>
                    <a:pt x="1331" y="83184"/>
                  </a:cubicBezTo>
                  <a:cubicBezTo>
                    <a:pt x="1886" y="83369"/>
                    <a:pt x="2551" y="83443"/>
                    <a:pt x="3402" y="83443"/>
                  </a:cubicBezTo>
                  <a:cubicBezTo>
                    <a:pt x="5250" y="83443"/>
                    <a:pt x="7949" y="83037"/>
                    <a:pt x="11794" y="82075"/>
                  </a:cubicBezTo>
                  <a:cubicBezTo>
                    <a:pt x="19114" y="80227"/>
                    <a:pt x="40705" y="72943"/>
                    <a:pt x="40705" y="72943"/>
                  </a:cubicBezTo>
                  <a:cubicBezTo>
                    <a:pt x="40816" y="72907"/>
                    <a:pt x="40927" y="72796"/>
                    <a:pt x="40927" y="72685"/>
                  </a:cubicBezTo>
                  <a:lnTo>
                    <a:pt x="42849" y="57342"/>
                  </a:lnTo>
                  <a:cubicBezTo>
                    <a:pt x="42849" y="57231"/>
                    <a:pt x="42812" y="57157"/>
                    <a:pt x="42738" y="57083"/>
                  </a:cubicBezTo>
                  <a:cubicBezTo>
                    <a:pt x="42684" y="57029"/>
                    <a:pt x="42610" y="56995"/>
                    <a:pt x="42546" y="56995"/>
                  </a:cubicBezTo>
                  <a:cubicBezTo>
                    <a:pt x="42522" y="56995"/>
                    <a:pt x="42499" y="56999"/>
                    <a:pt x="42480" y="57009"/>
                  </a:cubicBezTo>
                  <a:lnTo>
                    <a:pt x="20445" y="61409"/>
                  </a:lnTo>
                  <a:lnTo>
                    <a:pt x="31204" y="29762"/>
                  </a:lnTo>
                  <a:cubicBezTo>
                    <a:pt x="31278" y="29614"/>
                    <a:pt x="31204" y="29429"/>
                    <a:pt x="31019" y="29355"/>
                  </a:cubicBezTo>
                  <a:cubicBezTo>
                    <a:pt x="30994" y="29349"/>
                    <a:pt x="30968" y="29346"/>
                    <a:pt x="30943" y="29346"/>
                  </a:cubicBezTo>
                  <a:cubicBezTo>
                    <a:pt x="30813" y="29346"/>
                    <a:pt x="30680" y="29423"/>
                    <a:pt x="30649" y="29577"/>
                  </a:cubicBezTo>
                  <a:lnTo>
                    <a:pt x="19669" y="61741"/>
                  </a:lnTo>
                  <a:cubicBezTo>
                    <a:pt x="19632" y="61815"/>
                    <a:pt x="19669" y="61963"/>
                    <a:pt x="19743" y="62037"/>
                  </a:cubicBezTo>
                  <a:cubicBezTo>
                    <a:pt x="19797" y="62091"/>
                    <a:pt x="19871" y="62126"/>
                    <a:pt x="19950" y="62126"/>
                  </a:cubicBezTo>
                  <a:cubicBezTo>
                    <a:pt x="19979" y="62126"/>
                    <a:pt x="20009" y="62121"/>
                    <a:pt x="20038" y="62111"/>
                  </a:cubicBezTo>
                  <a:lnTo>
                    <a:pt x="42184" y="57675"/>
                  </a:lnTo>
                  <a:lnTo>
                    <a:pt x="40323" y="72417"/>
                  </a:lnTo>
                  <a:lnTo>
                    <a:pt x="40323" y="72417"/>
                  </a:lnTo>
                  <a:cubicBezTo>
                    <a:pt x="40166" y="72467"/>
                    <a:pt x="39920" y="72546"/>
                    <a:pt x="39596" y="72648"/>
                  </a:cubicBezTo>
                  <a:cubicBezTo>
                    <a:pt x="35344" y="74090"/>
                    <a:pt x="18005" y="79894"/>
                    <a:pt x="11646" y="81484"/>
                  </a:cubicBezTo>
                  <a:cubicBezTo>
                    <a:pt x="7838" y="82408"/>
                    <a:pt x="5176" y="82815"/>
                    <a:pt x="3402" y="82815"/>
                  </a:cubicBezTo>
                  <a:cubicBezTo>
                    <a:pt x="2330" y="82815"/>
                    <a:pt x="1590" y="82667"/>
                    <a:pt x="1183" y="82408"/>
                  </a:cubicBezTo>
                  <a:cubicBezTo>
                    <a:pt x="962" y="82297"/>
                    <a:pt x="851" y="82186"/>
                    <a:pt x="740" y="82038"/>
                  </a:cubicBezTo>
                  <a:cubicBezTo>
                    <a:pt x="666" y="81853"/>
                    <a:pt x="629" y="81706"/>
                    <a:pt x="629" y="81484"/>
                  </a:cubicBezTo>
                  <a:cubicBezTo>
                    <a:pt x="629" y="81484"/>
                    <a:pt x="629" y="81336"/>
                    <a:pt x="666" y="81188"/>
                  </a:cubicBezTo>
                  <a:cubicBezTo>
                    <a:pt x="925" y="79746"/>
                    <a:pt x="2219" y="74459"/>
                    <a:pt x="3993" y="67361"/>
                  </a:cubicBezTo>
                  <a:cubicBezTo>
                    <a:pt x="6655" y="56676"/>
                    <a:pt x="10426" y="41777"/>
                    <a:pt x="13569" y="29207"/>
                  </a:cubicBezTo>
                  <a:cubicBezTo>
                    <a:pt x="15121" y="22922"/>
                    <a:pt x="16526" y="17229"/>
                    <a:pt x="17561" y="12903"/>
                  </a:cubicBezTo>
                  <a:cubicBezTo>
                    <a:pt x="18079" y="10759"/>
                    <a:pt x="18486" y="8947"/>
                    <a:pt x="18781" y="7616"/>
                  </a:cubicBezTo>
                  <a:cubicBezTo>
                    <a:pt x="19077" y="6248"/>
                    <a:pt x="19262" y="5361"/>
                    <a:pt x="19299" y="4954"/>
                  </a:cubicBezTo>
                  <a:cubicBezTo>
                    <a:pt x="19447" y="3106"/>
                    <a:pt x="19928" y="2034"/>
                    <a:pt x="20445" y="1405"/>
                  </a:cubicBezTo>
                  <a:cubicBezTo>
                    <a:pt x="21000" y="777"/>
                    <a:pt x="21591" y="629"/>
                    <a:pt x="22072" y="629"/>
                  </a:cubicBezTo>
                  <a:cubicBezTo>
                    <a:pt x="22626" y="629"/>
                    <a:pt x="24068" y="740"/>
                    <a:pt x="25362" y="814"/>
                  </a:cubicBezTo>
                  <a:cubicBezTo>
                    <a:pt x="26656" y="925"/>
                    <a:pt x="27802" y="1035"/>
                    <a:pt x="27802" y="1035"/>
                  </a:cubicBezTo>
                  <a:cubicBezTo>
                    <a:pt x="27822" y="1039"/>
                    <a:pt x="27841" y="1041"/>
                    <a:pt x="27859" y="1041"/>
                  </a:cubicBezTo>
                  <a:cubicBezTo>
                    <a:pt x="28017" y="1041"/>
                    <a:pt x="28135" y="909"/>
                    <a:pt x="28135" y="777"/>
                  </a:cubicBezTo>
                  <a:cubicBezTo>
                    <a:pt x="28172" y="592"/>
                    <a:pt x="28024" y="444"/>
                    <a:pt x="27876" y="444"/>
                  </a:cubicBezTo>
                  <a:cubicBezTo>
                    <a:pt x="27876" y="444"/>
                    <a:pt x="26693" y="333"/>
                    <a:pt x="25399" y="222"/>
                  </a:cubicBezTo>
                  <a:cubicBezTo>
                    <a:pt x="24105" y="111"/>
                    <a:pt x="22663" y="0"/>
                    <a:pt x="220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8" name="Google Shape;3518;gcf195c7100_0_6907"/>
            <p:cNvSpPr/>
            <p:nvPr/>
          </p:nvSpPr>
          <p:spPr>
            <a:xfrm>
              <a:off x="4389950" y="3681000"/>
              <a:ext cx="277300" cy="403025"/>
            </a:xfrm>
            <a:custGeom>
              <a:rect b="b" l="l" r="r" t="t"/>
              <a:pathLst>
                <a:path extrusionOk="0" h="16121" w="11092">
                  <a:moveTo>
                    <a:pt x="1258" y="1"/>
                  </a:moveTo>
                  <a:lnTo>
                    <a:pt x="1" y="15713"/>
                  </a:lnTo>
                  <a:lnTo>
                    <a:pt x="10130" y="16120"/>
                  </a:lnTo>
                  <a:lnTo>
                    <a:pt x="11092" y="851"/>
                  </a:lnTo>
                  <a:lnTo>
                    <a:pt x="125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9" name="Google Shape;3519;gcf195c7100_0_6907"/>
            <p:cNvSpPr/>
            <p:nvPr/>
          </p:nvSpPr>
          <p:spPr>
            <a:xfrm>
              <a:off x="4381625" y="3673250"/>
              <a:ext cx="293950" cy="419075"/>
            </a:xfrm>
            <a:custGeom>
              <a:rect b="b" l="l" r="r" t="t"/>
              <a:pathLst>
                <a:path extrusionOk="0" h="16763" w="11758">
                  <a:moveTo>
                    <a:pt x="1864" y="633"/>
                  </a:moveTo>
                  <a:lnTo>
                    <a:pt x="11092" y="1420"/>
                  </a:lnTo>
                  <a:lnTo>
                    <a:pt x="10205" y="16134"/>
                  </a:lnTo>
                  <a:lnTo>
                    <a:pt x="666" y="15728"/>
                  </a:lnTo>
                  <a:lnTo>
                    <a:pt x="1864" y="633"/>
                  </a:lnTo>
                  <a:close/>
                  <a:moveTo>
                    <a:pt x="1562" y="1"/>
                  </a:moveTo>
                  <a:cubicBezTo>
                    <a:pt x="1499" y="1"/>
                    <a:pt x="1433" y="35"/>
                    <a:pt x="1406" y="89"/>
                  </a:cubicBezTo>
                  <a:cubicBezTo>
                    <a:pt x="1332" y="126"/>
                    <a:pt x="1295" y="200"/>
                    <a:pt x="1295" y="274"/>
                  </a:cubicBezTo>
                  <a:lnTo>
                    <a:pt x="38" y="16023"/>
                  </a:lnTo>
                  <a:cubicBezTo>
                    <a:pt x="1" y="16097"/>
                    <a:pt x="38" y="16171"/>
                    <a:pt x="112" y="16245"/>
                  </a:cubicBezTo>
                  <a:cubicBezTo>
                    <a:pt x="149" y="16319"/>
                    <a:pt x="223" y="16356"/>
                    <a:pt x="334" y="16356"/>
                  </a:cubicBezTo>
                  <a:lnTo>
                    <a:pt x="10463" y="16763"/>
                  </a:lnTo>
                  <a:cubicBezTo>
                    <a:pt x="10648" y="16763"/>
                    <a:pt x="10759" y="16615"/>
                    <a:pt x="10796" y="16467"/>
                  </a:cubicBezTo>
                  <a:lnTo>
                    <a:pt x="11720" y="1161"/>
                  </a:lnTo>
                  <a:cubicBezTo>
                    <a:pt x="11757" y="1013"/>
                    <a:pt x="11610" y="865"/>
                    <a:pt x="11462" y="829"/>
                  </a:cubicBezTo>
                  <a:lnTo>
                    <a:pt x="1628" y="15"/>
                  </a:lnTo>
                  <a:cubicBezTo>
                    <a:pt x="1608" y="5"/>
                    <a:pt x="1585" y="1"/>
                    <a:pt x="156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0" name="Google Shape;3520;gcf195c7100_0_6907"/>
            <p:cNvSpPr/>
            <p:nvPr/>
          </p:nvSpPr>
          <p:spPr>
            <a:xfrm>
              <a:off x="4512875" y="3582125"/>
              <a:ext cx="70275" cy="158075"/>
            </a:xfrm>
            <a:custGeom>
              <a:rect b="b" l="l" r="r" t="t"/>
              <a:pathLst>
                <a:path extrusionOk="0" h="6323" w="2811">
                  <a:moveTo>
                    <a:pt x="149" y="0"/>
                  </a:moveTo>
                  <a:lnTo>
                    <a:pt x="1" y="6174"/>
                  </a:lnTo>
                  <a:lnTo>
                    <a:pt x="2663" y="6322"/>
                  </a:lnTo>
                  <a:lnTo>
                    <a:pt x="281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1" name="Google Shape;3521;gcf195c7100_0_6907"/>
            <p:cNvSpPr/>
            <p:nvPr/>
          </p:nvSpPr>
          <p:spPr>
            <a:xfrm>
              <a:off x="4505475" y="3574725"/>
              <a:ext cx="85075" cy="172850"/>
            </a:xfrm>
            <a:custGeom>
              <a:rect b="b" l="l" r="r" t="t"/>
              <a:pathLst>
                <a:path extrusionOk="0" h="6914" w="3403">
                  <a:moveTo>
                    <a:pt x="2774" y="592"/>
                  </a:moveTo>
                  <a:lnTo>
                    <a:pt x="2663" y="6285"/>
                  </a:lnTo>
                  <a:lnTo>
                    <a:pt x="629" y="6174"/>
                  </a:lnTo>
                  <a:lnTo>
                    <a:pt x="735" y="592"/>
                  </a:lnTo>
                  <a:close/>
                  <a:moveTo>
                    <a:pt x="445" y="0"/>
                  </a:moveTo>
                  <a:cubicBezTo>
                    <a:pt x="260" y="0"/>
                    <a:pt x="149" y="111"/>
                    <a:pt x="149" y="296"/>
                  </a:cubicBezTo>
                  <a:lnTo>
                    <a:pt x="1" y="6470"/>
                  </a:lnTo>
                  <a:cubicBezTo>
                    <a:pt x="1" y="6618"/>
                    <a:pt x="112" y="6766"/>
                    <a:pt x="297" y="6766"/>
                  </a:cubicBezTo>
                  <a:lnTo>
                    <a:pt x="2959" y="6914"/>
                  </a:lnTo>
                  <a:cubicBezTo>
                    <a:pt x="3032" y="6914"/>
                    <a:pt x="3106" y="6877"/>
                    <a:pt x="3180" y="6840"/>
                  </a:cubicBezTo>
                  <a:cubicBezTo>
                    <a:pt x="3254" y="6766"/>
                    <a:pt x="3254" y="6692"/>
                    <a:pt x="3291" y="6618"/>
                  </a:cubicBezTo>
                  <a:lnTo>
                    <a:pt x="3402" y="296"/>
                  </a:lnTo>
                  <a:cubicBezTo>
                    <a:pt x="3402" y="222"/>
                    <a:pt x="3402" y="148"/>
                    <a:pt x="3328" y="74"/>
                  </a:cubicBezTo>
                  <a:cubicBezTo>
                    <a:pt x="3254" y="0"/>
                    <a:pt x="3180" y="0"/>
                    <a:pt x="31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2" name="Google Shape;3522;gcf195c7100_0_6907"/>
            <p:cNvSpPr/>
            <p:nvPr/>
          </p:nvSpPr>
          <p:spPr>
            <a:xfrm>
              <a:off x="5426975" y="3461900"/>
              <a:ext cx="1298625" cy="1073150"/>
            </a:xfrm>
            <a:custGeom>
              <a:rect b="b" l="l" r="r" t="t"/>
              <a:pathLst>
                <a:path extrusionOk="0" h="42926" w="51945">
                  <a:moveTo>
                    <a:pt x="19915" y="0"/>
                  </a:moveTo>
                  <a:cubicBezTo>
                    <a:pt x="19319" y="0"/>
                    <a:pt x="18770" y="363"/>
                    <a:pt x="18523" y="927"/>
                  </a:cubicBezTo>
                  <a:lnTo>
                    <a:pt x="481" y="40412"/>
                  </a:lnTo>
                  <a:cubicBezTo>
                    <a:pt x="1" y="41447"/>
                    <a:pt x="740" y="42667"/>
                    <a:pt x="1886" y="42667"/>
                  </a:cubicBezTo>
                  <a:lnTo>
                    <a:pt x="31167" y="42926"/>
                  </a:lnTo>
                  <a:cubicBezTo>
                    <a:pt x="31758" y="42926"/>
                    <a:pt x="32350" y="42593"/>
                    <a:pt x="32609" y="42039"/>
                  </a:cubicBezTo>
                  <a:lnTo>
                    <a:pt x="51464" y="3145"/>
                  </a:lnTo>
                  <a:cubicBezTo>
                    <a:pt x="51944" y="2110"/>
                    <a:pt x="51205" y="890"/>
                    <a:pt x="50059" y="853"/>
                  </a:cubicBezTo>
                  <a:lnTo>
                    <a:pt x="20002" y="3"/>
                  </a:lnTo>
                  <a:cubicBezTo>
                    <a:pt x="19973" y="1"/>
                    <a:pt x="19944" y="0"/>
                    <a:pt x="199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3" name="Google Shape;3523;gcf195c7100_0_6907"/>
            <p:cNvSpPr/>
            <p:nvPr/>
          </p:nvSpPr>
          <p:spPr>
            <a:xfrm>
              <a:off x="5426975" y="3453650"/>
              <a:ext cx="1297700" cy="1088800"/>
            </a:xfrm>
            <a:custGeom>
              <a:rect b="b" l="l" r="r" t="t"/>
              <a:pathLst>
                <a:path extrusionOk="0" h="43552" w="51908">
                  <a:moveTo>
                    <a:pt x="20002" y="629"/>
                  </a:moveTo>
                  <a:lnTo>
                    <a:pt x="50059" y="1516"/>
                  </a:lnTo>
                  <a:cubicBezTo>
                    <a:pt x="50798" y="1516"/>
                    <a:pt x="51316" y="2144"/>
                    <a:pt x="51316" y="2810"/>
                  </a:cubicBezTo>
                  <a:cubicBezTo>
                    <a:pt x="51316" y="2995"/>
                    <a:pt x="51279" y="3180"/>
                    <a:pt x="51168" y="3364"/>
                  </a:cubicBezTo>
                  <a:lnTo>
                    <a:pt x="32313" y="42221"/>
                  </a:lnTo>
                  <a:cubicBezTo>
                    <a:pt x="32128" y="42664"/>
                    <a:pt x="31647" y="42960"/>
                    <a:pt x="31167" y="42960"/>
                  </a:cubicBezTo>
                  <a:lnTo>
                    <a:pt x="1886" y="42701"/>
                  </a:lnTo>
                  <a:cubicBezTo>
                    <a:pt x="1147" y="42701"/>
                    <a:pt x="629" y="42073"/>
                    <a:pt x="629" y="41407"/>
                  </a:cubicBezTo>
                  <a:cubicBezTo>
                    <a:pt x="629" y="41222"/>
                    <a:pt x="666" y="41038"/>
                    <a:pt x="740" y="40890"/>
                  </a:cubicBezTo>
                  <a:lnTo>
                    <a:pt x="18819" y="1368"/>
                  </a:lnTo>
                  <a:cubicBezTo>
                    <a:pt x="19003" y="924"/>
                    <a:pt x="19484" y="629"/>
                    <a:pt x="19965" y="629"/>
                  </a:cubicBezTo>
                  <a:close/>
                  <a:moveTo>
                    <a:pt x="19965" y="0"/>
                  </a:moveTo>
                  <a:cubicBezTo>
                    <a:pt x="19225" y="0"/>
                    <a:pt x="18560" y="444"/>
                    <a:pt x="18227" y="1109"/>
                  </a:cubicBezTo>
                  <a:lnTo>
                    <a:pt x="185" y="40631"/>
                  </a:lnTo>
                  <a:cubicBezTo>
                    <a:pt x="74" y="40890"/>
                    <a:pt x="1" y="41149"/>
                    <a:pt x="1" y="41407"/>
                  </a:cubicBezTo>
                  <a:cubicBezTo>
                    <a:pt x="1" y="42406"/>
                    <a:pt x="814" y="43293"/>
                    <a:pt x="1886" y="43293"/>
                  </a:cubicBezTo>
                  <a:lnTo>
                    <a:pt x="31167" y="43552"/>
                  </a:lnTo>
                  <a:cubicBezTo>
                    <a:pt x="31906" y="43552"/>
                    <a:pt x="32572" y="43145"/>
                    <a:pt x="32867" y="42479"/>
                  </a:cubicBezTo>
                  <a:lnTo>
                    <a:pt x="51722" y="3623"/>
                  </a:lnTo>
                  <a:cubicBezTo>
                    <a:pt x="51870" y="3364"/>
                    <a:pt x="51907" y="3069"/>
                    <a:pt x="51907" y="2810"/>
                  </a:cubicBezTo>
                  <a:cubicBezTo>
                    <a:pt x="51907" y="1812"/>
                    <a:pt x="51168" y="924"/>
                    <a:pt x="50059" y="887"/>
                  </a:cubicBezTo>
                  <a:lnTo>
                    <a:pt x="200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4" name="Google Shape;3524;gcf195c7100_0_6907"/>
            <p:cNvSpPr/>
            <p:nvPr/>
          </p:nvSpPr>
          <p:spPr>
            <a:xfrm>
              <a:off x="5548050" y="4175700"/>
              <a:ext cx="53625" cy="94825"/>
            </a:xfrm>
            <a:custGeom>
              <a:rect b="b" l="l" r="r" t="t"/>
              <a:pathLst>
                <a:path extrusionOk="0" h="3793" w="2145">
                  <a:moveTo>
                    <a:pt x="1777" y="0"/>
                  </a:moveTo>
                  <a:cubicBezTo>
                    <a:pt x="1650" y="0"/>
                    <a:pt x="1544" y="69"/>
                    <a:pt x="1516" y="177"/>
                  </a:cubicBezTo>
                  <a:lnTo>
                    <a:pt x="38" y="3357"/>
                  </a:lnTo>
                  <a:cubicBezTo>
                    <a:pt x="1" y="3504"/>
                    <a:pt x="38" y="3689"/>
                    <a:pt x="223" y="3763"/>
                  </a:cubicBezTo>
                  <a:cubicBezTo>
                    <a:pt x="262" y="3783"/>
                    <a:pt x="304" y="3792"/>
                    <a:pt x="347" y="3792"/>
                  </a:cubicBezTo>
                  <a:cubicBezTo>
                    <a:pt x="461" y="3792"/>
                    <a:pt x="575" y="3724"/>
                    <a:pt x="629" y="3615"/>
                  </a:cubicBezTo>
                  <a:lnTo>
                    <a:pt x="2071" y="436"/>
                  </a:lnTo>
                  <a:cubicBezTo>
                    <a:pt x="2145" y="288"/>
                    <a:pt x="2071" y="103"/>
                    <a:pt x="1923" y="29"/>
                  </a:cubicBezTo>
                  <a:cubicBezTo>
                    <a:pt x="1874" y="9"/>
                    <a:pt x="1824" y="0"/>
                    <a:pt x="17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5" name="Google Shape;3525;gcf195c7100_0_6907"/>
            <p:cNvSpPr/>
            <p:nvPr/>
          </p:nvSpPr>
          <p:spPr>
            <a:xfrm>
              <a:off x="5610900" y="3469350"/>
              <a:ext cx="451075" cy="661600"/>
            </a:xfrm>
            <a:custGeom>
              <a:rect b="b" l="l" r="r" t="t"/>
              <a:pathLst>
                <a:path extrusionOk="0" h="26464" w="18043">
                  <a:moveTo>
                    <a:pt x="13236" y="1"/>
                  </a:moveTo>
                  <a:cubicBezTo>
                    <a:pt x="12460" y="1"/>
                    <a:pt x="11794" y="407"/>
                    <a:pt x="11499" y="1110"/>
                  </a:cubicBezTo>
                  <a:lnTo>
                    <a:pt x="75" y="26028"/>
                  </a:lnTo>
                  <a:cubicBezTo>
                    <a:pt x="1" y="26176"/>
                    <a:pt x="75" y="26361"/>
                    <a:pt x="223" y="26435"/>
                  </a:cubicBezTo>
                  <a:cubicBezTo>
                    <a:pt x="272" y="26454"/>
                    <a:pt x="322" y="26464"/>
                    <a:pt x="368" y="26464"/>
                  </a:cubicBezTo>
                  <a:cubicBezTo>
                    <a:pt x="496" y="26464"/>
                    <a:pt x="602" y="26395"/>
                    <a:pt x="629" y="26287"/>
                  </a:cubicBezTo>
                  <a:lnTo>
                    <a:pt x="12053" y="1369"/>
                  </a:lnTo>
                  <a:cubicBezTo>
                    <a:pt x="12275" y="888"/>
                    <a:pt x="12719" y="592"/>
                    <a:pt x="13236" y="592"/>
                  </a:cubicBezTo>
                  <a:lnTo>
                    <a:pt x="13273" y="592"/>
                  </a:lnTo>
                  <a:lnTo>
                    <a:pt x="17710" y="740"/>
                  </a:lnTo>
                  <a:cubicBezTo>
                    <a:pt x="17894" y="740"/>
                    <a:pt x="18042" y="592"/>
                    <a:pt x="18042" y="444"/>
                  </a:cubicBezTo>
                  <a:cubicBezTo>
                    <a:pt x="18042" y="259"/>
                    <a:pt x="17931" y="112"/>
                    <a:pt x="17747" y="112"/>
                  </a:cubicBezTo>
                  <a:lnTo>
                    <a:pt x="1327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6" name="Google Shape;3526;gcf195c7100_0_6907"/>
            <p:cNvSpPr/>
            <p:nvPr/>
          </p:nvSpPr>
          <p:spPr>
            <a:xfrm>
              <a:off x="6081350" y="3473050"/>
              <a:ext cx="74900" cy="17575"/>
            </a:xfrm>
            <a:custGeom>
              <a:rect b="b" l="l" r="r" t="t"/>
              <a:pathLst>
                <a:path extrusionOk="0" h="703" w="2996">
                  <a:moveTo>
                    <a:pt x="333" y="1"/>
                  </a:moveTo>
                  <a:cubicBezTo>
                    <a:pt x="149" y="1"/>
                    <a:pt x="1" y="148"/>
                    <a:pt x="1" y="296"/>
                  </a:cubicBezTo>
                  <a:cubicBezTo>
                    <a:pt x="1" y="481"/>
                    <a:pt x="149" y="629"/>
                    <a:pt x="296" y="629"/>
                  </a:cubicBezTo>
                  <a:lnTo>
                    <a:pt x="2663" y="703"/>
                  </a:lnTo>
                  <a:cubicBezTo>
                    <a:pt x="2847" y="703"/>
                    <a:pt x="2995" y="555"/>
                    <a:pt x="2995" y="407"/>
                  </a:cubicBezTo>
                  <a:cubicBezTo>
                    <a:pt x="2995" y="222"/>
                    <a:pt x="2847" y="74"/>
                    <a:pt x="2700" y="74"/>
                  </a:cubicBezTo>
                  <a:lnTo>
                    <a:pt x="33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7" name="Google Shape;3527;gcf195c7100_0_6907"/>
            <p:cNvSpPr/>
            <p:nvPr/>
          </p:nvSpPr>
          <p:spPr>
            <a:xfrm>
              <a:off x="6350325" y="4060025"/>
              <a:ext cx="263225" cy="113650"/>
            </a:xfrm>
            <a:custGeom>
              <a:rect b="b" l="l" r="r" t="t"/>
              <a:pathLst>
                <a:path extrusionOk="0" h="4546" w="10529">
                  <a:moveTo>
                    <a:pt x="9134" y="1"/>
                  </a:moveTo>
                  <a:cubicBezTo>
                    <a:pt x="9019" y="1"/>
                    <a:pt x="8895" y="12"/>
                    <a:pt x="8762" y="35"/>
                  </a:cubicBezTo>
                  <a:cubicBezTo>
                    <a:pt x="8762" y="35"/>
                    <a:pt x="5287" y="1551"/>
                    <a:pt x="2625" y="2586"/>
                  </a:cubicBezTo>
                  <a:cubicBezTo>
                    <a:pt x="0" y="3621"/>
                    <a:pt x="1479" y="4545"/>
                    <a:pt x="2551" y="4545"/>
                  </a:cubicBezTo>
                  <a:cubicBezTo>
                    <a:pt x="3586" y="4545"/>
                    <a:pt x="7616" y="3325"/>
                    <a:pt x="9132" y="2364"/>
                  </a:cubicBezTo>
                  <a:cubicBezTo>
                    <a:pt x="10529" y="1512"/>
                    <a:pt x="10481" y="1"/>
                    <a:pt x="91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8" name="Google Shape;3528;gcf195c7100_0_6907"/>
            <p:cNvSpPr/>
            <p:nvPr/>
          </p:nvSpPr>
          <p:spPr>
            <a:xfrm>
              <a:off x="6386375" y="4075675"/>
              <a:ext cx="210750" cy="90600"/>
            </a:xfrm>
            <a:custGeom>
              <a:rect b="b" l="l" r="r" t="t"/>
              <a:pathLst>
                <a:path extrusionOk="0" h="3624" w="8430">
                  <a:moveTo>
                    <a:pt x="8355" y="0"/>
                  </a:moveTo>
                  <a:cubicBezTo>
                    <a:pt x="7801" y="222"/>
                    <a:pt x="7135" y="481"/>
                    <a:pt x="6507" y="703"/>
                  </a:cubicBezTo>
                  <a:cubicBezTo>
                    <a:pt x="5139" y="1220"/>
                    <a:pt x="3697" y="1627"/>
                    <a:pt x="2551" y="1886"/>
                  </a:cubicBezTo>
                  <a:cubicBezTo>
                    <a:pt x="2218" y="1997"/>
                    <a:pt x="1922" y="2034"/>
                    <a:pt x="1627" y="2108"/>
                  </a:cubicBezTo>
                  <a:cubicBezTo>
                    <a:pt x="1516" y="2145"/>
                    <a:pt x="1405" y="2182"/>
                    <a:pt x="1294" y="2219"/>
                  </a:cubicBezTo>
                  <a:cubicBezTo>
                    <a:pt x="776" y="2440"/>
                    <a:pt x="444" y="2625"/>
                    <a:pt x="222" y="2810"/>
                  </a:cubicBezTo>
                  <a:cubicBezTo>
                    <a:pt x="37" y="2958"/>
                    <a:pt x="0" y="3069"/>
                    <a:pt x="37" y="3106"/>
                  </a:cubicBezTo>
                  <a:cubicBezTo>
                    <a:pt x="37" y="3143"/>
                    <a:pt x="37" y="3180"/>
                    <a:pt x="74" y="3254"/>
                  </a:cubicBezTo>
                  <a:cubicBezTo>
                    <a:pt x="111" y="3328"/>
                    <a:pt x="222" y="3365"/>
                    <a:pt x="333" y="3439"/>
                  </a:cubicBezTo>
                  <a:cubicBezTo>
                    <a:pt x="518" y="3550"/>
                    <a:pt x="850" y="3624"/>
                    <a:pt x="1072" y="3624"/>
                  </a:cubicBezTo>
                  <a:lnTo>
                    <a:pt x="1109" y="3624"/>
                  </a:lnTo>
                  <a:cubicBezTo>
                    <a:pt x="1294" y="3624"/>
                    <a:pt x="1738" y="3550"/>
                    <a:pt x="2292" y="3439"/>
                  </a:cubicBezTo>
                  <a:cubicBezTo>
                    <a:pt x="2810" y="3291"/>
                    <a:pt x="3475" y="3106"/>
                    <a:pt x="4141" y="2921"/>
                  </a:cubicBezTo>
                  <a:cubicBezTo>
                    <a:pt x="5435" y="2477"/>
                    <a:pt x="6840" y="1923"/>
                    <a:pt x="7542" y="1479"/>
                  </a:cubicBezTo>
                  <a:cubicBezTo>
                    <a:pt x="8171" y="1110"/>
                    <a:pt x="8429" y="592"/>
                    <a:pt x="8429" y="259"/>
                  </a:cubicBezTo>
                  <a:cubicBezTo>
                    <a:pt x="8429" y="148"/>
                    <a:pt x="8392" y="74"/>
                    <a:pt x="83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9" name="Google Shape;3529;gcf195c7100_0_6907"/>
            <p:cNvSpPr/>
            <p:nvPr/>
          </p:nvSpPr>
          <p:spPr>
            <a:xfrm>
              <a:off x="6371575" y="4051650"/>
              <a:ext cx="240325" cy="130350"/>
            </a:xfrm>
            <a:custGeom>
              <a:rect b="b" l="l" r="r" t="t"/>
              <a:pathLst>
                <a:path extrusionOk="0" h="5214" w="9613">
                  <a:moveTo>
                    <a:pt x="8282" y="629"/>
                  </a:moveTo>
                  <a:cubicBezTo>
                    <a:pt x="8578" y="629"/>
                    <a:pt x="8726" y="703"/>
                    <a:pt x="8836" y="814"/>
                  </a:cubicBezTo>
                  <a:cubicBezTo>
                    <a:pt x="8947" y="924"/>
                    <a:pt x="9021" y="1035"/>
                    <a:pt x="9021" y="1220"/>
                  </a:cubicBezTo>
                  <a:cubicBezTo>
                    <a:pt x="9021" y="1553"/>
                    <a:pt x="8763" y="2071"/>
                    <a:pt x="8134" y="2440"/>
                  </a:cubicBezTo>
                  <a:cubicBezTo>
                    <a:pt x="7432" y="2884"/>
                    <a:pt x="6027" y="3438"/>
                    <a:pt x="4733" y="3882"/>
                  </a:cubicBezTo>
                  <a:cubicBezTo>
                    <a:pt x="4067" y="4067"/>
                    <a:pt x="3402" y="4252"/>
                    <a:pt x="2884" y="4400"/>
                  </a:cubicBezTo>
                  <a:cubicBezTo>
                    <a:pt x="2330" y="4511"/>
                    <a:pt x="1886" y="4585"/>
                    <a:pt x="1701" y="4585"/>
                  </a:cubicBezTo>
                  <a:cubicBezTo>
                    <a:pt x="1442" y="4585"/>
                    <a:pt x="1110" y="4511"/>
                    <a:pt x="925" y="4400"/>
                  </a:cubicBezTo>
                  <a:cubicBezTo>
                    <a:pt x="814" y="4326"/>
                    <a:pt x="703" y="4289"/>
                    <a:pt x="666" y="4215"/>
                  </a:cubicBezTo>
                  <a:cubicBezTo>
                    <a:pt x="629" y="4141"/>
                    <a:pt x="629" y="4104"/>
                    <a:pt x="629" y="4067"/>
                  </a:cubicBezTo>
                  <a:cubicBezTo>
                    <a:pt x="592" y="4030"/>
                    <a:pt x="629" y="3919"/>
                    <a:pt x="814" y="3771"/>
                  </a:cubicBezTo>
                  <a:cubicBezTo>
                    <a:pt x="1036" y="3586"/>
                    <a:pt x="1368" y="3401"/>
                    <a:pt x="1886" y="3180"/>
                  </a:cubicBezTo>
                  <a:cubicBezTo>
                    <a:pt x="4319" y="2234"/>
                    <a:pt x="7431" y="886"/>
                    <a:pt x="7949" y="661"/>
                  </a:cubicBezTo>
                  <a:lnTo>
                    <a:pt x="7949" y="661"/>
                  </a:lnTo>
                  <a:lnTo>
                    <a:pt x="7949" y="666"/>
                  </a:lnTo>
                  <a:cubicBezTo>
                    <a:pt x="8060" y="629"/>
                    <a:pt x="8171" y="629"/>
                    <a:pt x="8282" y="629"/>
                  </a:cubicBezTo>
                  <a:close/>
                  <a:moveTo>
                    <a:pt x="8282" y="0"/>
                  </a:moveTo>
                  <a:cubicBezTo>
                    <a:pt x="8134" y="0"/>
                    <a:pt x="8023" y="37"/>
                    <a:pt x="7875" y="37"/>
                  </a:cubicBezTo>
                  <a:lnTo>
                    <a:pt x="7801" y="74"/>
                  </a:lnTo>
                  <a:cubicBezTo>
                    <a:pt x="7801" y="74"/>
                    <a:pt x="6914" y="444"/>
                    <a:pt x="5731" y="961"/>
                  </a:cubicBezTo>
                  <a:cubicBezTo>
                    <a:pt x="4511" y="1479"/>
                    <a:pt x="2995" y="2107"/>
                    <a:pt x="1664" y="2625"/>
                  </a:cubicBezTo>
                  <a:cubicBezTo>
                    <a:pt x="1110" y="2847"/>
                    <a:pt x="703" y="3069"/>
                    <a:pt x="444" y="3291"/>
                  </a:cubicBezTo>
                  <a:cubicBezTo>
                    <a:pt x="148" y="3512"/>
                    <a:pt x="0" y="3808"/>
                    <a:pt x="0" y="4067"/>
                  </a:cubicBezTo>
                  <a:cubicBezTo>
                    <a:pt x="0" y="4289"/>
                    <a:pt x="74" y="4474"/>
                    <a:pt x="185" y="4622"/>
                  </a:cubicBezTo>
                  <a:cubicBezTo>
                    <a:pt x="370" y="4806"/>
                    <a:pt x="629" y="4954"/>
                    <a:pt x="888" y="5065"/>
                  </a:cubicBezTo>
                  <a:cubicBezTo>
                    <a:pt x="1147" y="5139"/>
                    <a:pt x="1405" y="5213"/>
                    <a:pt x="1701" y="5213"/>
                  </a:cubicBezTo>
                  <a:cubicBezTo>
                    <a:pt x="1997" y="5176"/>
                    <a:pt x="2441" y="5102"/>
                    <a:pt x="2995" y="4991"/>
                  </a:cubicBezTo>
                  <a:cubicBezTo>
                    <a:pt x="3845" y="4769"/>
                    <a:pt x="4918" y="4474"/>
                    <a:pt x="5916" y="4104"/>
                  </a:cubicBezTo>
                  <a:cubicBezTo>
                    <a:pt x="6914" y="3734"/>
                    <a:pt x="7838" y="3365"/>
                    <a:pt x="8467" y="2995"/>
                  </a:cubicBezTo>
                  <a:cubicBezTo>
                    <a:pt x="9206" y="2514"/>
                    <a:pt x="9613" y="1849"/>
                    <a:pt x="9613" y="1220"/>
                  </a:cubicBezTo>
                  <a:cubicBezTo>
                    <a:pt x="9613" y="887"/>
                    <a:pt x="9502" y="592"/>
                    <a:pt x="9243" y="370"/>
                  </a:cubicBezTo>
                  <a:cubicBezTo>
                    <a:pt x="9021" y="148"/>
                    <a:pt x="8689" y="0"/>
                    <a:pt x="82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0" name="Google Shape;3530;gcf195c7100_0_6907"/>
            <p:cNvSpPr/>
            <p:nvPr/>
          </p:nvSpPr>
          <p:spPr>
            <a:xfrm>
              <a:off x="6319825" y="3967450"/>
              <a:ext cx="358550" cy="155375"/>
            </a:xfrm>
            <a:custGeom>
              <a:rect b="b" l="l" r="r" t="t"/>
              <a:pathLst>
                <a:path extrusionOk="0" h="6215" w="14342">
                  <a:moveTo>
                    <a:pt x="12382" y="1"/>
                  </a:moveTo>
                  <a:cubicBezTo>
                    <a:pt x="12234" y="1"/>
                    <a:pt x="12075" y="14"/>
                    <a:pt x="11905" y="41"/>
                  </a:cubicBezTo>
                  <a:cubicBezTo>
                    <a:pt x="11905" y="41"/>
                    <a:pt x="7172" y="2111"/>
                    <a:pt x="3586" y="3516"/>
                  </a:cubicBezTo>
                  <a:cubicBezTo>
                    <a:pt x="0" y="4921"/>
                    <a:pt x="2034" y="6215"/>
                    <a:pt x="3438" y="6215"/>
                  </a:cubicBezTo>
                  <a:cubicBezTo>
                    <a:pt x="4880" y="6215"/>
                    <a:pt x="10389" y="4551"/>
                    <a:pt x="12422" y="3257"/>
                  </a:cubicBezTo>
                  <a:cubicBezTo>
                    <a:pt x="14341" y="2058"/>
                    <a:pt x="14259" y="1"/>
                    <a:pt x="123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1" name="Google Shape;3531;gcf195c7100_0_6907"/>
            <p:cNvSpPr/>
            <p:nvPr/>
          </p:nvSpPr>
          <p:spPr>
            <a:xfrm>
              <a:off x="6366950" y="3975850"/>
              <a:ext cx="291175" cy="139600"/>
            </a:xfrm>
            <a:custGeom>
              <a:rect b="b" l="l" r="r" t="t"/>
              <a:pathLst>
                <a:path extrusionOk="0" h="5584" w="11647">
                  <a:moveTo>
                    <a:pt x="10722" y="1"/>
                  </a:moveTo>
                  <a:cubicBezTo>
                    <a:pt x="10685" y="38"/>
                    <a:pt x="10648" y="38"/>
                    <a:pt x="10611" y="75"/>
                  </a:cubicBezTo>
                  <a:cubicBezTo>
                    <a:pt x="9724" y="629"/>
                    <a:pt x="8356" y="1221"/>
                    <a:pt x="6877" y="1738"/>
                  </a:cubicBezTo>
                  <a:cubicBezTo>
                    <a:pt x="5731" y="2145"/>
                    <a:pt x="4548" y="2515"/>
                    <a:pt x="3513" y="2773"/>
                  </a:cubicBezTo>
                  <a:cubicBezTo>
                    <a:pt x="2921" y="3032"/>
                    <a:pt x="2367" y="3254"/>
                    <a:pt x="1812" y="3476"/>
                  </a:cubicBezTo>
                  <a:cubicBezTo>
                    <a:pt x="1073" y="3772"/>
                    <a:pt x="629" y="4030"/>
                    <a:pt x="333" y="4252"/>
                  </a:cubicBezTo>
                  <a:cubicBezTo>
                    <a:pt x="75" y="4511"/>
                    <a:pt x="1" y="4696"/>
                    <a:pt x="1" y="4770"/>
                  </a:cubicBezTo>
                  <a:cubicBezTo>
                    <a:pt x="1" y="4881"/>
                    <a:pt x="38" y="4955"/>
                    <a:pt x="112" y="5029"/>
                  </a:cubicBezTo>
                  <a:cubicBezTo>
                    <a:pt x="185" y="5139"/>
                    <a:pt x="296" y="5213"/>
                    <a:pt x="444" y="5287"/>
                  </a:cubicBezTo>
                  <a:cubicBezTo>
                    <a:pt x="777" y="5472"/>
                    <a:pt x="1184" y="5583"/>
                    <a:pt x="1553" y="5583"/>
                  </a:cubicBezTo>
                  <a:lnTo>
                    <a:pt x="1590" y="5583"/>
                  </a:lnTo>
                  <a:cubicBezTo>
                    <a:pt x="1886" y="5583"/>
                    <a:pt x="2478" y="5472"/>
                    <a:pt x="3217" y="5287"/>
                  </a:cubicBezTo>
                  <a:cubicBezTo>
                    <a:pt x="3956" y="5139"/>
                    <a:pt x="4807" y="4881"/>
                    <a:pt x="5731" y="4585"/>
                  </a:cubicBezTo>
                  <a:cubicBezTo>
                    <a:pt x="7506" y="4030"/>
                    <a:pt x="9391" y="3291"/>
                    <a:pt x="10389" y="2662"/>
                  </a:cubicBezTo>
                  <a:cubicBezTo>
                    <a:pt x="11240" y="2108"/>
                    <a:pt x="11646" y="1405"/>
                    <a:pt x="11609" y="888"/>
                  </a:cubicBezTo>
                  <a:cubicBezTo>
                    <a:pt x="11609" y="629"/>
                    <a:pt x="11535" y="407"/>
                    <a:pt x="11351" y="259"/>
                  </a:cubicBezTo>
                  <a:cubicBezTo>
                    <a:pt x="11240" y="111"/>
                    <a:pt x="11018" y="38"/>
                    <a:pt x="107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2" name="Google Shape;3532;gcf195c7100_0_6907"/>
            <p:cNvSpPr/>
            <p:nvPr/>
          </p:nvSpPr>
          <p:spPr>
            <a:xfrm>
              <a:off x="6351250" y="3960150"/>
              <a:ext cx="321650" cy="170075"/>
            </a:xfrm>
            <a:custGeom>
              <a:rect b="b" l="l" r="r" t="t"/>
              <a:pathLst>
                <a:path extrusionOk="0" h="6803" w="12866">
                  <a:moveTo>
                    <a:pt x="11128" y="629"/>
                  </a:moveTo>
                  <a:cubicBezTo>
                    <a:pt x="11572" y="629"/>
                    <a:pt x="11831" y="739"/>
                    <a:pt x="11979" y="887"/>
                  </a:cubicBezTo>
                  <a:cubicBezTo>
                    <a:pt x="12163" y="1035"/>
                    <a:pt x="12237" y="1257"/>
                    <a:pt x="12237" y="1516"/>
                  </a:cubicBezTo>
                  <a:cubicBezTo>
                    <a:pt x="12274" y="2033"/>
                    <a:pt x="11868" y="2736"/>
                    <a:pt x="11017" y="3290"/>
                  </a:cubicBezTo>
                  <a:cubicBezTo>
                    <a:pt x="10019" y="3919"/>
                    <a:pt x="8134" y="4658"/>
                    <a:pt x="6359" y="5213"/>
                  </a:cubicBezTo>
                  <a:cubicBezTo>
                    <a:pt x="5435" y="5509"/>
                    <a:pt x="4584" y="5767"/>
                    <a:pt x="3845" y="5915"/>
                  </a:cubicBezTo>
                  <a:cubicBezTo>
                    <a:pt x="3106" y="6100"/>
                    <a:pt x="2477" y="6211"/>
                    <a:pt x="2181" y="6211"/>
                  </a:cubicBezTo>
                  <a:cubicBezTo>
                    <a:pt x="1849" y="6211"/>
                    <a:pt x="1405" y="6100"/>
                    <a:pt x="1072" y="5915"/>
                  </a:cubicBezTo>
                  <a:cubicBezTo>
                    <a:pt x="924" y="5841"/>
                    <a:pt x="813" y="5767"/>
                    <a:pt x="740" y="5657"/>
                  </a:cubicBezTo>
                  <a:cubicBezTo>
                    <a:pt x="666" y="5583"/>
                    <a:pt x="629" y="5509"/>
                    <a:pt x="629" y="5398"/>
                  </a:cubicBezTo>
                  <a:cubicBezTo>
                    <a:pt x="629" y="5324"/>
                    <a:pt x="703" y="5139"/>
                    <a:pt x="961" y="4880"/>
                  </a:cubicBezTo>
                  <a:cubicBezTo>
                    <a:pt x="1257" y="4658"/>
                    <a:pt x="1701" y="4400"/>
                    <a:pt x="2440" y="4104"/>
                  </a:cubicBezTo>
                  <a:cubicBezTo>
                    <a:pt x="5763" y="2802"/>
                    <a:pt x="10101" y="929"/>
                    <a:pt x="10721" y="661"/>
                  </a:cubicBezTo>
                  <a:lnTo>
                    <a:pt x="10721" y="661"/>
                  </a:lnTo>
                  <a:lnTo>
                    <a:pt x="10722" y="666"/>
                  </a:lnTo>
                  <a:cubicBezTo>
                    <a:pt x="10869" y="629"/>
                    <a:pt x="11017" y="629"/>
                    <a:pt x="11128" y="629"/>
                  </a:cubicBezTo>
                  <a:close/>
                  <a:moveTo>
                    <a:pt x="11128" y="0"/>
                  </a:moveTo>
                  <a:cubicBezTo>
                    <a:pt x="10980" y="0"/>
                    <a:pt x="10796" y="0"/>
                    <a:pt x="10611" y="37"/>
                  </a:cubicBezTo>
                  <a:lnTo>
                    <a:pt x="10537" y="74"/>
                  </a:lnTo>
                  <a:cubicBezTo>
                    <a:pt x="10537" y="74"/>
                    <a:pt x="10241" y="185"/>
                    <a:pt x="9723" y="407"/>
                  </a:cubicBezTo>
                  <a:cubicBezTo>
                    <a:pt x="8245" y="1035"/>
                    <a:pt x="4880" y="2477"/>
                    <a:pt x="2218" y="3512"/>
                  </a:cubicBezTo>
                  <a:cubicBezTo>
                    <a:pt x="1442" y="3808"/>
                    <a:pt x="924" y="4104"/>
                    <a:pt x="555" y="4437"/>
                  </a:cubicBezTo>
                  <a:cubicBezTo>
                    <a:pt x="222" y="4732"/>
                    <a:pt x="0" y="5065"/>
                    <a:pt x="0" y="5398"/>
                  </a:cubicBezTo>
                  <a:cubicBezTo>
                    <a:pt x="0" y="5657"/>
                    <a:pt x="111" y="5878"/>
                    <a:pt x="259" y="6063"/>
                  </a:cubicBezTo>
                  <a:cubicBezTo>
                    <a:pt x="481" y="6322"/>
                    <a:pt x="777" y="6507"/>
                    <a:pt x="1146" y="6618"/>
                  </a:cubicBezTo>
                  <a:cubicBezTo>
                    <a:pt x="1479" y="6729"/>
                    <a:pt x="1849" y="6803"/>
                    <a:pt x="2181" y="6803"/>
                  </a:cubicBezTo>
                  <a:cubicBezTo>
                    <a:pt x="2588" y="6803"/>
                    <a:pt x="3217" y="6692"/>
                    <a:pt x="3956" y="6507"/>
                  </a:cubicBezTo>
                  <a:cubicBezTo>
                    <a:pt x="5102" y="6248"/>
                    <a:pt x="6544" y="5841"/>
                    <a:pt x="7912" y="5324"/>
                  </a:cubicBezTo>
                  <a:cubicBezTo>
                    <a:pt x="9243" y="4843"/>
                    <a:pt x="10537" y="4326"/>
                    <a:pt x="11350" y="3808"/>
                  </a:cubicBezTo>
                  <a:cubicBezTo>
                    <a:pt x="12348" y="3180"/>
                    <a:pt x="12866" y="2329"/>
                    <a:pt x="12866" y="1516"/>
                  </a:cubicBezTo>
                  <a:cubicBezTo>
                    <a:pt x="12866" y="1109"/>
                    <a:pt x="12718" y="703"/>
                    <a:pt x="12422" y="444"/>
                  </a:cubicBezTo>
                  <a:cubicBezTo>
                    <a:pt x="12090" y="148"/>
                    <a:pt x="11683" y="0"/>
                    <a:pt x="111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3" name="Google Shape;3533;gcf195c7100_0_6907"/>
            <p:cNvSpPr/>
            <p:nvPr/>
          </p:nvSpPr>
          <p:spPr>
            <a:xfrm>
              <a:off x="6287475" y="3882150"/>
              <a:ext cx="392175" cy="169525"/>
            </a:xfrm>
            <a:custGeom>
              <a:rect b="b" l="l" r="r" t="t"/>
              <a:pathLst>
                <a:path extrusionOk="0" h="6781" w="15687">
                  <a:moveTo>
                    <a:pt x="13608" y="0"/>
                  </a:moveTo>
                  <a:cubicBezTo>
                    <a:pt x="13436" y="0"/>
                    <a:pt x="13251" y="17"/>
                    <a:pt x="13051" y="51"/>
                  </a:cubicBezTo>
                  <a:cubicBezTo>
                    <a:pt x="13051" y="51"/>
                    <a:pt x="7875" y="2307"/>
                    <a:pt x="3919" y="3823"/>
                  </a:cubicBezTo>
                  <a:cubicBezTo>
                    <a:pt x="0" y="5375"/>
                    <a:pt x="2255" y="6780"/>
                    <a:pt x="3808" y="6780"/>
                  </a:cubicBezTo>
                  <a:cubicBezTo>
                    <a:pt x="5324" y="6780"/>
                    <a:pt x="11387" y="4969"/>
                    <a:pt x="13642" y="3564"/>
                  </a:cubicBezTo>
                  <a:cubicBezTo>
                    <a:pt x="15687" y="2269"/>
                    <a:pt x="15627" y="0"/>
                    <a:pt x="136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4" name="Google Shape;3534;gcf195c7100_0_6907"/>
            <p:cNvSpPr/>
            <p:nvPr/>
          </p:nvSpPr>
          <p:spPr>
            <a:xfrm>
              <a:off x="6338300" y="3891750"/>
              <a:ext cx="320750" cy="152525"/>
            </a:xfrm>
            <a:custGeom>
              <a:rect b="b" l="l" r="r" t="t"/>
              <a:pathLst>
                <a:path extrusionOk="0" h="6101" w="12830">
                  <a:moveTo>
                    <a:pt x="12090" y="0"/>
                  </a:moveTo>
                  <a:cubicBezTo>
                    <a:pt x="12053" y="0"/>
                    <a:pt x="12016" y="37"/>
                    <a:pt x="12016" y="37"/>
                  </a:cubicBezTo>
                  <a:cubicBezTo>
                    <a:pt x="10278" y="1109"/>
                    <a:pt x="6286" y="2440"/>
                    <a:pt x="3845" y="2995"/>
                  </a:cubicBezTo>
                  <a:cubicBezTo>
                    <a:pt x="3217" y="3254"/>
                    <a:pt x="2625" y="3512"/>
                    <a:pt x="2034" y="3734"/>
                  </a:cubicBezTo>
                  <a:cubicBezTo>
                    <a:pt x="1221" y="4067"/>
                    <a:pt x="703" y="4363"/>
                    <a:pt x="407" y="4622"/>
                  </a:cubicBezTo>
                  <a:cubicBezTo>
                    <a:pt x="74" y="4880"/>
                    <a:pt x="1" y="5065"/>
                    <a:pt x="1" y="5213"/>
                  </a:cubicBezTo>
                  <a:cubicBezTo>
                    <a:pt x="1" y="5287"/>
                    <a:pt x="38" y="5398"/>
                    <a:pt x="148" y="5509"/>
                  </a:cubicBezTo>
                  <a:cubicBezTo>
                    <a:pt x="222" y="5583"/>
                    <a:pt x="370" y="5694"/>
                    <a:pt x="555" y="5805"/>
                  </a:cubicBezTo>
                  <a:cubicBezTo>
                    <a:pt x="888" y="5989"/>
                    <a:pt x="1368" y="6100"/>
                    <a:pt x="1738" y="6100"/>
                  </a:cubicBezTo>
                  <a:lnTo>
                    <a:pt x="1775" y="6100"/>
                  </a:lnTo>
                  <a:cubicBezTo>
                    <a:pt x="2108" y="6100"/>
                    <a:pt x="2773" y="5989"/>
                    <a:pt x="3550" y="5805"/>
                  </a:cubicBezTo>
                  <a:cubicBezTo>
                    <a:pt x="4363" y="5620"/>
                    <a:pt x="5324" y="5324"/>
                    <a:pt x="6323" y="5028"/>
                  </a:cubicBezTo>
                  <a:cubicBezTo>
                    <a:pt x="8282" y="4400"/>
                    <a:pt x="10352" y="3586"/>
                    <a:pt x="11424" y="2921"/>
                  </a:cubicBezTo>
                  <a:cubicBezTo>
                    <a:pt x="12386" y="2329"/>
                    <a:pt x="12829" y="1516"/>
                    <a:pt x="12792" y="925"/>
                  </a:cubicBezTo>
                  <a:cubicBezTo>
                    <a:pt x="12792" y="629"/>
                    <a:pt x="12718" y="407"/>
                    <a:pt x="12534" y="222"/>
                  </a:cubicBezTo>
                  <a:cubicBezTo>
                    <a:pt x="12423" y="111"/>
                    <a:pt x="12275" y="37"/>
                    <a:pt x="120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5" name="Google Shape;3535;gcf195c7100_0_6907"/>
            <p:cNvSpPr/>
            <p:nvPr/>
          </p:nvSpPr>
          <p:spPr>
            <a:xfrm>
              <a:off x="6323525" y="3874175"/>
              <a:ext cx="350300" cy="184875"/>
            </a:xfrm>
            <a:custGeom>
              <a:rect b="b" l="l" r="r" t="t"/>
              <a:pathLst>
                <a:path extrusionOk="0" h="7395" w="14012">
                  <a:moveTo>
                    <a:pt x="12163" y="629"/>
                  </a:moveTo>
                  <a:cubicBezTo>
                    <a:pt x="12607" y="629"/>
                    <a:pt x="12903" y="740"/>
                    <a:pt x="13125" y="925"/>
                  </a:cubicBezTo>
                  <a:cubicBezTo>
                    <a:pt x="13309" y="1110"/>
                    <a:pt x="13383" y="1332"/>
                    <a:pt x="13383" y="1628"/>
                  </a:cubicBezTo>
                  <a:cubicBezTo>
                    <a:pt x="13420" y="2219"/>
                    <a:pt x="12977" y="3032"/>
                    <a:pt x="12015" y="3624"/>
                  </a:cubicBezTo>
                  <a:cubicBezTo>
                    <a:pt x="10943" y="4289"/>
                    <a:pt x="8873" y="5103"/>
                    <a:pt x="6914" y="5731"/>
                  </a:cubicBezTo>
                  <a:cubicBezTo>
                    <a:pt x="5915" y="6027"/>
                    <a:pt x="4954" y="6323"/>
                    <a:pt x="4141" y="6508"/>
                  </a:cubicBezTo>
                  <a:cubicBezTo>
                    <a:pt x="3364" y="6692"/>
                    <a:pt x="2699" y="6803"/>
                    <a:pt x="2366" y="6803"/>
                  </a:cubicBezTo>
                  <a:cubicBezTo>
                    <a:pt x="1959" y="6803"/>
                    <a:pt x="1479" y="6692"/>
                    <a:pt x="1146" y="6508"/>
                  </a:cubicBezTo>
                  <a:cubicBezTo>
                    <a:pt x="961" y="6397"/>
                    <a:pt x="813" y="6286"/>
                    <a:pt x="739" y="6212"/>
                  </a:cubicBezTo>
                  <a:cubicBezTo>
                    <a:pt x="629" y="6101"/>
                    <a:pt x="592" y="5990"/>
                    <a:pt x="592" y="5916"/>
                  </a:cubicBezTo>
                  <a:cubicBezTo>
                    <a:pt x="592" y="5768"/>
                    <a:pt x="665" y="5583"/>
                    <a:pt x="998" y="5325"/>
                  </a:cubicBezTo>
                  <a:cubicBezTo>
                    <a:pt x="1294" y="5066"/>
                    <a:pt x="1812" y="4770"/>
                    <a:pt x="2625" y="4437"/>
                  </a:cubicBezTo>
                  <a:cubicBezTo>
                    <a:pt x="6268" y="2994"/>
                    <a:pt x="11030" y="943"/>
                    <a:pt x="11682" y="662"/>
                  </a:cubicBezTo>
                  <a:lnTo>
                    <a:pt x="11682" y="662"/>
                  </a:lnTo>
                  <a:lnTo>
                    <a:pt x="11683" y="666"/>
                  </a:lnTo>
                  <a:cubicBezTo>
                    <a:pt x="11831" y="629"/>
                    <a:pt x="12015" y="629"/>
                    <a:pt x="12163" y="629"/>
                  </a:cubicBezTo>
                  <a:close/>
                  <a:moveTo>
                    <a:pt x="12163" y="1"/>
                  </a:moveTo>
                  <a:cubicBezTo>
                    <a:pt x="11978" y="1"/>
                    <a:pt x="11794" y="38"/>
                    <a:pt x="11572" y="75"/>
                  </a:cubicBezTo>
                  <a:lnTo>
                    <a:pt x="11498" y="75"/>
                  </a:lnTo>
                  <a:cubicBezTo>
                    <a:pt x="11498" y="75"/>
                    <a:pt x="11165" y="223"/>
                    <a:pt x="10611" y="444"/>
                  </a:cubicBezTo>
                  <a:cubicBezTo>
                    <a:pt x="8984" y="1147"/>
                    <a:pt x="5324" y="2700"/>
                    <a:pt x="2366" y="3883"/>
                  </a:cubicBezTo>
                  <a:cubicBezTo>
                    <a:pt x="1553" y="4178"/>
                    <a:pt x="961" y="4511"/>
                    <a:pt x="592" y="4844"/>
                  </a:cubicBezTo>
                  <a:cubicBezTo>
                    <a:pt x="222" y="5177"/>
                    <a:pt x="0" y="5546"/>
                    <a:pt x="0" y="5916"/>
                  </a:cubicBezTo>
                  <a:cubicBezTo>
                    <a:pt x="0" y="6175"/>
                    <a:pt x="111" y="6397"/>
                    <a:pt x="259" y="6582"/>
                  </a:cubicBezTo>
                  <a:cubicBezTo>
                    <a:pt x="481" y="6877"/>
                    <a:pt x="813" y="7062"/>
                    <a:pt x="1183" y="7210"/>
                  </a:cubicBezTo>
                  <a:cubicBezTo>
                    <a:pt x="1553" y="7321"/>
                    <a:pt x="1959" y="7395"/>
                    <a:pt x="2366" y="7395"/>
                  </a:cubicBezTo>
                  <a:cubicBezTo>
                    <a:pt x="2810" y="7395"/>
                    <a:pt x="3475" y="7284"/>
                    <a:pt x="4289" y="7099"/>
                  </a:cubicBezTo>
                  <a:cubicBezTo>
                    <a:pt x="5546" y="6803"/>
                    <a:pt x="7098" y="6323"/>
                    <a:pt x="8614" y="5805"/>
                  </a:cubicBezTo>
                  <a:cubicBezTo>
                    <a:pt x="10093" y="5288"/>
                    <a:pt x="11461" y="4696"/>
                    <a:pt x="12348" y="4142"/>
                  </a:cubicBezTo>
                  <a:cubicBezTo>
                    <a:pt x="13420" y="3439"/>
                    <a:pt x="14012" y="2515"/>
                    <a:pt x="14012" y="1628"/>
                  </a:cubicBezTo>
                  <a:cubicBezTo>
                    <a:pt x="14012" y="1184"/>
                    <a:pt x="13864" y="777"/>
                    <a:pt x="13531" y="481"/>
                  </a:cubicBezTo>
                  <a:cubicBezTo>
                    <a:pt x="13199" y="186"/>
                    <a:pt x="12718" y="1"/>
                    <a:pt x="121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6" name="Google Shape;3536;gcf195c7100_0_6907"/>
            <p:cNvSpPr/>
            <p:nvPr/>
          </p:nvSpPr>
          <p:spPr>
            <a:xfrm>
              <a:off x="6297625" y="3803775"/>
              <a:ext cx="392475" cy="169325"/>
            </a:xfrm>
            <a:custGeom>
              <a:rect b="b" l="l" r="r" t="t"/>
              <a:pathLst>
                <a:path extrusionOk="0" h="6773" w="15699">
                  <a:moveTo>
                    <a:pt x="13576" y="0"/>
                  </a:moveTo>
                  <a:cubicBezTo>
                    <a:pt x="13413" y="0"/>
                    <a:pt x="13239" y="14"/>
                    <a:pt x="13051" y="44"/>
                  </a:cubicBezTo>
                  <a:cubicBezTo>
                    <a:pt x="13051" y="44"/>
                    <a:pt x="7876" y="2299"/>
                    <a:pt x="3957" y="3852"/>
                  </a:cubicBezTo>
                  <a:cubicBezTo>
                    <a:pt x="1" y="5368"/>
                    <a:pt x="2256" y="6773"/>
                    <a:pt x="3809" y="6773"/>
                  </a:cubicBezTo>
                  <a:cubicBezTo>
                    <a:pt x="5362" y="6773"/>
                    <a:pt x="11388" y="4961"/>
                    <a:pt x="13643" y="3556"/>
                  </a:cubicBezTo>
                  <a:cubicBezTo>
                    <a:pt x="15699" y="2254"/>
                    <a:pt x="15627" y="0"/>
                    <a:pt x="135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7" name="Google Shape;3537;gcf195c7100_0_6907"/>
            <p:cNvSpPr/>
            <p:nvPr/>
          </p:nvSpPr>
          <p:spPr>
            <a:xfrm>
              <a:off x="6341075" y="3803950"/>
              <a:ext cx="335525" cy="169150"/>
            </a:xfrm>
            <a:custGeom>
              <a:rect b="b" l="l" r="r" t="t"/>
              <a:pathLst>
                <a:path extrusionOk="0" h="6766" w="13421">
                  <a:moveTo>
                    <a:pt x="11868" y="0"/>
                  </a:moveTo>
                  <a:cubicBezTo>
                    <a:pt x="11683" y="0"/>
                    <a:pt x="11535" y="0"/>
                    <a:pt x="11313" y="37"/>
                  </a:cubicBezTo>
                  <a:cubicBezTo>
                    <a:pt x="11313" y="37"/>
                    <a:pt x="6138" y="2292"/>
                    <a:pt x="2219" y="3845"/>
                  </a:cubicBezTo>
                  <a:cubicBezTo>
                    <a:pt x="592" y="4473"/>
                    <a:pt x="0" y="5065"/>
                    <a:pt x="0" y="5583"/>
                  </a:cubicBezTo>
                  <a:cubicBezTo>
                    <a:pt x="0" y="6285"/>
                    <a:pt x="1147" y="6766"/>
                    <a:pt x="2071" y="6766"/>
                  </a:cubicBezTo>
                  <a:cubicBezTo>
                    <a:pt x="3624" y="6766"/>
                    <a:pt x="9650" y="4954"/>
                    <a:pt x="11905" y="3549"/>
                  </a:cubicBezTo>
                  <a:cubicBezTo>
                    <a:pt x="11905" y="3549"/>
                    <a:pt x="11942" y="3512"/>
                    <a:pt x="11979" y="3512"/>
                  </a:cubicBezTo>
                  <a:cubicBezTo>
                    <a:pt x="12164" y="3364"/>
                    <a:pt x="12349" y="3216"/>
                    <a:pt x="12533" y="3069"/>
                  </a:cubicBezTo>
                  <a:cubicBezTo>
                    <a:pt x="13125" y="2514"/>
                    <a:pt x="13421" y="1886"/>
                    <a:pt x="13421" y="1331"/>
                  </a:cubicBezTo>
                  <a:cubicBezTo>
                    <a:pt x="13421" y="592"/>
                    <a:pt x="12903" y="0"/>
                    <a:pt x="118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8" name="Google Shape;3538;gcf195c7100_0_6907"/>
            <p:cNvSpPr/>
            <p:nvPr/>
          </p:nvSpPr>
          <p:spPr>
            <a:xfrm>
              <a:off x="6333675" y="3795625"/>
              <a:ext cx="350325" cy="185800"/>
            </a:xfrm>
            <a:custGeom>
              <a:rect b="b" l="l" r="r" t="t"/>
              <a:pathLst>
                <a:path extrusionOk="0" h="7432" w="14013">
                  <a:moveTo>
                    <a:pt x="12164" y="629"/>
                  </a:moveTo>
                  <a:cubicBezTo>
                    <a:pt x="12608" y="629"/>
                    <a:pt x="12903" y="777"/>
                    <a:pt x="13125" y="925"/>
                  </a:cubicBezTo>
                  <a:cubicBezTo>
                    <a:pt x="13310" y="1109"/>
                    <a:pt x="13384" y="1331"/>
                    <a:pt x="13421" y="1664"/>
                  </a:cubicBezTo>
                  <a:cubicBezTo>
                    <a:pt x="13421" y="2219"/>
                    <a:pt x="12977" y="3032"/>
                    <a:pt x="12016" y="3623"/>
                  </a:cubicBezTo>
                  <a:cubicBezTo>
                    <a:pt x="10944" y="4289"/>
                    <a:pt x="8874" y="5102"/>
                    <a:pt x="6914" y="5731"/>
                  </a:cubicBezTo>
                  <a:cubicBezTo>
                    <a:pt x="5916" y="6027"/>
                    <a:pt x="4955" y="6322"/>
                    <a:pt x="4141" y="6507"/>
                  </a:cubicBezTo>
                  <a:cubicBezTo>
                    <a:pt x="3365" y="6692"/>
                    <a:pt x="2700" y="6803"/>
                    <a:pt x="2367" y="6803"/>
                  </a:cubicBezTo>
                  <a:cubicBezTo>
                    <a:pt x="1960" y="6803"/>
                    <a:pt x="1480" y="6692"/>
                    <a:pt x="1147" y="6507"/>
                  </a:cubicBezTo>
                  <a:cubicBezTo>
                    <a:pt x="962" y="6433"/>
                    <a:pt x="814" y="6322"/>
                    <a:pt x="740" y="6211"/>
                  </a:cubicBezTo>
                  <a:cubicBezTo>
                    <a:pt x="629" y="6100"/>
                    <a:pt x="592" y="6027"/>
                    <a:pt x="592" y="5916"/>
                  </a:cubicBezTo>
                  <a:cubicBezTo>
                    <a:pt x="592" y="5805"/>
                    <a:pt x="666" y="5583"/>
                    <a:pt x="999" y="5324"/>
                  </a:cubicBezTo>
                  <a:cubicBezTo>
                    <a:pt x="1295" y="5065"/>
                    <a:pt x="1812" y="4770"/>
                    <a:pt x="2626" y="4437"/>
                  </a:cubicBezTo>
                  <a:cubicBezTo>
                    <a:pt x="6544" y="2884"/>
                    <a:pt x="11757" y="666"/>
                    <a:pt x="11757" y="666"/>
                  </a:cubicBezTo>
                  <a:lnTo>
                    <a:pt x="11751" y="654"/>
                  </a:lnTo>
                  <a:lnTo>
                    <a:pt x="11751" y="654"/>
                  </a:lnTo>
                  <a:cubicBezTo>
                    <a:pt x="11905" y="629"/>
                    <a:pt x="12035" y="629"/>
                    <a:pt x="12164" y="629"/>
                  </a:cubicBezTo>
                  <a:close/>
                  <a:moveTo>
                    <a:pt x="12164" y="0"/>
                  </a:moveTo>
                  <a:cubicBezTo>
                    <a:pt x="11979" y="0"/>
                    <a:pt x="11794" y="37"/>
                    <a:pt x="11572" y="74"/>
                  </a:cubicBezTo>
                  <a:lnTo>
                    <a:pt x="11499" y="74"/>
                  </a:lnTo>
                  <a:cubicBezTo>
                    <a:pt x="11499" y="74"/>
                    <a:pt x="11166" y="222"/>
                    <a:pt x="10648" y="481"/>
                  </a:cubicBezTo>
                  <a:cubicBezTo>
                    <a:pt x="8985" y="1183"/>
                    <a:pt x="5324" y="2736"/>
                    <a:pt x="2367" y="3882"/>
                  </a:cubicBezTo>
                  <a:cubicBezTo>
                    <a:pt x="1553" y="4215"/>
                    <a:pt x="962" y="4511"/>
                    <a:pt x="592" y="4843"/>
                  </a:cubicBezTo>
                  <a:cubicBezTo>
                    <a:pt x="223" y="5176"/>
                    <a:pt x="1" y="5546"/>
                    <a:pt x="1" y="5916"/>
                  </a:cubicBezTo>
                  <a:cubicBezTo>
                    <a:pt x="1" y="6174"/>
                    <a:pt x="112" y="6433"/>
                    <a:pt x="259" y="6618"/>
                  </a:cubicBezTo>
                  <a:cubicBezTo>
                    <a:pt x="481" y="6877"/>
                    <a:pt x="851" y="7062"/>
                    <a:pt x="1184" y="7210"/>
                  </a:cubicBezTo>
                  <a:cubicBezTo>
                    <a:pt x="1553" y="7357"/>
                    <a:pt x="1960" y="7431"/>
                    <a:pt x="2367" y="7431"/>
                  </a:cubicBezTo>
                  <a:cubicBezTo>
                    <a:pt x="2810" y="7431"/>
                    <a:pt x="3476" y="7284"/>
                    <a:pt x="4289" y="7099"/>
                  </a:cubicBezTo>
                  <a:cubicBezTo>
                    <a:pt x="5546" y="6803"/>
                    <a:pt x="7099" y="6359"/>
                    <a:pt x="8615" y="5805"/>
                  </a:cubicBezTo>
                  <a:cubicBezTo>
                    <a:pt x="10094" y="5287"/>
                    <a:pt x="11462" y="4696"/>
                    <a:pt x="12349" y="4141"/>
                  </a:cubicBezTo>
                  <a:cubicBezTo>
                    <a:pt x="13458" y="3476"/>
                    <a:pt x="14013" y="2514"/>
                    <a:pt x="14013" y="1664"/>
                  </a:cubicBezTo>
                  <a:cubicBezTo>
                    <a:pt x="14013" y="1220"/>
                    <a:pt x="13865" y="777"/>
                    <a:pt x="13532" y="481"/>
                  </a:cubicBezTo>
                  <a:cubicBezTo>
                    <a:pt x="13199" y="185"/>
                    <a:pt x="12719" y="0"/>
                    <a:pt x="121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9" name="Google Shape;3539;gcf195c7100_0_6907"/>
            <p:cNvSpPr/>
            <p:nvPr/>
          </p:nvSpPr>
          <p:spPr>
            <a:xfrm>
              <a:off x="4942650" y="1866675"/>
              <a:ext cx="849425" cy="1047800"/>
            </a:xfrm>
            <a:custGeom>
              <a:rect b="b" l="l" r="r" t="t"/>
              <a:pathLst>
                <a:path extrusionOk="0" h="41912" w="33977">
                  <a:moveTo>
                    <a:pt x="14309" y="0"/>
                  </a:moveTo>
                  <a:cubicBezTo>
                    <a:pt x="14309" y="0"/>
                    <a:pt x="4216" y="6470"/>
                    <a:pt x="2108" y="8984"/>
                  </a:cubicBezTo>
                  <a:cubicBezTo>
                    <a:pt x="1" y="11535"/>
                    <a:pt x="962" y="16859"/>
                    <a:pt x="1110" y="18560"/>
                  </a:cubicBezTo>
                  <a:cubicBezTo>
                    <a:pt x="1258" y="20223"/>
                    <a:pt x="1406" y="31462"/>
                    <a:pt x="2367" y="33274"/>
                  </a:cubicBezTo>
                  <a:cubicBezTo>
                    <a:pt x="3333" y="35063"/>
                    <a:pt x="6205" y="41911"/>
                    <a:pt x="15275" y="41911"/>
                  </a:cubicBezTo>
                  <a:cubicBezTo>
                    <a:pt x="15575" y="41911"/>
                    <a:pt x="15881" y="41904"/>
                    <a:pt x="16194" y="41888"/>
                  </a:cubicBezTo>
                  <a:cubicBezTo>
                    <a:pt x="23255" y="41592"/>
                    <a:pt x="26805" y="35825"/>
                    <a:pt x="28210" y="32165"/>
                  </a:cubicBezTo>
                  <a:cubicBezTo>
                    <a:pt x="29614" y="28505"/>
                    <a:pt x="29910" y="24290"/>
                    <a:pt x="29910" y="24290"/>
                  </a:cubicBezTo>
                  <a:cubicBezTo>
                    <a:pt x="29910" y="24290"/>
                    <a:pt x="33977" y="23588"/>
                    <a:pt x="33977" y="20223"/>
                  </a:cubicBezTo>
                  <a:cubicBezTo>
                    <a:pt x="33977" y="17022"/>
                    <a:pt x="33173" y="13318"/>
                    <a:pt x="31439" y="13318"/>
                  </a:cubicBezTo>
                  <a:cubicBezTo>
                    <a:pt x="31351" y="13318"/>
                    <a:pt x="31260" y="13327"/>
                    <a:pt x="31167" y="13347"/>
                  </a:cubicBezTo>
                  <a:cubicBezTo>
                    <a:pt x="30206" y="13569"/>
                    <a:pt x="28912" y="15750"/>
                    <a:pt x="28912" y="15750"/>
                  </a:cubicBezTo>
                  <a:cubicBezTo>
                    <a:pt x="28912" y="15750"/>
                    <a:pt x="23588" y="12238"/>
                    <a:pt x="19078" y="7025"/>
                  </a:cubicBezTo>
                  <a:cubicBezTo>
                    <a:pt x="14604" y="1812"/>
                    <a:pt x="14309" y="0"/>
                    <a:pt x="143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0" name="Google Shape;3540;gcf195c7100_0_6907"/>
            <p:cNvSpPr/>
            <p:nvPr/>
          </p:nvSpPr>
          <p:spPr>
            <a:xfrm>
              <a:off x="4970400" y="1866675"/>
              <a:ext cx="695050" cy="401125"/>
            </a:xfrm>
            <a:custGeom>
              <a:rect b="b" l="l" r="r" t="t"/>
              <a:pathLst>
                <a:path extrusionOk="0" h="16045" w="27802">
                  <a:moveTo>
                    <a:pt x="13199" y="0"/>
                  </a:moveTo>
                  <a:cubicBezTo>
                    <a:pt x="13199" y="0"/>
                    <a:pt x="3106" y="6470"/>
                    <a:pt x="998" y="8984"/>
                  </a:cubicBezTo>
                  <a:cubicBezTo>
                    <a:pt x="518" y="9576"/>
                    <a:pt x="185" y="10278"/>
                    <a:pt x="0" y="11055"/>
                  </a:cubicBezTo>
                  <a:lnTo>
                    <a:pt x="12570" y="5842"/>
                  </a:lnTo>
                  <a:cubicBezTo>
                    <a:pt x="12570" y="5842"/>
                    <a:pt x="20307" y="16045"/>
                    <a:pt x="26183" y="16045"/>
                  </a:cubicBezTo>
                  <a:cubicBezTo>
                    <a:pt x="26742" y="16045"/>
                    <a:pt x="27285" y="15952"/>
                    <a:pt x="27802" y="15750"/>
                  </a:cubicBezTo>
                  <a:cubicBezTo>
                    <a:pt x="27802" y="15750"/>
                    <a:pt x="22478" y="12238"/>
                    <a:pt x="17968" y="7025"/>
                  </a:cubicBezTo>
                  <a:cubicBezTo>
                    <a:pt x="13494" y="1812"/>
                    <a:pt x="13199" y="0"/>
                    <a:pt x="131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1" name="Google Shape;3541;gcf195c7100_0_6907"/>
            <p:cNvSpPr/>
            <p:nvPr/>
          </p:nvSpPr>
          <p:spPr>
            <a:xfrm>
              <a:off x="4968550" y="2285850"/>
              <a:ext cx="823525" cy="628625"/>
            </a:xfrm>
            <a:custGeom>
              <a:rect b="b" l="l" r="r" t="t"/>
              <a:pathLst>
                <a:path extrusionOk="0" h="25145" w="32941">
                  <a:moveTo>
                    <a:pt x="3235" y="0"/>
                  </a:moveTo>
                  <a:cubicBezTo>
                    <a:pt x="3026" y="0"/>
                    <a:pt x="2810" y="6"/>
                    <a:pt x="2588" y="18"/>
                  </a:cubicBezTo>
                  <a:cubicBezTo>
                    <a:pt x="1479" y="92"/>
                    <a:pt x="666" y="536"/>
                    <a:pt x="0" y="1090"/>
                  </a:cubicBezTo>
                  <a:cubicBezTo>
                    <a:pt x="37" y="1349"/>
                    <a:pt x="74" y="1608"/>
                    <a:pt x="74" y="1793"/>
                  </a:cubicBezTo>
                  <a:cubicBezTo>
                    <a:pt x="222" y="3456"/>
                    <a:pt x="370" y="14695"/>
                    <a:pt x="1331" y="16507"/>
                  </a:cubicBezTo>
                  <a:cubicBezTo>
                    <a:pt x="2297" y="18296"/>
                    <a:pt x="5169" y="25144"/>
                    <a:pt x="14239" y="25144"/>
                  </a:cubicBezTo>
                  <a:cubicBezTo>
                    <a:pt x="14539" y="25144"/>
                    <a:pt x="14845" y="25137"/>
                    <a:pt x="15158" y="25121"/>
                  </a:cubicBezTo>
                  <a:cubicBezTo>
                    <a:pt x="22219" y="24825"/>
                    <a:pt x="25769" y="19058"/>
                    <a:pt x="27174" y="15398"/>
                  </a:cubicBezTo>
                  <a:cubicBezTo>
                    <a:pt x="28578" y="11738"/>
                    <a:pt x="28874" y="7523"/>
                    <a:pt x="28874" y="7523"/>
                  </a:cubicBezTo>
                  <a:cubicBezTo>
                    <a:pt x="28874" y="7523"/>
                    <a:pt x="32941" y="6821"/>
                    <a:pt x="32941" y="3456"/>
                  </a:cubicBezTo>
                  <a:cubicBezTo>
                    <a:pt x="32941" y="2791"/>
                    <a:pt x="32904" y="2088"/>
                    <a:pt x="32830" y="1386"/>
                  </a:cubicBezTo>
                  <a:cubicBezTo>
                    <a:pt x="32719" y="2458"/>
                    <a:pt x="32497" y="3641"/>
                    <a:pt x="32054" y="4602"/>
                  </a:cubicBezTo>
                  <a:cubicBezTo>
                    <a:pt x="31225" y="6421"/>
                    <a:pt x="29447" y="6673"/>
                    <a:pt x="28528" y="6673"/>
                  </a:cubicBezTo>
                  <a:cubicBezTo>
                    <a:pt x="28176" y="6673"/>
                    <a:pt x="27950" y="6636"/>
                    <a:pt x="27950" y="6636"/>
                  </a:cubicBezTo>
                  <a:cubicBezTo>
                    <a:pt x="27950" y="6636"/>
                    <a:pt x="26101" y="16248"/>
                    <a:pt x="23587" y="19206"/>
                  </a:cubicBezTo>
                  <a:cubicBezTo>
                    <a:pt x="21937" y="21148"/>
                    <a:pt x="18421" y="22899"/>
                    <a:pt x="14265" y="22899"/>
                  </a:cubicBezTo>
                  <a:cubicBezTo>
                    <a:pt x="12091" y="22899"/>
                    <a:pt x="9743" y="22420"/>
                    <a:pt x="7394" y="21239"/>
                  </a:cubicBezTo>
                  <a:cubicBezTo>
                    <a:pt x="555" y="17838"/>
                    <a:pt x="1479" y="9409"/>
                    <a:pt x="1479" y="9409"/>
                  </a:cubicBezTo>
                  <a:cubicBezTo>
                    <a:pt x="1479" y="9409"/>
                    <a:pt x="5583" y="9409"/>
                    <a:pt x="7172" y="5527"/>
                  </a:cubicBezTo>
                  <a:cubicBezTo>
                    <a:pt x="8677" y="1853"/>
                    <a:pt x="6936" y="0"/>
                    <a:pt x="32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2" name="Google Shape;3542;gcf195c7100_0_6907"/>
            <p:cNvSpPr/>
            <p:nvPr/>
          </p:nvSpPr>
          <p:spPr>
            <a:xfrm>
              <a:off x="4968550" y="2286300"/>
              <a:ext cx="823525" cy="628525"/>
            </a:xfrm>
            <a:custGeom>
              <a:rect b="b" l="l" r="r" t="t"/>
              <a:pathLst>
                <a:path extrusionOk="0" h="25141" w="32941">
                  <a:moveTo>
                    <a:pt x="2588" y="0"/>
                  </a:moveTo>
                  <a:cubicBezTo>
                    <a:pt x="1479" y="74"/>
                    <a:pt x="666" y="518"/>
                    <a:pt x="0" y="1072"/>
                  </a:cubicBezTo>
                  <a:cubicBezTo>
                    <a:pt x="37" y="1331"/>
                    <a:pt x="74" y="1553"/>
                    <a:pt x="74" y="1775"/>
                  </a:cubicBezTo>
                  <a:cubicBezTo>
                    <a:pt x="222" y="3401"/>
                    <a:pt x="370" y="14197"/>
                    <a:pt x="1294" y="16378"/>
                  </a:cubicBezTo>
                  <a:cubicBezTo>
                    <a:pt x="1294" y="16415"/>
                    <a:pt x="1331" y="16452"/>
                    <a:pt x="1331" y="16489"/>
                  </a:cubicBezTo>
                  <a:cubicBezTo>
                    <a:pt x="1405" y="16637"/>
                    <a:pt x="1479" y="16785"/>
                    <a:pt x="1590" y="16970"/>
                  </a:cubicBezTo>
                  <a:cubicBezTo>
                    <a:pt x="1664" y="17155"/>
                    <a:pt x="1812" y="17376"/>
                    <a:pt x="1923" y="17598"/>
                  </a:cubicBezTo>
                  <a:cubicBezTo>
                    <a:pt x="2255" y="18227"/>
                    <a:pt x="2699" y="19003"/>
                    <a:pt x="3327" y="19816"/>
                  </a:cubicBezTo>
                  <a:cubicBezTo>
                    <a:pt x="3475" y="20038"/>
                    <a:pt x="3623" y="20260"/>
                    <a:pt x="3808" y="20482"/>
                  </a:cubicBezTo>
                  <a:cubicBezTo>
                    <a:pt x="3919" y="20593"/>
                    <a:pt x="3993" y="20667"/>
                    <a:pt x="4067" y="20778"/>
                  </a:cubicBezTo>
                  <a:cubicBezTo>
                    <a:pt x="6026" y="22996"/>
                    <a:pt x="9169" y="25140"/>
                    <a:pt x="14271" y="25140"/>
                  </a:cubicBezTo>
                  <a:cubicBezTo>
                    <a:pt x="14567" y="25140"/>
                    <a:pt x="14862" y="25140"/>
                    <a:pt x="15158" y="25103"/>
                  </a:cubicBezTo>
                  <a:cubicBezTo>
                    <a:pt x="16748" y="25029"/>
                    <a:pt x="18190" y="24697"/>
                    <a:pt x="19447" y="24142"/>
                  </a:cubicBezTo>
                  <a:cubicBezTo>
                    <a:pt x="19853" y="23957"/>
                    <a:pt x="20223" y="23772"/>
                    <a:pt x="20593" y="23587"/>
                  </a:cubicBezTo>
                  <a:lnTo>
                    <a:pt x="20630" y="23550"/>
                  </a:lnTo>
                  <a:cubicBezTo>
                    <a:pt x="20852" y="23403"/>
                    <a:pt x="21073" y="23292"/>
                    <a:pt x="21295" y="23144"/>
                  </a:cubicBezTo>
                  <a:cubicBezTo>
                    <a:pt x="22811" y="22109"/>
                    <a:pt x="24031" y="20815"/>
                    <a:pt x="24992" y="19484"/>
                  </a:cubicBezTo>
                  <a:cubicBezTo>
                    <a:pt x="25140" y="19299"/>
                    <a:pt x="25251" y="19114"/>
                    <a:pt x="25399" y="18892"/>
                  </a:cubicBezTo>
                  <a:cubicBezTo>
                    <a:pt x="25584" y="18596"/>
                    <a:pt x="25769" y="18301"/>
                    <a:pt x="25953" y="18005"/>
                  </a:cubicBezTo>
                  <a:cubicBezTo>
                    <a:pt x="26064" y="17783"/>
                    <a:pt x="26175" y="17598"/>
                    <a:pt x="26286" y="17376"/>
                  </a:cubicBezTo>
                  <a:cubicBezTo>
                    <a:pt x="26656" y="16674"/>
                    <a:pt x="26952" y="16008"/>
                    <a:pt x="27174" y="15380"/>
                  </a:cubicBezTo>
                  <a:cubicBezTo>
                    <a:pt x="28578" y="11720"/>
                    <a:pt x="28874" y="7505"/>
                    <a:pt x="28874" y="7505"/>
                  </a:cubicBezTo>
                  <a:cubicBezTo>
                    <a:pt x="28874" y="7505"/>
                    <a:pt x="32941" y="6803"/>
                    <a:pt x="32941" y="3438"/>
                  </a:cubicBezTo>
                  <a:cubicBezTo>
                    <a:pt x="32941" y="2773"/>
                    <a:pt x="32904" y="2070"/>
                    <a:pt x="32830" y="1368"/>
                  </a:cubicBezTo>
                  <a:cubicBezTo>
                    <a:pt x="32719" y="2440"/>
                    <a:pt x="32497" y="3623"/>
                    <a:pt x="32054" y="4584"/>
                  </a:cubicBezTo>
                  <a:cubicBezTo>
                    <a:pt x="31203" y="6433"/>
                    <a:pt x="29392" y="6655"/>
                    <a:pt x="28467" y="6655"/>
                  </a:cubicBezTo>
                  <a:cubicBezTo>
                    <a:pt x="28135" y="6655"/>
                    <a:pt x="27950" y="6618"/>
                    <a:pt x="27950" y="6618"/>
                  </a:cubicBezTo>
                  <a:cubicBezTo>
                    <a:pt x="27950" y="6618"/>
                    <a:pt x="26101" y="16230"/>
                    <a:pt x="23587" y="19188"/>
                  </a:cubicBezTo>
                  <a:cubicBezTo>
                    <a:pt x="21961" y="21147"/>
                    <a:pt x="18411" y="22885"/>
                    <a:pt x="14271" y="22885"/>
                  </a:cubicBezTo>
                  <a:cubicBezTo>
                    <a:pt x="12090" y="22885"/>
                    <a:pt x="9760" y="22404"/>
                    <a:pt x="7394" y="21221"/>
                  </a:cubicBezTo>
                  <a:cubicBezTo>
                    <a:pt x="1997" y="18522"/>
                    <a:pt x="1442" y="12718"/>
                    <a:pt x="1405" y="10389"/>
                  </a:cubicBezTo>
                  <a:cubicBezTo>
                    <a:pt x="1405" y="9760"/>
                    <a:pt x="1479" y="9391"/>
                    <a:pt x="1479" y="9391"/>
                  </a:cubicBezTo>
                  <a:cubicBezTo>
                    <a:pt x="1479" y="9391"/>
                    <a:pt x="5583" y="9391"/>
                    <a:pt x="7172" y="5509"/>
                  </a:cubicBezTo>
                  <a:cubicBezTo>
                    <a:pt x="7542" y="4584"/>
                    <a:pt x="7727" y="3808"/>
                    <a:pt x="7727" y="3143"/>
                  </a:cubicBezTo>
                  <a:cubicBezTo>
                    <a:pt x="7727" y="1035"/>
                    <a:pt x="6026" y="0"/>
                    <a:pt x="325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3" name="Google Shape;3543;gcf195c7100_0_6907"/>
            <p:cNvSpPr/>
            <p:nvPr/>
          </p:nvSpPr>
          <p:spPr>
            <a:xfrm>
              <a:off x="5305900" y="2213275"/>
              <a:ext cx="281000" cy="281000"/>
            </a:xfrm>
            <a:custGeom>
              <a:rect b="b" l="l" r="r" t="t"/>
              <a:pathLst>
                <a:path extrusionOk="0" h="11240" w="11240">
                  <a:moveTo>
                    <a:pt x="5620" y="0"/>
                  </a:moveTo>
                  <a:cubicBezTo>
                    <a:pt x="2514" y="0"/>
                    <a:pt x="0" y="2514"/>
                    <a:pt x="0" y="5620"/>
                  </a:cubicBezTo>
                  <a:cubicBezTo>
                    <a:pt x="0" y="8726"/>
                    <a:pt x="2514" y="11240"/>
                    <a:pt x="5620" y="11240"/>
                  </a:cubicBezTo>
                  <a:cubicBezTo>
                    <a:pt x="8725" y="11240"/>
                    <a:pt x="11239" y="8726"/>
                    <a:pt x="11239" y="5620"/>
                  </a:cubicBezTo>
                  <a:cubicBezTo>
                    <a:pt x="11239" y="2514"/>
                    <a:pt x="8725" y="0"/>
                    <a:pt x="56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4" name="Google Shape;3544;gcf195c7100_0_6907"/>
            <p:cNvSpPr/>
            <p:nvPr/>
          </p:nvSpPr>
          <p:spPr>
            <a:xfrm>
              <a:off x="5305900" y="2213275"/>
              <a:ext cx="281000" cy="281000"/>
            </a:xfrm>
            <a:custGeom>
              <a:rect b="b" l="l" r="r" t="t"/>
              <a:pathLst>
                <a:path extrusionOk="0" h="11240" w="11240">
                  <a:moveTo>
                    <a:pt x="5620" y="0"/>
                  </a:moveTo>
                  <a:cubicBezTo>
                    <a:pt x="2514" y="0"/>
                    <a:pt x="0" y="2514"/>
                    <a:pt x="0" y="5620"/>
                  </a:cubicBezTo>
                  <a:cubicBezTo>
                    <a:pt x="0" y="8726"/>
                    <a:pt x="2514" y="11240"/>
                    <a:pt x="5620" y="11240"/>
                  </a:cubicBezTo>
                  <a:cubicBezTo>
                    <a:pt x="8725" y="11240"/>
                    <a:pt x="11239" y="8726"/>
                    <a:pt x="11239" y="5620"/>
                  </a:cubicBezTo>
                  <a:cubicBezTo>
                    <a:pt x="11239" y="3624"/>
                    <a:pt x="10204" y="1886"/>
                    <a:pt x="8652" y="888"/>
                  </a:cubicBezTo>
                  <a:cubicBezTo>
                    <a:pt x="8504" y="814"/>
                    <a:pt x="8393" y="740"/>
                    <a:pt x="8282" y="666"/>
                  </a:cubicBezTo>
                  <a:cubicBezTo>
                    <a:pt x="7468" y="222"/>
                    <a:pt x="6581" y="0"/>
                    <a:pt x="56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5" name="Google Shape;3545;gcf195c7100_0_6907"/>
            <p:cNvSpPr/>
            <p:nvPr/>
          </p:nvSpPr>
          <p:spPr>
            <a:xfrm>
              <a:off x="4970400" y="1866675"/>
              <a:ext cx="695050" cy="401150"/>
            </a:xfrm>
            <a:custGeom>
              <a:rect b="b" l="l" r="r" t="t"/>
              <a:pathLst>
                <a:path extrusionOk="0" h="16046" w="27802">
                  <a:moveTo>
                    <a:pt x="13199" y="0"/>
                  </a:moveTo>
                  <a:cubicBezTo>
                    <a:pt x="13199" y="0"/>
                    <a:pt x="3106" y="6470"/>
                    <a:pt x="998" y="8984"/>
                  </a:cubicBezTo>
                  <a:cubicBezTo>
                    <a:pt x="518" y="9576"/>
                    <a:pt x="185" y="10278"/>
                    <a:pt x="0" y="11055"/>
                  </a:cubicBezTo>
                  <a:lnTo>
                    <a:pt x="12570" y="5842"/>
                  </a:lnTo>
                  <a:cubicBezTo>
                    <a:pt x="12570" y="5842"/>
                    <a:pt x="16970" y="11683"/>
                    <a:pt x="21702" y="14530"/>
                  </a:cubicBezTo>
                  <a:cubicBezTo>
                    <a:pt x="21813" y="14604"/>
                    <a:pt x="21924" y="14678"/>
                    <a:pt x="22072" y="14752"/>
                  </a:cubicBezTo>
                  <a:cubicBezTo>
                    <a:pt x="23439" y="15528"/>
                    <a:pt x="24844" y="16046"/>
                    <a:pt x="26175" y="16046"/>
                  </a:cubicBezTo>
                  <a:cubicBezTo>
                    <a:pt x="26730" y="16046"/>
                    <a:pt x="27284" y="15935"/>
                    <a:pt x="27802" y="15750"/>
                  </a:cubicBezTo>
                  <a:cubicBezTo>
                    <a:pt x="27802" y="15750"/>
                    <a:pt x="22478" y="12238"/>
                    <a:pt x="17968" y="7025"/>
                  </a:cubicBezTo>
                  <a:cubicBezTo>
                    <a:pt x="13494" y="1812"/>
                    <a:pt x="13199" y="0"/>
                    <a:pt x="1319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6" name="Google Shape;3546;gcf195c7100_0_6907"/>
            <p:cNvSpPr/>
            <p:nvPr/>
          </p:nvSpPr>
          <p:spPr>
            <a:xfrm>
              <a:off x="5512925" y="2229900"/>
              <a:ext cx="9275" cy="5575"/>
            </a:xfrm>
            <a:custGeom>
              <a:rect b="b" l="l" r="r" t="t"/>
              <a:pathLst>
                <a:path extrusionOk="0" h="223" w="371">
                  <a:moveTo>
                    <a:pt x="371" y="223"/>
                  </a:moveTo>
                  <a:cubicBezTo>
                    <a:pt x="223" y="149"/>
                    <a:pt x="112" y="75"/>
                    <a:pt x="1" y="1"/>
                  </a:cubicBezTo>
                  <a:cubicBezTo>
                    <a:pt x="112" y="75"/>
                    <a:pt x="223" y="149"/>
                    <a:pt x="371" y="22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7" name="Google Shape;3547;gcf195c7100_0_6907"/>
            <p:cNvSpPr/>
            <p:nvPr/>
          </p:nvSpPr>
          <p:spPr>
            <a:xfrm>
              <a:off x="4953750" y="1859125"/>
              <a:ext cx="846650" cy="1063075"/>
            </a:xfrm>
            <a:custGeom>
              <a:rect b="b" l="l" r="r" t="t"/>
              <a:pathLst>
                <a:path extrusionOk="0" h="42523" w="33866">
                  <a:moveTo>
                    <a:pt x="13708" y="776"/>
                  </a:moveTo>
                  <a:cubicBezTo>
                    <a:pt x="14019" y="1589"/>
                    <a:pt x="15032" y="3606"/>
                    <a:pt x="18412" y="7512"/>
                  </a:cubicBezTo>
                  <a:cubicBezTo>
                    <a:pt x="22959" y="12762"/>
                    <a:pt x="28283" y="16274"/>
                    <a:pt x="28320" y="16311"/>
                  </a:cubicBezTo>
                  <a:cubicBezTo>
                    <a:pt x="28394" y="16348"/>
                    <a:pt x="28468" y="16348"/>
                    <a:pt x="28542" y="16348"/>
                  </a:cubicBezTo>
                  <a:cubicBezTo>
                    <a:pt x="28616" y="16311"/>
                    <a:pt x="28690" y="16274"/>
                    <a:pt x="28764" y="16200"/>
                  </a:cubicBezTo>
                  <a:cubicBezTo>
                    <a:pt x="28764" y="16200"/>
                    <a:pt x="28764" y="16163"/>
                    <a:pt x="28801" y="16089"/>
                  </a:cubicBezTo>
                  <a:cubicBezTo>
                    <a:pt x="28912" y="15904"/>
                    <a:pt x="29244" y="15386"/>
                    <a:pt x="29651" y="14906"/>
                  </a:cubicBezTo>
                  <a:cubicBezTo>
                    <a:pt x="29836" y="14647"/>
                    <a:pt x="30058" y="14425"/>
                    <a:pt x="30280" y="14277"/>
                  </a:cubicBezTo>
                  <a:cubicBezTo>
                    <a:pt x="30464" y="14092"/>
                    <a:pt x="30649" y="13982"/>
                    <a:pt x="30797" y="13945"/>
                  </a:cubicBezTo>
                  <a:cubicBezTo>
                    <a:pt x="30871" y="13945"/>
                    <a:pt x="30945" y="13908"/>
                    <a:pt x="31019" y="13908"/>
                  </a:cubicBezTo>
                  <a:cubicBezTo>
                    <a:pt x="31315" y="13908"/>
                    <a:pt x="31610" y="14092"/>
                    <a:pt x="31869" y="14425"/>
                  </a:cubicBezTo>
                  <a:cubicBezTo>
                    <a:pt x="32313" y="14980"/>
                    <a:pt x="32683" y="15904"/>
                    <a:pt x="32904" y="17013"/>
                  </a:cubicBezTo>
                  <a:cubicBezTo>
                    <a:pt x="33126" y="18085"/>
                    <a:pt x="33237" y="19342"/>
                    <a:pt x="33237" y="20525"/>
                  </a:cubicBezTo>
                  <a:cubicBezTo>
                    <a:pt x="33237" y="21302"/>
                    <a:pt x="33015" y="21930"/>
                    <a:pt x="32646" y="22411"/>
                  </a:cubicBezTo>
                  <a:cubicBezTo>
                    <a:pt x="32128" y="23150"/>
                    <a:pt x="31315" y="23631"/>
                    <a:pt x="30649" y="23927"/>
                  </a:cubicBezTo>
                  <a:cubicBezTo>
                    <a:pt x="30280" y="24075"/>
                    <a:pt x="29984" y="24149"/>
                    <a:pt x="29762" y="24222"/>
                  </a:cubicBezTo>
                  <a:cubicBezTo>
                    <a:pt x="29651" y="24259"/>
                    <a:pt x="29577" y="24259"/>
                    <a:pt x="29503" y="24296"/>
                  </a:cubicBezTo>
                  <a:lnTo>
                    <a:pt x="29429" y="24296"/>
                  </a:lnTo>
                  <a:cubicBezTo>
                    <a:pt x="29281" y="24333"/>
                    <a:pt x="29170" y="24444"/>
                    <a:pt x="29170" y="24592"/>
                  </a:cubicBezTo>
                  <a:cubicBezTo>
                    <a:pt x="29170" y="24592"/>
                    <a:pt x="29170" y="24629"/>
                    <a:pt x="29133" y="24777"/>
                  </a:cubicBezTo>
                  <a:cubicBezTo>
                    <a:pt x="29059" y="25590"/>
                    <a:pt x="28690" y="29213"/>
                    <a:pt x="27507" y="32356"/>
                  </a:cubicBezTo>
                  <a:cubicBezTo>
                    <a:pt x="26804" y="34168"/>
                    <a:pt x="25584" y="36460"/>
                    <a:pt x="23662" y="38382"/>
                  </a:cubicBezTo>
                  <a:cubicBezTo>
                    <a:pt x="21776" y="40268"/>
                    <a:pt x="19188" y="41747"/>
                    <a:pt x="15750" y="41894"/>
                  </a:cubicBezTo>
                  <a:cubicBezTo>
                    <a:pt x="15454" y="41894"/>
                    <a:pt x="15159" y="41931"/>
                    <a:pt x="14863" y="41931"/>
                  </a:cubicBezTo>
                  <a:cubicBezTo>
                    <a:pt x="10389" y="41931"/>
                    <a:pt x="7506" y="40231"/>
                    <a:pt x="5546" y="38345"/>
                  </a:cubicBezTo>
                  <a:cubicBezTo>
                    <a:pt x="4585" y="37421"/>
                    <a:pt x="3883" y="36386"/>
                    <a:pt x="3328" y="35535"/>
                  </a:cubicBezTo>
                  <a:cubicBezTo>
                    <a:pt x="2810" y="34648"/>
                    <a:pt x="2441" y="33909"/>
                    <a:pt x="2219" y="33428"/>
                  </a:cubicBezTo>
                  <a:cubicBezTo>
                    <a:pt x="2108" y="33280"/>
                    <a:pt x="1997" y="32911"/>
                    <a:pt x="1923" y="32430"/>
                  </a:cubicBezTo>
                  <a:cubicBezTo>
                    <a:pt x="1590" y="30766"/>
                    <a:pt x="1369" y="27735"/>
                    <a:pt x="1221" y="24925"/>
                  </a:cubicBezTo>
                  <a:cubicBezTo>
                    <a:pt x="1110" y="22115"/>
                    <a:pt x="1036" y="19564"/>
                    <a:pt x="999" y="18825"/>
                  </a:cubicBezTo>
                  <a:cubicBezTo>
                    <a:pt x="925" y="17937"/>
                    <a:pt x="629" y="16237"/>
                    <a:pt x="629" y="14388"/>
                  </a:cubicBezTo>
                  <a:cubicBezTo>
                    <a:pt x="629" y="12540"/>
                    <a:pt x="925" y="10654"/>
                    <a:pt x="1886" y="9508"/>
                  </a:cubicBezTo>
                  <a:cubicBezTo>
                    <a:pt x="2404" y="8917"/>
                    <a:pt x="3402" y="8029"/>
                    <a:pt x="4659" y="7068"/>
                  </a:cubicBezTo>
                  <a:cubicBezTo>
                    <a:pt x="6507" y="5626"/>
                    <a:pt x="8837" y="3999"/>
                    <a:pt x="10722" y="2742"/>
                  </a:cubicBezTo>
                  <a:cubicBezTo>
                    <a:pt x="11683" y="2114"/>
                    <a:pt x="12497" y="1559"/>
                    <a:pt x="13088" y="1190"/>
                  </a:cubicBezTo>
                  <a:cubicBezTo>
                    <a:pt x="13338" y="1018"/>
                    <a:pt x="13548" y="879"/>
                    <a:pt x="13708" y="776"/>
                  </a:cubicBezTo>
                  <a:close/>
                  <a:moveTo>
                    <a:pt x="13875" y="1"/>
                  </a:moveTo>
                  <a:cubicBezTo>
                    <a:pt x="13814" y="1"/>
                    <a:pt x="13759" y="22"/>
                    <a:pt x="13717" y="44"/>
                  </a:cubicBezTo>
                  <a:cubicBezTo>
                    <a:pt x="13717" y="44"/>
                    <a:pt x="11166" y="1670"/>
                    <a:pt x="8393" y="3593"/>
                  </a:cubicBezTo>
                  <a:cubicBezTo>
                    <a:pt x="6988" y="4554"/>
                    <a:pt x="5509" y="5626"/>
                    <a:pt x="4252" y="6587"/>
                  </a:cubicBezTo>
                  <a:cubicBezTo>
                    <a:pt x="3032" y="7549"/>
                    <a:pt x="1997" y="8436"/>
                    <a:pt x="1405" y="9101"/>
                  </a:cubicBezTo>
                  <a:cubicBezTo>
                    <a:pt x="296" y="10469"/>
                    <a:pt x="1" y="12503"/>
                    <a:pt x="1" y="14388"/>
                  </a:cubicBezTo>
                  <a:cubicBezTo>
                    <a:pt x="1" y="16274"/>
                    <a:pt x="296" y="18048"/>
                    <a:pt x="370" y="18862"/>
                  </a:cubicBezTo>
                  <a:cubicBezTo>
                    <a:pt x="444" y="19675"/>
                    <a:pt x="518" y="22928"/>
                    <a:pt x="666" y="26182"/>
                  </a:cubicBezTo>
                  <a:cubicBezTo>
                    <a:pt x="777" y="27809"/>
                    <a:pt x="888" y="29435"/>
                    <a:pt x="1036" y="30803"/>
                  </a:cubicBezTo>
                  <a:cubicBezTo>
                    <a:pt x="1110" y="31469"/>
                    <a:pt x="1221" y="32060"/>
                    <a:pt x="1295" y="32578"/>
                  </a:cubicBezTo>
                  <a:cubicBezTo>
                    <a:pt x="1405" y="33058"/>
                    <a:pt x="1516" y="33465"/>
                    <a:pt x="1664" y="33724"/>
                  </a:cubicBezTo>
                  <a:cubicBezTo>
                    <a:pt x="1886" y="34168"/>
                    <a:pt x="2256" y="34944"/>
                    <a:pt x="2810" y="35831"/>
                  </a:cubicBezTo>
                  <a:cubicBezTo>
                    <a:pt x="3661" y="37199"/>
                    <a:pt x="4918" y="38900"/>
                    <a:pt x="6840" y="40231"/>
                  </a:cubicBezTo>
                  <a:cubicBezTo>
                    <a:pt x="8800" y="41562"/>
                    <a:pt x="11388" y="42523"/>
                    <a:pt x="14863" y="42523"/>
                  </a:cubicBezTo>
                  <a:lnTo>
                    <a:pt x="15750" y="42523"/>
                  </a:lnTo>
                  <a:cubicBezTo>
                    <a:pt x="19373" y="42338"/>
                    <a:pt x="22109" y="40785"/>
                    <a:pt x="24105" y="38789"/>
                  </a:cubicBezTo>
                  <a:cubicBezTo>
                    <a:pt x="26102" y="36829"/>
                    <a:pt x="27359" y="34426"/>
                    <a:pt x="28061" y="32578"/>
                  </a:cubicBezTo>
                  <a:cubicBezTo>
                    <a:pt x="29304" y="29392"/>
                    <a:pt x="29668" y="25795"/>
                    <a:pt x="29745" y="24860"/>
                  </a:cubicBezTo>
                  <a:lnTo>
                    <a:pt x="29745" y="24860"/>
                  </a:lnTo>
                  <a:cubicBezTo>
                    <a:pt x="30118" y="24769"/>
                    <a:pt x="30873" y="24565"/>
                    <a:pt x="31647" y="24112"/>
                  </a:cubicBezTo>
                  <a:cubicBezTo>
                    <a:pt x="32202" y="23779"/>
                    <a:pt x="32757" y="23335"/>
                    <a:pt x="33163" y="22781"/>
                  </a:cubicBezTo>
                  <a:cubicBezTo>
                    <a:pt x="33570" y="22189"/>
                    <a:pt x="33866" y="21450"/>
                    <a:pt x="33866" y="20525"/>
                  </a:cubicBezTo>
                  <a:cubicBezTo>
                    <a:pt x="33866" y="18899"/>
                    <a:pt x="33644" y="17161"/>
                    <a:pt x="33200" y="15793"/>
                  </a:cubicBezTo>
                  <a:cubicBezTo>
                    <a:pt x="32978" y="15091"/>
                    <a:pt x="32720" y="14499"/>
                    <a:pt x="32387" y="14056"/>
                  </a:cubicBezTo>
                  <a:cubicBezTo>
                    <a:pt x="32017" y="13612"/>
                    <a:pt x="31537" y="13316"/>
                    <a:pt x="31019" y="13316"/>
                  </a:cubicBezTo>
                  <a:cubicBezTo>
                    <a:pt x="30908" y="13316"/>
                    <a:pt x="30760" y="13316"/>
                    <a:pt x="30649" y="13353"/>
                  </a:cubicBezTo>
                  <a:cubicBezTo>
                    <a:pt x="30316" y="13427"/>
                    <a:pt x="30021" y="13649"/>
                    <a:pt x="29762" y="13871"/>
                  </a:cubicBezTo>
                  <a:cubicBezTo>
                    <a:pt x="29193" y="14414"/>
                    <a:pt x="28661" y="15173"/>
                    <a:pt x="28392" y="15581"/>
                  </a:cubicBezTo>
                  <a:lnTo>
                    <a:pt x="28392" y="15581"/>
                  </a:lnTo>
                  <a:cubicBezTo>
                    <a:pt x="27251" y="14793"/>
                    <a:pt x="22729" y="11599"/>
                    <a:pt x="18893" y="7142"/>
                  </a:cubicBezTo>
                  <a:cubicBezTo>
                    <a:pt x="16637" y="4554"/>
                    <a:pt x="15454" y="2816"/>
                    <a:pt x="14863" y="1707"/>
                  </a:cubicBezTo>
                  <a:cubicBezTo>
                    <a:pt x="14530" y="1190"/>
                    <a:pt x="14382" y="783"/>
                    <a:pt x="14271" y="561"/>
                  </a:cubicBezTo>
                  <a:cubicBezTo>
                    <a:pt x="14234" y="450"/>
                    <a:pt x="14197" y="376"/>
                    <a:pt x="14197" y="302"/>
                  </a:cubicBezTo>
                  <a:lnTo>
                    <a:pt x="14197" y="265"/>
                  </a:lnTo>
                  <a:cubicBezTo>
                    <a:pt x="14160" y="155"/>
                    <a:pt x="14086" y="81"/>
                    <a:pt x="14012" y="44"/>
                  </a:cubicBezTo>
                  <a:cubicBezTo>
                    <a:pt x="13966" y="12"/>
                    <a:pt x="13919" y="1"/>
                    <a:pt x="138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8" name="Google Shape;3548;gcf195c7100_0_6907"/>
            <p:cNvSpPr/>
            <p:nvPr/>
          </p:nvSpPr>
          <p:spPr>
            <a:xfrm>
              <a:off x="4911225" y="2165200"/>
              <a:ext cx="287475" cy="288400"/>
            </a:xfrm>
            <a:custGeom>
              <a:rect b="b" l="l" r="r" t="t"/>
              <a:pathLst>
                <a:path extrusionOk="0" h="11536" w="11499">
                  <a:moveTo>
                    <a:pt x="5731" y="1"/>
                  </a:moveTo>
                  <a:cubicBezTo>
                    <a:pt x="2552" y="1"/>
                    <a:pt x="1" y="2589"/>
                    <a:pt x="1" y="5768"/>
                  </a:cubicBezTo>
                  <a:cubicBezTo>
                    <a:pt x="1" y="8948"/>
                    <a:pt x="2552" y="11536"/>
                    <a:pt x="5731" y="11536"/>
                  </a:cubicBezTo>
                  <a:cubicBezTo>
                    <a:pt x="8911" y="11536"/>
                    <a:pt x="11499" y="8948"/>
                    <a:pt x="11499" y="5768"/>
                  </a:cubicBezTo>
                  <a:cubicBezTo>
                    <a:pt x="11499" y="2589"/>
                    <a:pt x="8911" y="1"/>
                    <a:pt x="57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9" name="Google Shape;3549;gcf195c7100_0_6907"/>
            <p:cNvSpPr/>
            <p:nvPr/>
          </p:nvSpPr>
          <p:spPr>
            <a:xfrm>
              <a:off x="4936200" y="2265950"/>
              <a:ext cx="262500" cy="187650"/>
            </a:xfrm>
            <a:custGeom>
              <a:rect b="b" l="l" r="r" t="t"/>
              <a:pathLst>
                <a:path extrusionOk="0" h="7506" w="10500">
                  <a:moveTo>
                    <a:pt x="10241" y="1"/>
                  </a:moveTo>
                  <a:cubicBezTo>
                    <a:pt x="9760" y="1036"/>
                    <a:pt x="9169" y="1849"/>
                    <a:pt x="8577" y="1886"/>
                  </a:cubicBezTo>
                  <a:cubicBezTo>
                    <a:pt x="8232" y="1919"/>
                    <a:pt x="7936" y="1932"/>
                    <a:pt x="7674" y="1932"/>
                  </a:cubicBezTo>
                  <a:cubicBezTo>
                    <a:pt x="6621" y="1932"/>
                    <a:pt x="6125" y="1720"/>
                    <a:pt x="5209" y="1720"/>
                  </a:cubicBezTo>
                  <a:cubicBezTo>
                    <a:pt x="5063" y="1720"/>
                    <a:pt x="4905" y="1726"/>
                    <a:pt x="4732" y="1738"/>
                  </a:cubicBezTo>
                  <a:cubicBezTo>
                    <a:pt x="3771" y="1775"/>
                    <a:pt x="1479" y="3661"/>
                    <a:pt x="0" y="4955"/>
                  </a:cubicBezTo>
                  <a:cubicBezTo>
                    <a:pt x="1035" y="6471"/>
                    <a:pt x="2773" y="7506"/>
                    <a:pt x="4732" y="7506"/>
                  </a:cubicBezTo>
                  <a:cubicBezTo>
                    <a:pt x="7912" y="7506"/>
                    <a:pt x="10500" y="4918"/>
                    <a:pt x="10500" y="1738"/>
                  </a:cubicBezTo>
                  <a:cubicBezTo>
                    <a:pt x="10500" y="1110"/>
                    <a:pt x="10426" y="555"/>
                    <a:pt x="102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0" name="Google Shape;3550;gcf195c7100_0_6907"/>
            <p:cNvSpPr/>
            <p:nvPr/>
          </p:nvSpPr>
          <p:spPr>
            <a:xfrm>
              <a:off x="4902925" y="2157825"/>
              <a:ext cx="303175" cy="303175"/>
            </a:xfrm>
            <a:custGeom>
              <a:rect b="b" l="l" r="r" t="t"/>
              <a:pathLst>
                <a:path extrusionOk="0" h="12127" w="12127">
                  <a:moveTo>
                    <a:pt x="6063" y="592"/>
                  </a:moveTo>
                  <a:cubicBezTo>
                    <a:pt x="7579" y="592"/>
                    <a:pt x="8947" y="1220"/>
                    <a:pt x="9945" y="2218"/>
                  </a:cubicBezTo>
                  <a:cubicBezTo>
                    <a:pt x="10907" y="3180"/>
                    <a:pt x="11535" y="4548"/>
                    <a:pt x="11535" y="6063"/>
                  </a:cubicBezTo>
                  <a:cubicBezTo>
                    <a:pt x="11535" y="7542"/>
                    <a:pt x="10907" y="8910"/>
                    <a:pt x="9945" y="9908"/>
                  </a:cubicBezTo>
                  <a:cubicBezTo>
                    <a:pt x="8947" y="10907"/>
                    <a:pt x="7579" y="11498"/>
                    <a:pt x="6063" y="11498"/>
                  </a:cubicBezTo>
                  <a:cubicBezTo>
                    <a:pt x="4585" y="11498"/>
                    <a:pt x="3217" y="10907"/>
                    <a:pt x="2218" y="9908"/>
                  </a:cubicBezTo>
                  <a:cubicBezTo>
                    <a:pt x="1220" y="8910"/>
                    <a:pt x="629" y="7542"/>
                    <a:pt x="629" y="6063"/>
                  </a:cubicBezTo>
                  <a:cubicBezTo>
                    <a:pt x="629" y="4548"/>
                    <a:pt x="1220" y="3180"/>
                    <a:pt x="2218" y="2218"/>
                  </a:cubicBezTo>
                  <a:cubicBezTo>
                    <a:pt x="3217" y="1220"/>
                    <a:pt x="4585" y="592"/>
                    <a:pt x="6063" y="592"/>
                  </a:cubicBezTo>
                  <a:close/>
                  <a:moveTo>
                    <a:pt x="6063" y="0"/>
                  </a:moveTo>
                  <a:cubicBezTo>
                    <a:pt x="2736" y="0"/>
                    <a:pt x="0" y="2699"/>
                    <a:pt x="0" y="6063"/>
                  </a:cubicBezTo>
                  <a:cubicBezTo>
                    <a:pt x="0" y="9391"/>
                    <a:pt x="2736" y="12127"/>
                    <a:pt x="6063" y="12127"/>
                  </a:cubicBezTo>
                  <a:cubicBezTo>
                    <a:pt x="9428" y="12127"/>
                    <a:pt x="12127" y="9391"/>
                    <a:pt x="12127" y="6063"/>
                  </a:cubicBezTo>
                  <a:cubicBezTo>
                    <a:pt x="12127" y="2699"/>
                    <a:pt x="9428" y="0"/>
                    <a:pt x="60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1" name="Google Shape;3551;gcf195c7100_0_6907"/>
            <p:cNvSpPr/>
            <p:nvPr/>
          </p:nvSpPr>
          <p:spPr>
            <a:xfrm>
              <a:off x="5304050" y="2165200"/>
              <a:ext cx="288400" cy="288400"/>
            </a:xfrm>
            <a:custGeom>
              <a:rect b="b" l="l" r="r" t="t"/>
              <a:pathLst>
                <a:path extrusionOk="0" h="11536" w="11536">
                  <a:moveTo>
                    <a:pt x="5768" y="1"/>
                  </a:moveTo>
                  <a:cubicBezTo>
                    <a:pt x="2588" y="1"/>
                    <a:pt x="0" y="2589"/>
                    <a:pt x="0" y="5768"/>
                  </a:cubicBezTo>
                  <a:cubicBezTo>
                    <a:pt x="0" y="8948"/>
                    <a:pt x="2588" y="11536"/>
                    <a:pt x="5768" y="11536"/>
                  </a:cubicBezTo>
                  <a:cubicBezTo>
                    <a:pt x="8947" y="11536"/>
                    <a:pt x="11535" y="8948"/>
                    <a:pt x="11535" y="5768"/>
                  </a:cubicBezTo>
                  <a:cubicBezTo>
                    <a:pt x="11535" y="2589"/>
                    <a:pt x="8947" y="1"/>
                    <a:pt x="57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2" name="Google Shape;3552;gcf195c7100_0_6907"/>
            <p:cNvSpPr/>
            <p:nvPr/>
          </p:nvSpPr>
          <p:spPr>
            <a:xfrm>
              <a:off x="5318825" y="2264100"/>
              <a:ext cx="273625" cy="189500"/>
            </a:xfrm>
            <a:custGeom>
              <a:rect b="b" l="l" r="r" t="t"/>
              <a:pathLst>
                <a:path extrusionOk="0" h="7580" w="10945">
                  <a:moveTo>
                    <a:pt x="10649" y="1"/>
                  </a:moveTo>
                  <a:cubicBezTo>
                    <a:pt x="9701" y="1685"/>
                    <a:pt x="8654" y="2154"/>
                    <a:pt x="7554" y="2154"/>
                  </a:cubicBezTo>
                  <a:cubicBezTo>
                    <a:pt x="6337" y="2154"/>
                    <a:pt x="5054" y="1579"/>
                    <a:pt x="3772" y="1443"/>
                  </a:cubicBezTo>
                  <a:cubicBezTo>
                    <a:pt x="3709" y="1436"/>
                    <a:pt x="3646" y="1433"/>
                    <a:pt x="3583" y="1433"/>
                  </a:cubicBezTo>
                  <a:cubicBezTo>
                    <a:pt x="2177" y="1433"/>
                    <a:pt x="886" y="2981"/>
                    <a:pt x="1" y="4326"/>
                  </a:cubicBezTo>
                  <a:cubicBezTo>
                    <a:pt x="925" y="6249"/>
                    <a:pt x="2885" y="7580"/>
                    <a:pt x="5177" y="7580"/>
                  </a:cubicBezTo>
                  <a:cubicBezTo>
                    <a:pt x="8356" y="7580"/>
                    <a:pt x="10944" y="4992"/>
                    <a:pt x="10944" y="1812"/>
                  </a:cubicBezTo>
                  <a:cubicBezTo>
                    <a:pt x="10944" y="1184"/>
                    <a:pt x="10833" y="555"/>
                    <a:pt x="106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3" name="Google Shape;3553;gcf195c7100_0_6907"/>
            <p:cNvSpPr/>
            <p:nvPr/>
          </p:nvSpPr>
          <p:spPr>
            <a:xfrm>
              <a:off x="5296650" y="2157825"/>
              <a:ext cx="303200" cy="303175"/>
            </a:xfrm>
            <a:custGeom>
              <a:rect b="b" l="l" r="r" t="t"/>
              <a:pathLst>
                <a:path extrusionOk="0" h="12127" w="12128">
                  <a:moveTo>
                    <a:pt x="6064" y="592"/>
                  </a:moveTo>
                  <a:cubicBezTo>
                    <a:pt x="7580" y="592"/>
                    <a:pt x="8911" y="1220"/>
                    <a:pt x="9909" y="2218"/>
                  </a:cubicBezTo>
                  <a:cubicBezTo>
                    <a:pt x="10907" y="3180"/>
                    <a:pt x="11499" y="4548"/>
                    <a:pt x="11499" y="6063"/>
                  </a:cubicBezTo>
                  <a:cubicBezTo>
                    <a:pt x="11499" y="7542"/>
                    <a:pt x="10907" y="8910"/>
                    <a:pt x="9909" y="9908"/>
                  </a:cubicBezTo>
                  <a:cubicBezTo>
                    <a:pt x="8911" y="10907"/>
                    <a:pt x="7580" y="11498"/>
                    <a:pt x="6064" y="11498"/>
                  </a:cubicBezTo>
                  <a:cubicBezTo>
                    <a:pt x="4548" y="11498"/>
                    <a:pt x="3180" y="10907"/>
                    <a:pt x="2219" y="9908"/>
                  </a:cubicBezTo>
                  <a:cubicBezTo>
                    <a:pt x="1221" y="8910"/>
                    <a:pt x="592" y="7542"/>
                    <a:pt x="592" y="6063"/>
                  </a:cubicBezTo>
                  <a:cubicBezTo>
                    <a:pt x="592" y="4548"/>
                    <a:pt x="1221" y="3180"/>
                    <a:pt x="2219" y="2218"/>
                  </a:cubicBezTo>
                  <a:cubicBezTo>
                    <a:pt x="3180" y="1220"/>
                    <a:pt x="4548" y="592"/>
                    <a:pt x="6064" y="592"/>
                  </a:cubicBezTo>
                  <a:close/>
                  <a:moveTo>
                    <a:pt x="6064" y="0"/>
                  </a:moveTo>
                  <a:cubicBezTo>
                    <a:pt x="2700" y="0"/>
                    <a:pt x="1" y="2699"/>
                    <a:pt x="1" y="6063"/>
                  </a:cubicBezTo>
                  <a:cubicBezTo>
                    <a:pt x="1" y="9391"/>
                    <a:pt x="2700" y="12127"/>
                    <a:pt x="6064" y="12127"/>
                  </a:cubicBezTo>
                  <a:cubicBezTo>
                    <a:pt x="9391" y="12127"/>
                    <a:pt x="12127" y="9391"/>
                    <a:pt x="12127" y="6063"/>
                  </a:cubicBezTo>
                  <a:cubicBezTo>
                    <a:pt x="12127" y="2699"/>
                    <a:pt x="9391" y="0"/>
                    <a:pt x="60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4" name="Google Shape;3554;gcf195c7100_0_6907"/>
            <p:cNvSpPr/>
            <p:nvPr/>
          </p:nvSpPr>
          <p:spPr>
            <a:xfrm>
              <a:off x="5190375" y="2221600"/>
              <a:ext cx="129400" cy="39075"/>
            </a:xfrm>
            <a:custGeom>
              <a:rect b="b" l="l" r="r" t="t"/>
              <a:pathLst>
                <a:path extrusionOk="0" h="1563" w="5176">
                  <a:moveTo>
                    <a:pt x="2736" y="0"/>
                  </a:moveTo>
                  <a:cubicBezTo>
                    <a:pt x="1257" y="37"/>
                    <a:pt x="148" y="998"/>
                    <a:pt x="148" y="1035"/>
                  </a:cubicBezTo>
                  <a:cubicBezTo>
                    <a:pt x="0" y="1146"/>
                    <a:pt x="0" y="1331"/>
                    <a:pt x="111" y="1442"/>
                  </a:cubicBezTo>
                  <a:cubicBezTo>
                    <a:pt x="170" y="1521"/>
                    <a:pt x="251" y="1558"/>
                    <a:pt x="336" y="1558"/>
                  </a:cubicBezTo>
                  <a:cubicBezTo>
                    <a:pt x="409" y="1558"/>
                    <a:pt x="486" y="1530"/>
                    <a:pt x="555" y="1479"/>
                  </a:cubicBezTo>
                  <a:cubicBezTo>
                    <a:pt x="629" y="1405"/>
                    <a:pt x="1627" y="629"/>
                    <a:pt x="2736" y="629"/>
                  </a:cubicBezTo>
                  <a:cubicBezTo>
                    <a:pt x="3327" y="629"/>
                    <a:pt x="3956" y="814"/>
                    <a:pt x="4621" y="1479"/>
                  </a:cubicBezTo>
                  <a:cubicBezTo>
                    <a:pt x="4677" y="1534"/>
                    <a:pt x="4751" y="1562"/>
                    <a:pt x="4829" y="1562"/>
                  </a:cubicBezTo>
                  <a:cubicBezTo>
                    <a:pt x="4908" y="1562"/>
                    <a:pt x="4991" y="1534"/>
                    <a:pt x="5065" y="1479"/>
                  </a:cubicBezTo>
                  <a:cubicBezTo>
                    <a:pt x="5176" y="1368"/>
                    <a:pt x="5176" y="1146"/>
                    <a:pt x="5065" y="1035"/>
                  </a:cubicBezTo>
                  <a:cubicBezTo>
                    <a:pt x="4289" y="296"/>
                    <a:pt x="3475" y="0"/>
                    <a:pt x="27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5" name="Google Shape;3555;gcf195c7100_0_6907"/>
            <p:cNvSpPr/>
            <p:nvPr/>
          </p:nvSpPr>
          <p:spPr>
            <a:xfrm>
              <a:off x="4993500" y="2059850"/>
              <a:ext cx="154375" cy="74650"/>
            </a:xfrm>
            <a:custGeom>
              <a:rect b="b" l="l" r="r" t="t"/>
              <a:pathLst>
                <a:path extrusionOk="0" h="2986" w="6175">
                  <a:moveTo>
                    <a:pt x="4807" y="0"/>
                  </a:moveTo>
                  <a:cubicBezTo>
                    <a:pt x="3328" y="0"/>
                    <a:pt x="2145" y="629"/>
                    <a:pt x="1331" y="1257"/>
                  </a:cubicBezTo>
                  <a:cubicBezTo>
                    <a:pt x="555" y="1849"/>
                    <a:pt x="111" y="2477"/>
                    <a:pt x="111" y="2477"/>
                  </a:cubicBezTo>
                  <a:cubicBezTo>
                    <a:pt x="0" y="2625"/>
                    <a:pt x="37" y="2810"/>
                    <a:pt x="185" y="2921"/>
                  </a:cubicBezTo>
                  <a:cubicBezTo>
                    <a:pt x="229" y="2965"/>
                    <a:pt x="290" y="2985"/>
                    <a:pt x="352" y="2985"/>
                  </a:cubicBezTo>
                  <a:cubicBezTo>
                    <a:pt x="448" y="2985"/>
                    <a:pt x="547" y="2937"/>
                    <a:pt x="592" y="2847"/>
                  </a:cubicBezTo>
                  <a:lnTo>
                    <a:pt x="629" y="2847"/>
                  </a:lnTo>
                  <a:cubicBezTo>
                    <a:pt x="703" y="2699"/>
                    <a:pt x="1146" y="2145"/>
                    <a:pt x="1849" y="1627"/>
                  </a:cubicBezTo>
                  <a:cubicBezTo>
                    <a:pt x="2588" y="1109"/>
                    <a:pt x="3586" y="629"/>
                    <a:pt x="4807" y="629"/>
                  </a:cubicBezTo>
                  <a:cubicBezTo>
                    <a:pt x="5102" y="629"/>
                    <a:pt x="5435" y="666"/>
                    <a:pt x="5768" y="740"/>
                  </a:cubicBezTo>
                  <a:cubicBezTo>
                    <a:pt x="5787" y="744"/>
                    <a:pt x="5807" y="747"/>
                    <a:pt x="5827" y="747"/>
                  </a:cubicBezTo>
                  <a:cubicBezTo>
                    <a:pt x="5961" y="747"/>
                    <a:pt x="6105" y="642"/>
                    <a:pt x="6137" y="481"/>
                  </a:cubicBezTo>
                  <a:cubicBezTo>
                    <a:pt x="6174" y="333"/>
                    <a:pt x="6064" y="148"/>
                    <a:pt x="5879" y="111"/>
                  </a:cubicBezTo>
                  <a:cubicBezTo>
                    <a:pt x="5509" y="37"/>
                    <a:pt x="5139" y="0"/>
                    <a:pt x="48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6" name="Google Shape;3556;gcf195c7100_0_6907"/>
            <p:cNvSpPr/>
            <p:nvPr/>
          </p:nvSpPr>
          <p:spPr>
            <a:xfrm>
              <a:off x="5316075" y="2049675"/>
              <a:ext cx="183025" cy="81200"/>
            </a:xfrm>
            <a:custGeom>
              <a:rect b="b" l="l" r="r" t="t"/>
              <a:pathLst>
                <a:path extrusionOk="0" h="3248" w="7321">
                  <a:moveTo>
                    <a:pt x="1923" y="1"/>
                  </a:moveTo>
                  <a:cubicBezTo>
                    <a:pt x="924" y="1"/>
                    <a:pt x="259" y="259"/>
                    <a:pt x="259" y="259"/>
                  </a:cubicBezTo>
                  <a:cubicBezTo>
                    <a:pt x="74" y="333"/>
                    <a:pt x="0" y="518"/>
                    <a:pt x="74" y="666"/>
                  </a:cubicBezTo>
                  <a:cubicBezTo>
                    <a:pt x="135" y="789"/>
                    <a:pt x="273" y="860"/>
                    <a:pt x="402" y="860"/>
                  </a:cubicBezTo>
                  <a:cubicBezTo>
                    <a:pt x="429" y="860"/>
                    <a:pt x="455" y="857"/>
                    <a:pt x="481" y="851"/>
                  </a:cubicBezTo>
                  <a:cubicBezTo>
                    <a:pt x="518" y="814"/>
                    <a:pt x="1072" y="592"/>
                    <a:pt x="1923" y="592"/>
                  </a:cubicBezTo>
                  <a:cubicBezTo>
                    <a:pt x="3143" y="592"/>
                    <a:pt x="4917" y="1036"/>
                    <a:pt x="6729" y="3143"/>
                  </a:cubicBezTo>
                  <a:cubicBezTo>
                    <a:pt x="6793" y="3208"/>
                    <a:pt x="6883" y="3247"/>
                    <a:pt x="6975" y="3247"/>
                  </a:cubicBezTo>
                  <a:cubicBezTo>
                    <a:pt x="7042" y="3247"/>
                    <a:pt x="7110" y="3227"/>
                    <a:pt x="7172" y="3180"/>
                  </a:cubicBezTo>
                  <a:cubicBezTo>
                    <a:pt x="7283" y="3069"/>
                    <a:pt x="7320" y="2884"/>
                    <a:pt x="7209" y="2736"/>
                  </a:cubicBezTo>
                  <a:cubicBezTo>
                    <a:pt x="5287" y="481"/>
                    <a:pt x="3290" y="1"/>
                    <a:pt x="19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7" name="Google Shape;3557;gcf195c7100_0_6907"/>
            <p:cNvSpPr/>
            <p:nvPr/>
          </p:nvSpPr>
          <p:spPr>
            <a:xfrm>
              <a:off x="5148775" y="2298125"/>
              <a:ext cx="97075" cy="268425"/>
            </a:xfrm>
            <a:custGeom>
              <a:rect b="b" l="l" r="r" t="t"/>
              <a:pathLst>
                <a:path extrusionOk="0" h="10737" w="3883">
                  <a:moveTo>
                    <a:pt x="2869" y="1"/>
                  </a:moveTo>
                  <a:cubicBezTo>
                    <a:pt x="2849" y="1"/>
                    <a:pt x="2829" y="3"/>
                    <a:pt x="2810" y="8"/>
                  </a:cubicBezTo>
                  <a:cubicBezTo>
                    <a:pt x="2625" y="8"/>
                    <a:pt x="2514" y="156"/>
                    <a:pt x="2551" y="340"/>
                  </a:cubicBezTo>
                  <a:cubicBezTo>
                    <a:pt x="2551" y="340"/>
                    <a:pt x="2551" y="377"/>
                    <a:pt x="2551" y="488"/>
                  </a:cubicBezTo>
                  <a:cubicBezTo>
                    <a:pt x="2588" y="747"/>
                    <a:pt x="2625" y="1413"/>
                    <a:pt x="2625" y="2189"/>
                  </a:cubicBezTo>
                  <a:cubicBezTo>
                    <a:pt x="2662" y="3187"/>
                    <a:pt x="2514" y="4407"/>
                    <a:pt x="2145" y="5073"/>
                  </a:cubicBezTo>
                  <a:cubicBezTo>
                    <a:pt x="1812" y="5664"/>
                    <a:pt x="1331" y="6182"/>
                    <a:pt x="851" y="6662"/>
                  </a:cubicBezTo>
                  <a:cubicBezTo>
                    <a:pt x="629" y="6921"/>
                    <a:pt x="444" y="7143"/>
                    <a:pt x="259" y="7402"/>
                  </a:cubicBezTo>
                  <a:cubicBezTo>
                    <a:pt x="111" y="7624"/>
                    <a:pt x="0" y="7919"/>
                    <a:pt x="0" y="8215"/>
                  </a:cubicBezTo>
                  <a:cubicBezTo>
                    <a:pt x="0" y="8437"/>
                    <a:pt x="74" y="8659"/>
                    <a:pt x="185" y="8881"/>
                  </a:cubicBezTo>
                  <a:cubicBezTo>
                    <a:pt x="629" y="9546"/>
                    <a:pt x="1442" y="9990"/>
                    <a:pt x="2145" y="10286"/>
                  </a:cubicBezTo>
                  <a:cubicBezTo>
                    <a:pt x="2847" y="10581"/>
                    <a:pt x="3476" y="10729"/>
                    <a:pt x="3476" y="10729"/>
                  </a:cubicBezTo>
                  <a:cubicBezTo>
                    <a:pt x="3495" y="10734"/>
                    <a:pt x="3514" y="10736"/>
                    <a:pt x="3534" y="10736"/>
                  </a:cubicBezTo>
                  <a:cubicBezTo>
                    <a:pt x="3669" y="10736"/>
                    <a:pt x="3813" y="10631"/>
                    <a:pt x="3845" y="10470"/>
                  </a:cubicBezTo>
                  <a:cubicBezTo>
                    <a:pt x="3882" y="10323"/>
                    <a:pt x="3771" y="10138"/>
                    <a:pt x="3624" y="10101"/>
                  </a:cubicBezTo>
                  <a:lnTo>
                    <a:pt x="3513" y="10101"/>
                  </a:lnTo>
                  <a:cubicBezTo>
                    <a:pt x="3291" y="10027"/>
                    <a:pt x="2736" y="9879"/>
                    <a:pt x="2145" y="9583"/>
                  </a:cubicBezTo>
                  <a:cubicBezTo>
                    <a:pt x="1553" y="9324"/>
                    <a:pt x="962" y="8955"/>
                    <a:pt x="703" y="8548"/>
                  </a:cubicBezTo>
                  <a:cubicBezTo>
                    <a:pt x="629" y="8437"/>
                    <a:pt x="592" y="8326"/>
                    <a:pt x="592" y="8215"/>
                  </a:cubicBezTo>
                  <a:cubicBezTo>
                    <a:pt x="592" y="8067"/>
                    <a:pt x="666" y="7919"/>
                    <a:pt x="777" y="7735"/>
                  </a:cubicBezTo>
                  <a:cubicBezTo>
                    <a:pt x="962" y="7439"/>
                    <a:pt x="1294" y="7106"/>
                    <a:pt x="1664" y="6699"/>
                  </a:cubicBezTo>
                  <a:cubicBezTo>
                    <a:pt x="2034" y="6330"/>
                    <a:pt x="2403" y="5886"/>
                    <a:pt x="2699" y="5368"/>
                  </a:cubicBezTo>
                  <a:cubicBezTo>
                    <a:pt x="3180" y="4481"/>
                    <a:pt x="3254" y="3224"/>
                    <a:pt x="3254" y="2189"/>
                  </a:cubicBezTo>
                  <a:cubicBezTo>
                    <a:pt x="3254" y="1117"/>
                    <a:pt x="3143" y="267"/>
                    <a:pt x="3143" y="267"/>
                  </a:cubicBezTo>
                  <a:cubicBezTo>
                    <a:pt x="3143" y="106"/>
                    <a:pt x="3003" y="1"/>
                    <a:pt x="28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8" name="Google Shape;3558;gcf195c7100_0_6907"/>
            <p:cNvSpPr/>
            <p:nvPr/>
          </p:nvSpPr>
          <p:spPr>
            <a:xfrm>
              <a:off x="5215325" y="2589325"/>
              <a:ext cx="163625" cy="61150"/>
            </a:xfrm>
            <a:custGeom>
              <a:rect b="b" l="l" r="r" t="t"/>
              <a:pathLst>
                <a:path extrusionOk="0" h="2446" w="6545">
                  <a:moveTo>
                    <a:pt x="6229" y="0"/>
                  </a:moveTo>
                  <a:cubicBezTo>
                    <a:pt x="6140" y="0"/>
                    <a:pt x="6049" y="37"/>
                    <a:pt x="5990" y="116"/>
                  </a:cubicBezTo>
                  <a:cubicBezTo>
                    <a:pt x="4659" y="1521"/>
                    <a:pt x="2921" y="1817"/>
                    <a:pt x="1701" y="1817"/>
                  </a:cubicBezTo>
                  <a:cubicBezTo>
                    <a:pt x="1331" y="1817"/>
                    <a:pt x="998" y="1780"/>
                    <a:pt x="740" y="1743"/>
                  </a:cubicBezTo>
                  <a:cubicBezTo>
                    <a:pt x="629" y="1743"/>
                    <a:pt x="555" y="1743"/>
                    <a:pt x="481" y="1706"/>
                  </a:cubicBezTo>
                  <a:lnTo>
                    <a:pt x="407" y="1706"/>
                  </a:lnTo>
                  <a:cubicBezTo>
                    <a:pt x="376" y="1700"/>
                    <a:pt x="346" y="1697"/>
                    <a:pt x="318" y="1697"/>
                  </a:cubicBezTo>
                  <a:cubicBezTo>
                    <a:pt x="176" y="1697"/>
                    <a:pt x="68" y="1774"/>
                    <a:pt x="37" y="1928"/>
                  </a:cubicBezTo>
                  <a:cubicBezTo>
                    <a:pt x="0" y="2076"/>
                    <a:pt x="74" y="2261"/>
                    <a:pt x="259" y="2298"/>
                  </a:cubicBezTo>
                  <a:cubicBezTo>
                    <a:pt x="259" y="2298"/>
                    <a:pt x="851" y="2446"/>
                    <a:pt x="1701" y="2446"/>
                  </a:cubicBezTo>
                  <a:cubicBezTo>
                    <a:pt x="2995" y="2446"/>
                    <a:pt x="4917" y="2113"/>
                    <a:pt x="6433" y="523"/>
                  </a:cubicBezTo>
                  <a:cubicBezTo>
                    <a:pt x="6544" y="412"/>
                    <a:pt x="6544" y="190"/>
                    <a:pt x="6433" y="79"/>
                  </a:cubicBezTo>
                  <a:cubicBezTo>
                    <a:pt x="6382" y="28"/>
                    <a:pt x="6306" y="0"/>
                    <a:pt x="62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9" name="Google Shape;3559;gcf195c7100_0_6907"/>
            <p:cNvSpPr/>
            <p:nvPr/>
          </p:nvSpPr>
          <p:spPr>
            <a:xfrm>
              <a:off x="862950" y="4920450"/>
              <a:ext cx="1188625" cy="15750"/>
            </a:xfrm>
            <a:custGeom>
              <a:rect b="b" l="l" r="r" t="t"/>
              <a:pathLst>
                <a:path extrusionOk="0" h="630" w="47545">
                  <a:moveTo>
                    <a:pt x="334" y="1"/>
                  </a:moveTo>
                  <a:cubicBezTo>
                    <a:pt x="149" y="1"/>
                    <a:pt x="1" y="149"/>
                    <a:pt x="1" y="296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47249" y="629"/>
                  </a:lnTo>
                  <a:cubicBezTo>
                    <a:pt x="47397" y="629"/>
                    <a:pt x="47545" y="481"/>
                    <a:pt x="47545" y="296"/>
                  </a:cubicBezTo>
                  <a:cubicBezTo>
                    <a:pt x="47545" y="149"/>
                    <a:pt x="47397" y="1"/>
                    <a:pt x="472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0" name="Google Shape;3560;gcf195c7100_0_6907"/>
            <p:cNvSpPr/>
            <p:nvPr/>
          </p:nvSpPr>
          <p:spPr>
            <a:xfrm>
              <a:off x="2173575" y="4920450"/>
              <a:ext cx="4043675" cy="15750"/>
            </a:xfrm>
            <a:custGeom>
              <a:rect b="b" l="l" r="r" t="t"/>
              <a:pathLst>
                <a:path extrusionOk="0" h="630" w="161747">
                  <a:moveTo>
                    <a:pt x="296" y="1"/>
                  </a:moveTo>
                  <a:cubicBezTo>
                    <a:pt x="148" y="1"/>
                    <a:pt x="0" y="149"/>
                    <a:pt x="0" y="296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1451" y="629"/>
                  </a:lnTo>
                  <a:cubicBezTo>
                    <a:pt x="161599" y="629"/>
                    <a:pt x="161746" y="481"/>
                    <a:pt x="161746" y="296"/>
                  </a:cubicBezTo>
                  <a:cubicBezTo>
                    <a:pt x="161746" y="149"/>
                    <a:pt x="161599" y="1"/>
                    <a:pt x="1614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1" name="Google Shape;3561;gcf195c7100_0_6907"/>
            <p:cNvSpPr/>
            <p:nvPr/>
          </p:nvSpPr>
          <p:spPr>
            <a:xfrm>
              <a:off x="6316125" y="4920450"/>
              <a:ext cx="159000" cy="15750"/>
            </a:xfrm>
            <a:custGeom>
              <a:rect b="b" l="l" r="r" t="t"/>
              <a:pathLst>
                <a:path extrusionOk="0" h="630" w="6360">
                  <a:moveTo>
                    <a:pt x="333" y="1"/>
                  </a:moveTo>
                  <a:cubicBezTo>
                    <a:pt x="148" y="1"/>
                    <a:pt x="0" y="149"/>
                    <a:pt x="0" y="296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6026" y="629"/>
                  </a:lnTo>
                  <a:cubicBezTo>
                    <a:pt x="6211" y="629"/>
                    <a:pt x="6359" y="481"/>
                    <a:pt x="6359" y="296"/>
                  </a:cubicBezTo>
                  <a:cubicBezTo>
                    <a:pt x="6359" y="149"/>
                    <a:pt x="6211" y="1"/>
                    <a:pt x="60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2" name="Google Shape;3562;gcf195c7100_0_6907"/>
            <p:cNvSpPr/>
            <p:nvPr/>
          </p:nvSpPr>
          <p:spPr>
            <a:xfrm>
              <a:off x="4014700" y="2706825"/>
              <a:ext cx="350325" cy="819850"/>
            </a:xfrm>
            <a:custGeom>
              <a:rect b="b" l="l" r="r" t="t"/>
              <a:pathLst>
                <a:path extrusionOk="0" h="32794" w="14013">
                  <a:moveTo>
                    <a:pt x="0" y="1"/>
                  </a:moveTo>
                  <a:lnTo>
                    <a:pt x="0" y="32794"/>
                  </a:lnTo>
                  <a:lnTo>
                    <a:pt x="14012" y="32794"/>
                  </a:lnTo>
                  <a:lnTo>
                    <a:pt x="140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3" name="Google Shape;3563;gcf195c7100_0_6907"/>
            <p:cNvSpPr/>
            <p:nvPr/>
          </p:nvSpPr>
          <p:spPr>
            <a:xfrm>
              <a:off x="1582025" y="1799200"/>
              <a:ext cx="1080500" cy="1727475"/>
            </a:xfrm>
            <a:custGeom>
              <a:rect b="b" l="l" r="r" t="t"/>
              <a:pathLst>
                <a:path extrusionOk="0" h="69099" w="43220">
                  <a:moveTo>
                    <a:pt x="1" y="1"/>
                  </a:moveTo>
                  <a:lnTo>
                    <a:pt x="1" y="67768"/>
                  </a:lnTo>
                  <a:cubicBezTo>
                    <a:pt x="1073" y="68175"/>
                    <a:pt x="2145" y="68618"/>
                    <a:pt x="3217" y="69099"/>
                  </a:cubicBezTo>
                  <a:lnTo>
                    <a:pt x="22738" y="69099"/>
                  </a:lnTo>
                  <a:cubicBezTo>
                    <a:pt x="30686" y="58747"/>
                    <a:pt x="31537" y="19188"/>
                    <a:pt x="432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4" name="Google Shape;3564;gcf195c7100_0_6907"/>
            <p:cNvSpPr/>
            <p:nvPr/>
          </p:nvSpPr>
          <p:spPr>
            <a:xfrm>
              <a:off x="1582025" y="1799200"/>
              <a:ext cx="2783000" cy="1727475"/>
            </a:xfrm>
            <a:custGeom>
              <a:rect b="b" l="l" r="r" t="t"/>
              <a:pathLst>
                <a:path extrusionOk="0" h="69099" w="111320">
                  <a:moveTo>
                    <a:pt x="1" y="67768"/>
                  </a:moveTo>
                  <a:lnTo>
                    <a:pt x="1" y="69099"/>
                  </a:lnTo>
                  <a:lnTo>
                    <a:pt x="3217" y="69099"/>
                  </a:lnTo>
                  <a:cubicBezTo>
                    <a:pt x="2145" y="68618"/>
                    <a:pt x="1073" y="68175"/>
                    <a:pt x="1" y="67768"/>
                  </a:cubicBezTo>
                  <a:close/>
                  <a:moveTo>
                    <a:pt x="43220" y="1"/>
                  </a:moveTo>
                  <a:cubicBezTo>
                    <a:pt x="31537" y="19188"/>
                    <a:pt x="30686" y="58747"/>
                    <a:pt x="22738" y="69099"/>
                  </a:cubicBezTo>
                  <a:lnTo>
                    <a:pt x="94904" y="69099"/>
                  </a:lnTo>
                  <a:cubicBezTo>
                    <a:pt x="95644" y="68433"/>
                    <a:pt x="96383" y="67768"/>
                    <a:pt x="97197" y="67102"/>
                  </a:cubicBezTo>
                  <a:cubicBezTo>
                    <a:pt x="100043" y="55678"/>
                    <a:pt x="102483" y="45770"/>
                    <a:pt x="103260" y="42036"/>
                  </a:cubicBezTo>
                  <a:cubicBezTo>
                    <a:pt x="103408" y="41297"/>
                    <a:pt x="103482" y="40816"/>
                    <a:pt x="103482" y="40594"/>
                  </a:cubicBezTo>
                  <a:cubicBezTo>
                    <a:pt x="103629" y="38672"/>
                    <a:pt x="104147" y="37452"/>
                    <a:pt x="104813" y="36675"/>
                  </a:cubicBezTo>
                  <a:cubicBezTo>
                    <a:pt x="105441" y="35936"/>
                    <a:pt x="106254" y="35677"/>
                    <a:pt x="106883" y="35677"/>
                  </a:cubicBezTo>
                  <a:cubicBezTo>
                    <a:pt x="107474" y="35677"/>
                    <a:pt x="108916" y="35788"/>
                    <a:pt x="110210" y="35899"/>
                  </a:cubicBezTo>
                  <a:cubicBezTo>
                    <a:pt x="110617" y="35936"/>
                    <a:pt x="110987" y="35973"/>
                    <a:pt x="111319" y="35973"/>
                  </a:cubicBezTo>
                  <a:lnTo>
                    <a:pt x="1113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5" name="Google Shape;3565;gcf195c7100_0_6907"/>
            <p:cNvSpPr/>
            <p:nvPr/>
          </p:nvSpPr>
          <p:spPr>
            <a:xfrm>
              <a:off x="3977725" y="3502625"/>
              <a:ext cx="27750" cy="24050"/>
            </a:xfrm>
            <a:custGeom>
              <a:rect b="b" l="l" r="r" t="t"/>
              <a:pathLst>
                <a:path extrusionOk="0" h="962" w="1110">
                  <a:moveTo>
                    <a:pt x="1110" y="1"/>
                  </a:moveTo>
                  <a:cubicBezTo>
                    <a:pt x="740" y="333"/>
                    <a:pt x="370" y="629"/>
                    <a:pt x="1" y="962"/>
                  </a:cubicBezTo>
                  <a:lnTo>
                    <a:pt x="851" y="962"/>
                  </a:lnTo>
                  <a:cubicBezTo>
                    <a:pt x="925" y="629"/>
                    <a:pt x="999" y="333"/>
                    <a:pt x="111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6" name="Google Shape;3566;gcf195c7100_0_6907"/>
            <p:cNvSpPr/>
            <p:nvPr/>
          </p:nvSpPr>
          <p:spPr>
            <a:xfrm>
              <a:off x="3954625" y="3476750"/>
              <a:ext cx="57325" cy="49925"/>
            </a:xfrm>
            <a:custGeom>
              <a:rect b="b" l="l" r="r" t="t"/>
              <a:pathLst>
                <a:path extrusionOk="0" h="1997" w="2293">
                  <a:moveTo>
                    <a:pt x="2293" y="0"/>
                  </a:moveTo>
                  <a:lnTo>
                    <a:pt x="2293" y="0"/>
                  </a:lnTo>
                  <a:cubicBezTo>
                    <a:pt x="1479" y="666"/>
                    <a:pt x="740" y="1331"/>
                    <a:pt x="0" y="1997"/>
                  </a:cubicBezTo>
                  <a:lnTo>
                    <a:pt x="925" y="1997"/>
                  </a:lnTo>
                  <a:cubicBezTo>
                    <a:pt x="1294" y="1664"/>
                    <a:pt x="1664" y="1368"/>
                    <a:pt x="2034" y="1036"/>
                  </a:cubicBezTo>
                  <a:cubicBezTo>
                    <a:pt x="2108" y="703"/>
                    <a:pt x="2182" y="333"/>
                    <a:pt x="229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7" name="Google Shape;3567;gcf195c7100_0_6907"/>
            <p:cNvSpPr/>
            <p:nvPr/>
          </p:nvSpPr>
          <p:spPr>
            <a:xfrm>
              <a:off x="3998975" y="2691125"/>
              <a:ext cx="366050" cy="835550"/>
            </a:xfrm>
            <a:custGeom>
              <a:rect b="b" l="l" r="r" t="t"/>
              <a:pathLst>
                <a:path extrusionOk="0" h="33422" w="14642">
                  <a:moveTo>
                    <a:pt x="10205" y="0"/>
                  </a:moveTo>
                  <a:cubicBezTo>
                    <a:pt x="9576" y="0"/>
                    <a:pt x="8763" y="259"/>
                    <a:pt x="8135" y="998"/>
                  </a:cubicBezTo>
                  <a:cubicBezTo>
                    <a:pt x="7469" y="1775"/>
                    <a:pt x="6951" y="2995"/>
                    <a:pt x="6804" y="4917"/>
                  </a:cubicBezTo>
                  <a:cubicBezTo>
                    <a:pt x="6804" y="5139"/>
                    <a:pt x="6730" y="5620"/>
                    <a:pt x="6582" y="6359"/>
                  </a:cubicBezTo>
                  <a:cubicBezTo>
                    <a:pt x="5805" y="10093"/>
                    <a:pt x="3365" y="20001"/>
                    <a:pt x="519" y="31425"/>
                  </a:cubicBezTo>
                  <a:cubicBezTo>
                    <a:pt x="408" y="31758"/>
                    <a:pt x="334" y="32128"/>
                    <a:pt x="260" y="32461"/>
                  </a:cubicBezTo>
                  <a:cubicBezTo>
                    <a:pt x="149" y="32793"/>
                    <a:pt x="75" y="33089"/>
                    <a:pt x="1" y="33422"/>
                  </a:cubicBezTo>
                  <a:lnTo>
                    <a:pt x="629" y="33422"/>
                  </a:lnTo>
                  <a:cubicBezTo>
                    <a:pt x="999" y="31980"/>
                    <a:pt x="1369" y="30575"/>
                    <a:pt x="1702" y="29207"/>
                  </a:cubicBezTo>
                  <a:cubicBezTo>
                    <a:pt x="3254" y="22922"/>
                    <a:pt x="4659" y="17229"/>
                    <a:pt x="5694" y="12903"/>
                  </a:cubicBezTo>
                  <a:cubicBezTo>
                    <a:pt x="6212" y="10759"/>
                    <a:pt x="6619" y="8947"/>
                    <a:pt x="6914" y="7616"/>
                  </a:cubicBezTo>
                  <a:cubicBezTo>
                    <a:pt x="7210" y="6248"/>
                    <a:pt x="7395" y="5361"/>
                    <a:pt x="7432" y="4954"/>
                  </a:cubicBezTo>
                  <a:cubicBezTo>
                    <a:pt x="7580" y="3106"/>
                    <a:pt x="8061" y="2034"/>
                    <a:pt x="8578" y="1405"/>
                  </a:cubicBezTo>
                  <a:cubicBezTo>
                    <a:pt x="9133" y="777"/>
                    <a:pt x="9724" y="629"/>
                    <a:pt x="10205" y="629"/>
                  </a:cubicBezTo>
                  <a:cubicBezTo>
                    <a:pt x="10759" y="629"/>
                    <a:pt x="12201" y="740"/>
                    <a:pt x="13495" y="814"/>
                  </a:cubicBezTo>
                  <a:cubicBezTo>
                    <a:pt x="13902" y="851"/>
                    <a:pt x="14309" y="888"/>
                    <a:pt x="14641" y="925"/>
                  </a:cubicBezTo>
                  <a:lnTo>
                    <a:pt x="14641" y="296"/>
                  </a:lnTo>
                  <a:cubicBezTo>
                    <a:pt x="14309" y="296"/>
                    <a:pt x="13939" y="259"/>
                    <a:pt x="13532" y="222"/>
                  </a:cubicBezTo>
                  <a:cubicBezTo>
                    <a:pt x="12238" y="111"/>
                    <a:pt x="10796" y="0"/>
                    <a:pt x="102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8" name="Google Shape;3568;gcf195c7100_0_6907"/>
            <p:cNvSpPr/>
            <p:nvPr/>
          </p:nvSpPr>
          <p:spPr>
            <a:xfrm>
              <a:off x="1529350" y="1687375"/>
              <a:ext cx="2889275" cy="1951150"/>
            </a:xfrm>
            <a:custGeom>
              <a:rect b="b" l="l" r="r" t="t"/>
              <a:pathLst>
                <a:path extrusionOk="0" h="78046" w="115571">
                  <a:moveTo>
                    <a:pt x="113759" y="4178"/>
                  </a:moveTo>
                  <a:lnTo>
                    <a:pt x="113759" y="73868"/>
                  </a:lnTo>
                  <a:lnTo>
                    <a:pt x="1812" y="73868"/>
                  </a:lnTo>
                  <a:lnTo>
                    <a:pt x="1812" y="4178"/>
                  </a:lnTo>
                  <a:close/>
                  <a:moveTo>
                    <a:pt x="1" y="0"/>
                  </a:moveTo>
                  <a:lnTo>
                    <a:pt x="1" y="78045"/>
                  </a:lnTo>
                  <a:lnTo>
                    <a:pt x="115571" y="78045"/>
                  </a:lnTo>
                  <a:lnTo>
                    <a:pt x="1155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9" name="Google Shape;3569;gcf195c7100_0_6907"/>
            <p:cNvSpPr/>
            <p:nvPr/>
          </p:nvSpPr>
          <p:spPr>
            <a:xfrm>
              <a:off x="1521025" y="1679050"/>
              <a:ext cx="2905000" cy="1966875"/>
            </a:xfrm>
            <a:custGeom>
              <a:rect b="b" l="l" r="r" t="t"/>
              <a:pathLst>
                <a:path extrusionOk="0" h="78675" w="116200">
                  <a:moveTo>
                    <a:pt x="113759" y="4807"/>
                  </a:moveTo>
                  <a:lnTo>
                    <a:pt x="113759" y="73905"/>
                  </a:lnTo>
                  <a:lnTo>
                    <a:pt x="2441" y="73905"/>
                  </a:lnTo>
                  <a:lnTo>
                    <a:pt x="2441" y="4807"/>
                  </a:lnTo>
                  <a:close/>
                  <a:moveTo>
                    <a:pt x="2145" y="4178"/>
                  </a:moveTo>
                  <a:cubicBezTo>
                    <a:pt x="2071" y="4178"/>
                    <a:pt x="1997" y="4215"/>
                    <a:pt x="1923" y="4289"/>
                  </a:cubicBezTo>
                  <a:cubicBezTo>
                    <a:pt x="1849" y="4326"/>
                    <a:pt x="1849" y="4400"/>
                    <a:pt x="1849" y="4511"/>
                  </a:cubicBezTo>
                  <a:lnTo>
                    <a:pt x="1849" y="74201"/>
                  </a:lnTo>
                  <a:cubicBezTo>
                    <a:pt x="1849" y="74275"/>
                    <a:pt x="1849" y="74385"/>
                    <a:pt x="1923" y="74422"/>
                  </a:cubicBezTo>
                  <a:cubicBezTo>
                    <a:pt x="1997" y="74496"/>
                    <a:pt x="2071" y="74533"/>
                    <a:pt x="2145" y="74533"/>
                  </a:cubicBezTo>
                  <a:lnTo>
                    <a:pt x="114092" y="74533"/>
                  </a:lnTo>
                  <a:cubicBezTo>
                    <a:pt x="114166" y="74533"/>
                    <a:pt x="114240" y="74496"/>
                    <a:pt x="114314" y="74422"/>
                  </a:cubicBezTo>
                  <a:cubicBezTo>
                    <a:pt x="114351" y="74385"/>
                    <a:pt x="114388" y="74275"/>
                    <a:pt x="114388" y="74201"/>
                  </a:cubicBezTo>
                  <a:lnTo>
                    <a:pt x="114388" y="4511"/>
                  </a:lnTo>
                  <a:cubicBezTo>
                    <a:pt x="114388" y="4400"/>
                    <a:pt x="114351" y="4326"/>
                    <a:pt x="114314" y="4289"/>
                  </a:cubicBezTo>
                  <a:cubicBezTo>
                    <a:pt x="114240" y="4215"/>
                    <a:pt x="114166" y="4178"/>
                    <a:pt x="114092" y="4178"/>
                  </a:cubicBezTo>
                  <a:close/>
                  <a:moveTo>
                    <a:pt x="115608" y="629"/>
                  </a:moveTo>
                  <a:lnTo>
                    <a:pt x="115608" y="78082"/>
                  </a:lnTo>
                  <a:lnTo>
                    <a:pt x="629" y="78082"/>
                  </a:lnTo>
                  <a:lnTo>
                    <a:pt x="629" y="629"/>
                  </a:lnTo>
                  <a:close/>
                  <a:moveTo>
                    <a:pt x="334" y="0"/>
                  </a:moveTo>
                  <a:cubicBezTo>
                    <a:pt x="223" y="0"/>
                    <a:pt x="149" y="37"/>
                    <a:pt x="112" y="111"/>
                  </a:cubicBezTo>
                  <a:cubicBezTo>
                    <a:pt x="38" y="148"/>
                    <a:pt x="1" y="259"/>
                    <a:pt x="1" y="333"/>
                  </a:cubicBezTo>
                  <a:lnTo>
                    <a:pt x="1" y="78378"/>
                  </a:lnTo>
                  <a:cubicBezTo>
                    <a:pt x="1" y="78452"/>
                    <a:pt x="38" y="78526"/>
                    <a:pt x="112" y="78600"/>
                  </a:cubicBezTo>
                  <a:cubicBezTo>
                    <a:pt x="149" y="78637"/>
                    <a:pt x="223" y="78674"/>
                    <a:pt x="334" y="78674"/>
                  </a:cubicBezTo>
                  <a:lnTo>
                    <a:pt x="115904" y="78674"/>
                  </a:lnTo>
                  <a:cubicBezTo>
                    <a:pt x="115978" y="78674"/>
                    <a:pt x="116052" y="78637"/>
                    <a:pt x="116125" y="78600"/>
                  </a:cubicBezTo>
                  <a:cubicBezTo>
                    <a:pt x="116162" y="78526"/>
                    <a:pt x="116199" y="78452"/>
                    <a:pt x="116199" y="78378"/>
                  </a:cubicBezTo>
                  <a:lnTo>
                    <a:pt x="116199" y="333"/>
                  </a:lnTo>
                  <a:cubicBezTo>
                    <a:pt x="116199" y="259"/>
                    <a:pt x="116162" y="185"/>
                    <a:pt x="116125" y="111"/>
                  </a:cubicBezTo>
                  <a:cubicBezTo>
                    <a:pt x="116052" y="37"/>
                    <a:pt x="115978" y="0"/>
                    <a:pt x="1159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0" name="Google Shape;3570;gcf195c7100_0_6907"/>
            <p:cNvSpPr/>
            <p:nvPr/>
          </p:nvSpPr>
          <p:spPr>
            <a:xfrm>
              <a:off x="1634725" y="1846350"/>
              <a:ext cx="1974250" cy="154375"/>
            </a:xfrm>
            <a:custGeom>
              <a:rect b="b" l="l" r="r" t="t"/>
              <a:pathLst>
                <a:path extrusionOk="0" h="6175" w="78970">
                  <a:moveTo>
                    <a:pt x="2071" y="0"/>
                  </a:moveTo>
                  <a:cubicBezTo>
                    <a:pt x="924" y="0"/>
                    <a:pt x="0" y="924"/>
                    <a:pt x="0" y="2070"/>
                  </a:cubicBezTo>
                  <a:lnTo>
                    <a:pt x="0" y="4104"/>
                  </a:lnTo>
                  <a:cubicBezTo>
                    <a:pt x="0" y="5250"/>
                    <a:pt x="924" y="6174"/>
                    <a:pt x="2071" y="6174"/>
                  </a:cubicBezTo>
                  <a:lnTo>
                    <a:pt x="76862" y="6174"/>
                  </a:lnTo>
                  <a:cubicBezTo>
                    <a:pt x="78008" y="6174"/>
                    <a:pt x="78969" y="5250"/>
                    <a:pt x="78969" y="4104"/>
                  </a:cubicBezTo>
                  <a:lnTo>
                    <a:pt x="78969" y="2070"/>
                  </a:lnTo>
                  <a:cubicBezTo>
                    <a:pt x="78969" y="924"/>
                    <a:pt x="78008" y="0"/>
                    <a:pt x="768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1" name="Google Shape;3571;gcf195c7100_0_6907"/>
            <p:cNvSpPr/>
            <p:nvPr/>
          </p:nvSpPr>
          <p:spPr>
            <a:xfrm>
              <a:off x="1626400" y="1838950"/>
              <a:ext cx="1989975" cy="170075"/>
            </a:xfrm>
            <a:custGeom>
              <a:rect b="b" l="l" r="r" t="t"/>
              <a:pathLst>
                <a:path extrusionOk="0" h="6803" w="79599">
                  <a:moveTo>
                    <a:pt x="77195" y="629"/>
                  </a:moveTo>
                  <a:cubicBezTo>
                    <a:pt x="78193" y="629"/>
                    <a:pt x="78970" y="1405"/>
                    <a:pt x="78970" y="2366"/>
                  </a:cubicBezTo>
                  <a:lnTo>
                    <a:pt x="78970" y="4400"/>
                  </a:lnTo>
                  <a:cubicBezTo>
                    <a:pt x="78970" y="5398"/>
                    <a:pt x="78193" y="6174"/>
                    <a:pt x="77195" y="6174"/>
                  </a:cubicBezTo>
                  <a:lnTo>
                    <a:pt x="2404" y="6174"/>
                  </a:lnTo>
                  <a:cubicBezTo>
                    <a:pt x="1442" y="6174"/>
                    <a:pt x="629" y="5398"/>
                    <a:pt x="629" y="4400"/>
                  </a:cubicBezTo>
                  <a:lnTo>
                    <a:pt x="629" y="2366"/>
                  </a:lnTo>
                  <a:cubicBezTo>
                    <a:pt x="629" y="1405"/>
                    <a:pt x="1442" y="629"/>
                    <a:pt x="2404" y="629"/>
                  </a:cubicBezTo>
                  <a:close/>
                  <a:moveTo>
                    <a:pt x="2404" y="0"/>
                  </a:moveTo>
                  <a:cubicBezTo>
                    <a:pt x="1073" y="0"/>
                    <a:pt x="0" y="1072"/>
                    <a:pt x="0" y="2366"/>
                  </a:cubicBezTo>
                  <a:lnTo>
                    <a:pt x="0" y="4400"/>
                  </a:lnTo>
                  <a:cubicBezTo>
                    <a:pt x="0" y="5731"/>
                    <a:pt x="1073" y="6803"/>
                    <a:pt x="2404" y="6803"/>
                  </a:cubicBezTo>
                  <a:lnTo>
                    <a:pt x="77195" y="6803"/>
                  </a:lnTo>
                  <a:cubicBezTo>
                    <a:pt x="78526" y="6803"/>
                    <a:pt x="79598" y="5731"/>
                    <a:pt x="79598" y="4400"/>
                  </a:cubicBezTo>
                  <a:lnTo>
                    <a:pt x="79598" y="2366"/>
                  </a:lnTo>
                  <a:cubicBezTo>
                    <a:pt x="79598" y="1072"/>
                    <a:pt x="78526" y="0"/>
                    <a:pt x="771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2" name="Google Shape;3572;gcf195c7100_0_6907"/>
            <p:cNvSpPr/>
            <p:nvPr/>
          </p:nvSpPr>
          <p:spPr>
            <a:xfrm>
              <a:off x="1658750" y="2167975"/>
              <a:ext cx="421500" cy="15750"/>
            </a:xfrm>
            <a:custGeom>
              <a:rect b="b" l="l" r="r" t="t"/>
              <a:pathLst>
                <a:path extrusionOk="0" h="630" w="1686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297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3" name="Google Shape;3573;gcf195c7100_0_6907"/>
            <p:cNvSpPr/>
            <p:nvPr/>
          </p:nvSpPr>
          <p:spPr>
            <a:xfrm>
              <a:off x="1658750" y="2259475"/>
              <a:ext cx="421500" cy="15750"/>
            </a:xfrm>
            <a:custGeom>
              <a:rect b="b" l="l" r="r" t="t"/>
              <a:pathLst>
                <a:path extrusionOk="0" h="630" w="1686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4" name="Google Shape;3574;gcf195c7100_0_6907"/>
            <p:cNvSpPr/>
            <p:nvPr/>
          </p:nvSpPr>
          <p:spPr>
            <a:xfrm>
              <a:off x="1658750" y="2351000"/>
              <a:ext cx="421500" cy="15725"/>
            </a:xfrm>
            <a:custGeom>
              <a:rect b="b" l="l" r="r" t="t"/>
              <a:pathLst>
                <a:path extrusionOk="0" h="629" w="16860">
                  <a:moveTo>
                    <a:pt x="296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333"/>
                  </a:cubicBezTo>
                  <a:cubicBezTo>
                    <a:pt x="16859" y="148"/>
                    <a:pt x="16748" y="0"/>
                    <a:pt x="165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5" name="Google Shape;3575;gcf195c7100_0_6907"/>
            <p:cNvSpPr/>
            <p:nvPr/>
          </p:nvSpPr>
          <p:spPr>
            <a:xfrm>
              <a:off x="1658750" y="2448025"/>
              <a:ext cx="421500" cy="15750"/>
            </a:xfrm>
            <a:custGeom>
              <a:rect b="b" l="l" r="r" t="t"/>
              <a:pathLst>
                <a:path extrusionOk="0" h="630" w="1686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6" name="Google Shape;3576;gcf195c7100_0_6907"/>
            <p:cNvSpPr/>
            <p:nvPr/>
          </p:nvSpPr>
          <p:spPr>
            <a:xfrm>
              <a:off x="2144000" y="2167975"/>
              <a:ext cx="421475" cy="15750"/>
            </a:xfrm>
            <a:custGeom>
              <a:rect b="b" l="l" r="r" t="t"/>
              <a:pathLst>
                <a:path extrusionOk="0" h="630" w="16859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297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7" name="Google Shape;3577;gcf195c7100_0_6907"/>
            <p:cNvSpPr/>
            <p:nvPr/>
          </p:nvSpPr>
          <p:spPr>
            <a:xfrm>
              <a:off x="2144000" y="2259475"/>
              <a:ext cx="421475" cy="15750"/>
            </a:xfrm>
            <a:custGeom>
              <a:rect b="b" l="l" r="r" t="t"/>
              <a:pathLst>
                <a:path extrusionOk="0" h="630" w="16859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8" name="Google Shape;3578;gcf195c7100_0_6907"/>
            <p:cNvSpPr/>
            <p:nvPr/>
          </p:nvSpPr>
          <p:spPr>
            <a:xfrm>
              <a:off x="2144000" y="2351000"/>
              <a:ext cx="421475" cy="15725"/>
            </a:xfrm>
            <a:custGeom>
              <a:rect b="b" l="l" r="r" t="t"/>
              <a:pathLst>
                <a:path extrusionOk="0" h="629" w="16859">
                  <a:moveTo>
                    <a:pt x="296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333"/>
                  </a:cubicBezTo>
                  <a:cubicBezTo>
                    <a:pt x="16859" y="148"/>
                    <a:pt x="16748" y="0"/>
                    <a:pt x="165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9" name="Google Shape;3579;gcf195c7100_0_6907"/>
            <p:cNvSpPr/>
            <p:nvPr/>
          </p:nvSpPr>
          <p:spPr>
            <a:xfrm>
              <a:off x="2144000" y="2448025"/>
              <a:ext cx="421475" cy="15750"/>
            </a:xfrm>
            <a:custGeom>
              <a:rect b="b" l="l" r="r" t="t"/>
              <a:pathLst>
                <a:path extrusionOk="0" h="630" w="16859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0" name="Google Shape;3580;gcf195c7100_0_6907"/>
            <p:cNvSpPr/>
            <p:nvPr/>
          </p:nvSpPr>
          <p:spPr>
            <a:xfrm>
              <a:off x="2629225" y="2167975"/>
              <a:ext cx="421500" cy="15750"/>
            </a:xfrm>
            <a:custGeom>
              <a:rect b="b" l="l" r="r" t="t"/>
              <a:pathLst>
                <a:path extrusionOk="0" h="630" w="16860">
                  <a:moveTo>
                    <a:pt x="296" y="1"/>
                  </a:moveTo>
                  <a:cubicBezTo>
                    <a:pt x="148" y="1"/>
                    <a:pt x="1" y="149"/>
                    <a:pt x="1" y="297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297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1" name="Google Shape;3581;gcf195c7100_0_6907"/>
            <p:cNvSpPr/>
            <p:nvPr/>
          </p:nvSpPr>
          <p:spPr>
            <a:xfrm>
              <a:off x="2629225" y="2259475"/>
              <a:ext cx="421500" cy="15750"/>
            </a:xfrm>
            <a:custGeom>
              <a:rect b="b" l="l" r="r" t="t"/>
              <a:pathLst>
                <a:path extrusionOk="0" h="630" w="16860">
                  <a:moveTo>
                    <a:pt x="296" y="1"/>
                  </a:moveTo>
                  <a:cubicBezTo>
                    <a:pt x="148" y="1"/>
                    <a:pt x="1" y="149"/>
                    <a:pt x="1" y="334"/>
                  </a:cubicBezTo>
                  <a:cubicBezTo>
                    <a:pt x="1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2" name="Google Shape;3582;gcf195c7100_0_6907"/>
            <p:cNvSpPr/>
            <p:nvPr/>
          </p:nvSpPr>
          <p:spPr>
            <a:xfrm>
              <a:off x="2629225" y="2351000"/>
              <a:ext cx="421500" cy="15725"/>
            </a:xfrm>
            <a:custGeom>
              <a:rect b="b" l="l" r="r" t="t"/>
              <a:pathLst>
                <a:path extrusionOk="0" h="629" w="16860">
                  <a:moveTo>
                    <a:pt x="296" y="0"/>
                  </a:moveTo>
                  <a:cubicBezTo>
                    <a:pt x="148" y="0"/>
                    <a:pt x="1" y="148"/>
                    <a:pt x="1" y="333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333"/>
                  </a:cubicBezTo>
                  <a:cubicBezTo>
                    <a:pt x="16859" y="148"/>
                    <a:pt x="16748" y="0"/>
                    <a:pt x="165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3" name="Google Shape;3583;gcf195c7100_0_6907"/>
            <p:cNvSpPr/>
            <p:nvPr/>
          </p:nvSpPr>
          <p:spPr>
            <a:xfrm>
              <a:off x="2629225" y="2448025"/>
              <a:ext cx="421500" cy="15750"/>
            </a:xfrm>
            <a:custGeom>
              <a:rect b="b" l="l" r="r" t="t"/>
              <a:pathLst>
                <a:path extrusionOk="0" h="630" w="16860">
                  <a:moveTo>
                    <a:pt x="296" y="1"/>
                  </a:moveTo>
                  <a:cubicBezTo>
                    <a:pt x="148" y="1"/>
                    <a:pt x="1" y="149"/>
                    <a:pt x="1" y="334"/>
                  </a:cubicBezTo>
                  <a:cubicBezTo>
                    <a:pt x="1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4" name="Google Shape;3584;gcf195c7100_0_6907"/>
            <p:cNvSpPr/>
            <p:nvPr/>
          </p:nvSpPr>
          <p:spPr>
            <a:xfrm>
              <a:off x="3114475" y="2167975"/>
              <a:ext cx="421475" cy="15750"/>
            </a:xfrm>
            <a:custGeom>
              <a:rect b="b" l="l" r="r" t="t"/>
              <a:pathLst>
                <a:path extrusionOk="0" h="630" w="16859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297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5" name="Google Shape;3585;gcf195c7100_0_6907"/>
            <p:cNvSpPr/>
            <p:nvPr/>
          </p:nvSpPr>
          <p:spPr>
            <a:xfrm>
              <a:off x="3114475" y="2259475"/>
              <a:ext cx="421475" cy="15750"/>
            </a:xfrm>
            <a:custGeom>
              <a:rect b="b" l="l" r="r" t="t"/>
              <a:pathLst>
                <a:path extrusionOk="0" h="630" w="16859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6" name="Google Shape;3586;gcf195c7100_0_6907"/>
            <p:cNvSpPr/>
            <p:nvPr/>
          </p:nvSpPr>
          <p:spPr>
            <a:xfrm>
              <a:off x="3114475" y="2351000"/>
              <a:ext cx="421475" cy="15725"/>
            </a:xfrm>
            <a:custGeom>
              <a:rect b="b" l="l" r="r" t="t"/>
              <a:pathLst>
                <a:path extrusionOk="0" h="629" w="16859">
                  <a:moveTo>
                    <a:pt x="296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333"/>
                  </a:cubicBezTo>
                  <a:cubicBezTo>
                    <a:pt x="16859" y="148"/>
                    <a:pt x="16748" y="0"/>
                    <a:pt x="165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7" name="Google Shape;3587;gcf195c7100_0_6907"/>
            <p:cNvSpPr/>
            <p:nvPr/>
          </p:nvSpPr>
          <p:spPr>
            <a:xfrm>
              <a:off x="3114475" y="2448025"/>
              <a:ext cx="421475" cy="15750"/>
            </a:xfrm>
            <a:custGeom>
              <a:rect b="b" l="l" r="r" t="t"/>
              <a:pathLst>
                <a:path extrusionOk="0" h="630" w="16859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8" name="Google Shape;3588;gcf195c7100_0_6907"/>
            <p:cNvSpPr/>
            <p:nvPr/>
          </p:nvSpPr>
          <p:spPr>
            <a:xfrm>
              <a:off x="1902750" y="2663150"/>
              <a:ext cx="1494575" cy="451550"/>
            </a:xfrm>
            <a:custGeom>
              <a:rect b="b" l="l" r="r" t="t"/>
              <a:pathLst>
                <a:path extrusionOk="0" h="18062" w="59783">
                  <a:moveTo>
                    <a:pt x="59431" y="1"/>
                  </a:moveTo>
                  <a:cubicBezTo>
                    <a:pt x="59357" y="1"/>
                    <a:pt x="59283" y="29"/>
                    <a:pt x="59228" y="84"/>
                  </a:cubicBezTo>
                  <a:lnTo>
                    <a:pt x="45585" y="14466"/>
                  </a:lnTo>
                  <a:lnTo>
                    <a:pt x="33052" y="5001"/>
                  </a:lnTo>
                  <a:cubicBezTo>
                    <a:pt x="33003" y="4968"/>
                    <a:pt x="32945" y="4950"/>
                    <a:pt x="32887" y="4950"/>
                  </a:cubicBezTo>
                  <a:cubicBezTo>
                    <a:pt x="32816" y="4950"/>
                    <a:pt x="32744" y="4977"/>
                    <a:pt x="32683" y="5038"/>
                  </a:cubicBezTo>
                  <a:lnTo>
                    <a:pt x="24290" y="12654"/>
                  </a:lnTo>
                  <a:lnTo>
                    <a:pt x="14345" y="3707"/>
                  </a:lnTo>
                  <a:cubicBezTo>
                    <a:pt x="14294" y="3656"/>
                    <a:pt x="14226" y="3628"/>
                    <a:pt x="14154" y="3628"/>
                  </a:cubicBezTo>
                  <a:cubicBezTo>
                    <a:pt x="14071" y="3628"/>
                    <a:pt x="13981" y="3665"/>
                    <a:pt x="13902" y="3744"/>
                  </a:cubicBezTo>
                  <a:lnTo>
                    <a:pt x="112" y="17534"/>
                  </a:lnTo>
                  <a:cubicBezTo>
                    <a:pt x="1" y="17645"/>
                    <a:pt x="1" y="17830"/>
                    <a:pt x="112" y="17978"/>
                  </a:cubicBezTo>
                  <a:cubicBezTo>
                    <a:pt x="167" y="18033"/>
                    <a:pt x="250" y="18061"/>
                    <a:pt x="333" y="18061"/>
                  </a:cubicBezTo>
                  <a:cubicBezTo>
                    <a:pt x="417" y="18061"/>
                    <a:pt x="500" y="18033"/>
                    <a:pt x="555" y="17978"/>
                  </a:cubicBezTo>
                  <a:lnTo>
                    <a:pt x="14160" y="4373"/>
                  </a:lnTo>
                  <a:lnTo>
                    <a:pt x="24069" y="13283"/>
                  </a:lnTo>
                  <a:cubicBezTo>
                    <a:pt x="24142" y="13338"/>
                    <a:pt x="24216" y="13366"/>
                    <a:pt x="24290" y="13366"/>
                  </a:cubicBezTo>
                  <a:cubicBezTo>
                    <a:pt x="24364" y="13366"/>
                    <a:pt x="24438" y="13338"/>
                    <a:pt x="24512" y="13283"/>
                  </a:cubicBezTo>
                  <a:lnTo>
                    <a:pt x="32905" y="5667"/>
                  </a:lnTo>
                  <a:lnTo>
                    <a:pt x="45438" y="15131"/>
                  </a:lnTo>
                  <a:cubicBezTo>
                    <a:pt x="45504" y="15164"/>
                    <a:pt x="45578" y="15183"/>
                    <a:pt x="45646" y="15183"/>
                  </a:cubicBezTo>
                  <a:cubicBezTo>
                    <a:pt x="45729" y="15183"/>
                    <a:pt x="45804" y="15155"/>
                    <a:pt x="45844" y="15094"/>
                  </a:cubicBezTo>
                  <a:lnTo>
                    <a:pt x="59671" y="528"/>
                  </a:lnTo>
                  <a:cubicBezTo>
                    <a:pt x="59782" y="380"/>
                    <a:pt x="59782" y="195"/>
                    <a:pt x="59634" y="84"/>
                  </a:cubicBezTo>
                  <a:cubicBezTo>
                    <a:pt x="59579" y="29"/>
                    <a:pt x="59505" y="1"/>
                    <a:pt x="594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9" name="Google Shape;3589;gcf195c7100_0_6907"/>
            <p:cNvSpPr/>
            <p:nvPr/>
          </p:nvSpPr>
          <p:spPr>
            <a:xfrm>
              <a:off x="2210525" y="2716075"/>
              <a:ext cx="91525" cy="91525"/>
            </a:xfrm>
            <a:custGeom>
              <a:rect b="b" l="l" r="r" t="t"/>
              <a:pathLst>
                <a:path extrusionOk="0" h="3661" w="3661">
                  <a:moveTo>
                    <a:pt x="1812" y="0"/>
                  </a:moveTo>
                  <a:cubicBezTo>
                    <a:pt x="814" y="0"/>
                    <a:pt x="1" y="814"/>
                    <a:pt x="1" y="1812"/>
                  </a:cubicBezTo>
                  <a:cubicBezTo>
                    <a:pt x="1" y="2847"/>
                    <a:pt x="814" y="3661"/>
                    <a:pt x="1812" y="3661"/>
                  </a:cubicBezTo>
                  <a:cubicBezTo>
                    <a:pt x="2848" y="3661"/>
                    <a:pt x="3661" y="2847"/>
                    <a:pt x="3661" y="1812"/>
                  </a:cubicBezTo>
                  <a:cubicBezTo>
                    <a:pt x="3661" y="814"/>
                    <a:pt x="2848" y="0"/>
                    <a:pt x="18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0" name="Google Shape;3590;gcf195c7100_0_6907"/>
            <p:cNvSpPr/>
            <p:nvPr/>
          </p:nvSpPr>
          <p:spPr>
            <a:xfrm>
              <a:off x="2203150" y="2708675"/>
              <a:ext cx="106300" cy="106325"/>
            </a:xfrm>
            <a:custGeom>
              <a:rect b="b" l="l" r="r" t="t"/>
              <a:pathLst>
                <a:path extrusionOk="0" h="4253" w="4252">
                  <a:moveTo>
                    <a:pt x="2107" y="629"/>
                  </a:moveTo>
                  <a:cubicBezTo>
                    <a:pt x="2958" y="629"/>
                    <a:pt x="3623" y="1295"/>
                    <a:pt x="3623" y="2108"/>
                  </a:cubicBezTo>
                  <a:cubicBezTo>
                    <a:pt x="3623" y="2958"/>
                    <a:pt x="2958" y="3624"/>
                    <a:pt x="2107" y="3624"/>
                  </a:cubicBezTo>
                  <a:cubicBezTo>
                    <a:pt x="1294" y="3624"/>
                    <a:pt x="592" y="2958"/>
                    <a:pt x="592" y="2108"/>
                  </a:cubicBezTo>
                  <a:cubicBezTo>
                    <a:pt x="592" y="1295"/>
                    <a:pt x="1294" y="629"/>
                    <a:pt x="2107" y="629"/>
                  </a:cubicBezTo>
                  <a:close/>
                  <a:moveTo>
                    <a:pt x="2107" y="1"/>
                  </a:moveTo>
                  <a:cubicBezTo>
                    <a:pt x="924" y="1"/>
                    <a:pt x="0" y="962"/>
                    <a:pt x="0" y="2108"/>
                  </a:cubicBezTo>
                  <a:cubicBezTo>
                    <a:pt x="0" y="3291"/>
                    <a:pt x="924" y="4252"/>
                    <a:pt x="2107" y="4252"/>
                  </a:cubicBezTo>
                  <a:cubicBezTo>
                    <a:pt x="3291" y="4252"/>
                    <a:pt x="4252" y="3291"/>
                    <a:pt x="4252" y="2108"/>
                  </a:cubicBezTo>
                  <a:cubicBezTo>
                    <a:pt x="4252" y="962"/>
                    <a:pt x="3291" y="1"/>
                    <a:pt x="21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1" name="Google Shape;3591;gcf195c7100_0_6907"/>
            <p:cNvSpPr/>
            <p:nvPr/>
          </p:nvSpPr>
          <p:spPr>
            <a:xfrm>
              <a:off x="2679125" y="2748425"/>
              <a:ext cx="91550" cy="91525"/>
            </a:xfrm>
            <a:custGeom>
              <a:rect b="b" l="l" r="r" t="t"/>
              <a:pathLst>
                <a:path extrusionOk="0" h="3661" w="3662">
                  <a:moveTo>
                    <a:pt x="1813" y="0"/>
                  </a:moveTo>
                  <a:cubicBezTo>
                    <a:pt x="814" y="0"/>
                    <a:pt x="1" y="814"/>
                    <a:pt x="1" y="1849"/>
                  </a:cubicBezTo>
                  <a:cubicBezTo>
                    <a:pt x="1" y="2847"/>
                    <a:pt x="814" y="3661"/>
                    <a:pt x="1813" y="3661"/>
                  </a:cubicBezTo>
                  <a:cubicBezTo>
                    <a:pt x="2848" y="3661"/>
                    <a:pt x="3661" y="2847"/>
                    <a:pt x="3661" y="1849"/>
                  </a:cubicBezTo>
                  <a:cubicBezTo>
                    <a:pt x="3661" y="814"/>
                    <a:pt x="2848" y="0"/>
                    <a:pt x="18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2" name="Google Shape;3592;gcf195c7100_0_6907"/>
            <p:cNvSpPr/>
            <p:nvPr/>
          </p:nvSpPr>
          <p:spPr>
            <a:xfrm>
              <a:off x="2671750" y="2741025"/>
              <a:ext cx="106300" cy="106325"/>
            </a:xfrm>
            <a:custGeom>
              <a:rect b="b" l="l" r="r" t="t"/>
              <a:pathLst>
                <a:path extrusionOk="0" h="4253" w="4252">
                  <a:moveTo>
                    <a:pt x="2108" y="629"/>
                  </a:moveTo>
                  <a:cubicBezTo>
                    <a:pt x="2958" y="629"/>
                    <a:pt x="3623" y="1295"/>
                    <a:pt x="3623" y="2145"/>
                  </a:cubicBezTo>
                  <a:cubicBezTo>
                    <a:pt x="3623" y="2958"/>
                    <a:pt x="2958" y="3661"/>
                    <a:pt x="2108" y="3661"/>
                  </a:cubicBezTo>
                  <a:cubicBezTo>
                    <a:pt x="1294" y="3661"/>
                    <a:pt x="592" y="2958"/>
                    <a:pt x="592" y="2145"/>
                  </a:cubicBezTo>
                  <a:cubicBezTo>
                    <a:pt x="592" y="1295"/>
                    <a:pt x="1294" y="629"/>
                    <a:pt x="2108" y="629"/>
                  </a:cubicBezTo>
                  <a:close/>
                  <a:moveTo>
                    <a:pt x="2108" y="1"/>
                  </a:moveTo>
                  <a:cubicBezTo>
                    <a:pt x="961" y="1"/>
                    <a:pt x="0" y="962"/>
                    <a:pt x="0" y="2145"/>
                  </a:cubicBezTo>
                  <a:cubicBezTo>
                    <a:pt x="0" y="3328"/>
                    <a:pt x="961" y="4252"/>
                    <a:pt x="2108" y="4252"/>
                  </a:cubicBezTo>
                  <a:cubicBezTo>
                    <a:pt x="3291" y="4252"/>
                    <a:pt x="4252" y="3328"/>
                    <a:pt x="4252" y="2145"/>
                  </a:cubicBezTo>
                  <a:cubicBezTo>
                    <a:pt x="4252" y="962"/>
                    <a:pt x="3291" y="1"/>
                    <a:pt x="21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3" name="Google Shape;3593;gcf195c7100_0_6907"/>
            <p:cNvSpPr/>
            <p:nvPr/>
          </p:nvSpPr>
          <p:spPr>
            <a:xfrm>
              <a:off x="2998000" y="2989650"/>
              <a:ext cx="91525" cy="91525"/>
            </a:xfrm>
            <a:custGeom>
              <a:rect b="b" l="l" r="r" t="t"/>
              <a:pathLst>
                <a:path extrusionOk="0" h="3661" w="3661">
                  <a:moveTo>
                    <a:pt x="1812" y="1"/>
                  </a:moveTo>
                  <a:cubicBezTo>
                    <a:pt x="814" y="1"/>
                    <a:pt x="1" y="814"/>
                    <a:pt x="1" y="1812"/>
                  </a:cubicBezTo>
                  <a:cubicBezTo>
                    <a:pt x="1" y="2811"/>
                    <a:pt x="814" y="3661"/>
                    <a:pt x="1812" y="3661"/>
                  </a:cubicBezTo>
                  <a:cubicBezTo>
                    <a:pt x="2848" y="3661"/>
                    <a:pt x="3661" y="2811"/>
                    <a:pt x="3661" y="1812"/>
                  </a:cubicBezTo>
                  <a:cubicBezTo>
                    <a:pt x="3661" y="814"/>
                    <a:pt x="2848" y="1"/>
                    <a:pt x="18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4" name="Google Shape;3594;gcf195c7100_0_6907"/>
            <p:cNvSpPr/>
            <p:nvPr/>
          </p:nvSpPr>
          <p:spPr>
            <a:xfrm>
              <a:off x="2990625" y="2982275"/>
              <a:ext cx="106300" cy="106300"/>
            </a:xfrm>
            <a:custGeom>
              <a:rect b="b" l="l" r="r" t="t"/>
              <a:pathLst>
                <a:path extrusionOk="0" h="4252" w="4252">
                  <a:moveTo>
                    <a:pt x="2107" y="592"/>
                  </a:moveTo>
                  <a:cubicBezTo>
                    <a:pt x="2958" y="592"/>
                    <a:pt x="3623" y="1294"/>
                    <a:pt x="3623" y="2107"/>
                  </a:cubicBezTo>
                  <a:cubicBezTo>
                    <a:pt x="3623" y="2958"/>
                    <a:pt x="2958" y="3623"/>
                    <a:pt x="2107" y="3623"/>
                  </a:cubicBezTo>
                  <a:cubicBezTo>
                    <a:pt x="1294" y="3623"/>
                    <a:pt x="592" y="2958"/>
                    <a:pt x="592" y="2107"/>
                  </a:cubicBezTo>
                  <a:cubicBezTo>
                    <a:pt x="592" y="1294"/>
                    <a:pt x="1294" y="592"/>
                    <a:pt x="2107" y="592"/>
                  </a:cubicBezTo>
                  <a:close/>
                  <a:moveTo>
                    <a:pt x="2107" y="0"/>
                  </a:moveTo>
                  <a:cubicBezTo>
                    <a:pt x="961" y="0"/>
                    <a:pt x="0" y="924"/>
                    <a:pt x="0" y="2107"/>
                  </a:cubicBezTo>
                  <a:cubicBezTo>
                    <a:pt x="0" y="3290"/>
                    <a:pt x="961" y="4252"/>
                    <a:pt x="2107" y="4252"/>
                  </a:cubicBezTo>
                  <a:cubicBezTo>
                    <a:pt x="3290" y="4252"/>
                    <a:pt x="4252" y="3290"/>
                    <a:pt x="4252" y="2107"/>
                  </a:cubicBezTo>
                  <a:cubicBezTo>
                    <a:pt x="4252" y="924"/>
                    <a:pt x="3290" y="0"/>
                    <a:pt x="21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5" name="Google Shape;3595;gcf195c7100_0_6907"/>
            <p:cNvSpPr/>
            <p:nvPr/>
          </p:nvSpPr>
          <p:spPr>
            <a:xfrm>
              <a:off x="3336300" y="2625500"/>
              <a:ext cx="91525" cy="90600"/>
            </a:xfrm>
            <a:custGeom>
              <a:rect b="b" l="l" r="r" t="t"/>
              <a:pathLst>
                <a:path extrusionOk="0" h="3624" w="3661">
                  <a:moveTo>
                    <a:pt x="1849" y="0"/>
                  </a:moveTo>
                  <a:cubicBezTo>
                    <a:pt x="813" y="0"/>
                    <a:pt x="0" y="814"/>
                    <a:pt x="0" y="1812"/>
                  </a:cubicBezTo>
                  <a:cubicBezTo>
                    <a:pt x="0" y="2810"/>
                    <a:pt x="813" y="3623"/>
                    <a:pt x="1849" y="3623"/>
                  </a:cubicBezTo>
                  <a:cubicBezTo>
                    <a:pt x="2847" y="3623"/>
                    <a:pt x="3660" y="2810"/>
                    <a:pt x="3660" y="1812"/>
                  </a:cubicBezTo>
                  <a:cubicBezTo>
                    <a:pt x="3660" y="814"/>
                    <a:pt x="2847" y="0"/>
                    <a:pt x="18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6" name="Google Shape;3596;gcf195c7100_0_6907"/>
            <p:cNvSpPr/>
            <p:nvPr/>
          </p:nvSpPr>
          <p:spPr>
            <a:xfrm>
              <a:off x="3328900" y="2617175"/>
              <a:ext cx="106300" cy="107250"/>
            </a:xfrm>
            <a:custGeom>
              <a:rect b="b" l="l" r="r" t="t"/>
              <a:pathLst>
                <a:path extrusionOk="0" h="4290" w="4252">
                  <a:moveTo>
                    <a:pt x="2145" y="629"/>
                  </a:moveTo>
                  <a:cubicBezTo>
                    <a:pt x="2958" y="629"/>
                    <a:pt x="3660" y="1295"/>
                    <a:pt x="3660" y="2145"/>
                  </a:cubicBezTo>
                  <a:cubicBezTo>
                    <a:pt x="3660" y="2995"/>
                    <a:pt x="2958" y="3661"/>
                    <a:pt x="2145" y="3661"/>
                  </a:cubicBezTo>
                  <a:cubicBezTo>
                    <a:pt x="1294" y="3661"/>
                    <a:pt x="629" y="2995"/>
                    <a:pt x="629" y="2145"/>
                  </a:cubicBezTo>
                  <a:cubicBezTo>
                    <a:pt x="629" y="1295"/>
                    <a:pt x="1294" y="629"/>
                    <a:pt x="2145" y="629"/>
                  </a:cubicBezTo>
                  <a:close/>
                  <a:moveTo>
                    <a:pt x="2145" y="1"/>
                  </a:moveTo>
                  <a:cubicBezTo>
                    <a:pt x="962" y="1"/>
                    <a:pt x="0" y="962"/>
                    <a:pt x="0" y="2145"/>
                  </a:cubicBezTo>
                  <a:cubicBezTo>
                    <a:pt x="0" y="3328"/>
                    <a:pt x="962" y="4289"/>
                    <a:pt x="2145" y="4289"/>
                  </a:cubicBezTo>
                  <a:cubicBezTo>
                    <a:pt x="3291" y="4289"/>
                    <a:pt x="4252" y="3328"/>
                    <a:pt x="4252" y="2145"/>
                  </a:cubicBezTo>
                  <a:cubicBezTo>
                    <a:pt x="4252" y="962"/>
                    <a:pt x="3291" y="1"/>
                    <a:pt x="21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7" name="Google Shape;3597;gcf195c7100_0_6907"/>
            <p:cNvSpPr/>
            <p:nvPr/>
          </p:nvSpPr>
          <p:spPr>
            <a:xfrm>
              <a:off x="1865775" y="3060825"/>
              <a:ext cx="90600" cy="91525"/>
            </a:xfrm>
            <a:custGeom>
              <a:rect b="b" l="l" r="r" t="t"/>
              <a:pathLst>
                <a:path extrusionOk="0" h="3661" w="3624">
                  <a:moveTo>
                    <a:pt x="1812" y="1"/>
                  </a:moveTo>
                  <a:cubicBezTo>
                    <a:pt x="814" y="1"/>
                    <a:pt x="1" y="814"/>
                    <a:pt x="1" y="1849"/>
                  </a:cubicBezTo>
                  <a:cubicBezTo>
                    <a:pt x="1" y="2847"/>
                    <a:pt x="814" y="3661"/>
                    <a:pt x="1812" y="3661"/>
                  </a:cubicBezTo>
                  <a:cubicBezTo>
                    <a:pt x="2811" y="3661"/>
                    <a:pt x="3624" y="2847"/>
                    <a:pt x="3624" y="1849"/>
                  </a:cubicBezTo>
                  <a:cubicBezTo>
                    <a:pt x="3624" y="814"/>
                    <a:pt x="2811" y="1"/>
                    <a:pt x="18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8" name="Google Shape;3598;gcf195c7100_0_6907"/>
            <p:cNvSpPr/>
            <p:nvPr/>
          </p:nvSpPr>
          <p:spPr>
            <a:xfrm>
              <a:off x="1857475" y="3053425"/>
              <a:ext cx="107225" cy="106325"/>
            </a:xfrm>
            <a:custGeom>
              <a:rect b="b" l="l" r="r" t="t"/>
              <a:pathLst>
                <a:path extrusionOk="0" h="4253" w="4289">
                  <a:moveTo>
                    <a:pt x="2144" y="629"/>
                  </a:moveTo>
                  <a:cubicBezTo>
                    <a:pt x="2995" y="629"/>
                    <a:pt x="3660" y="1295"/>
                    <a:pt x="3660" y="2145"/>
                  </a:cubicBezTo>
                  <a:cubicBezTo>
                    <a:pt x="3660" y="2958"/>
                    <a:pt x="2995" y="3661"/>
                    <a:pt x="2144" y="3661"/>
                  </a:cubicBezTo>
                  <a:cubicBezTo>
                    <a:pt x="1294" y="3661"/>
                    <a:pt x="629" y="2958"/>
                    <a:pt x="629" y="2145"/>
                  </a:cubicBezTo>
                  <a:cubicBezTo>
                    <a:pt x="629" y="1295"/>
                    <a:pt x="1294" y="629"/>
                    <a:pt x="2144" y="629"/>
                  </a:cubicBezTo>
                  <a:close/>
                  <a:moveTo>
                    <a:pt x="2144" y="1"/>
                  </a:moveTo>
                  <a:cubicBezTo>
                    <a:pt x="961" y="1"/>
                    <a:pt x="0" y="962"/>
                    <a:pt x="0" y="2145"/>
                  </a:cubicBezTo>
                  <a:cubicBezTo>
                    <a:pt x="0" y="3328"/>
                    <a:pt x="961" y="4252"/>
                    <a:pt x="2144" y="4252"/>
                  </a:cubicBezTo>
                  <a:cubicBezTo>
                    <a:pt x="3327" y="4252"/>
                    <a:pt x="4289" y="3328"/>
                    <a:pt x="4289" y="2145"/>
                  </a:cubicBezTo>
                  <a:cubicBezTo>
                    <a:pt x="4289" y="962"/>
                    <a:pt x="3327" y="1"/>
                    <a:pt x="21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9" name="Google Shape;3599;gcf195c7100_0_6907"/>
            <p:cNvSpPr/>
            <p:nvPr/>
          </p:nvSpPr>
          <p:spPr>
            <a:xfrm>
              <a:off x="2464700" y="2931425"/>
              <a:ext cx="90600" cy="90600"/>
            </a:xfrm>
            <a:custGeom>
              <a:rect b="b" l="l" r="r" t="t"/>
              <a:pathLst>
                <a:path extrusionOk="0" h="3624" w="3624">
                  <a:moveTo>
                    <a:pt x="1812" y="1"/>
                  </a:moveTo>
                  <a:cubicBezTo>
                    <a:pt x="814" y="1"/>
                    <a:pt x="1" y="814"/>
                    <a:pt x="1" y="1812"/>
                  </a:cubicBezTo>
                  <a:cubicBezTo>
                    <a:pt x="1" y="2810"/>
                    <a:pt x="814" y="3624"/>
                    <a:pt x="1812" y="3624"/>
                  </a:cubicBezTo>
                  <a:cubicBezTo>
                    <a:pt x="2811" y="3624"/>
                    <a:pt x="3624" y="2810"/>
                    <a:pt x="3624" y="1812"/>
                  </a:cubicBezTo>
                  <a:cubicBezTo>
                    <a:pt x="3624" y="814"/>
                    <a:pt x="2811" y="1"/>
                    <a:pt x="18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0" name="Google Shape;3600;gcf195c7100_0_6907"/>
            <p:cNvSpPr/>
            <p:nvPr/>
          </p:nvSpPr>
          <p:spPr>
            <a:xfrm>
              <a:off x="2456400" y="2923100"/>
              <a:ext cx="107225" cy="106325"/>
            </a:xfrm>
            <a:custGeom>
              <a:rect b="b" l="l" r="r" t="t"/>
              <a:pathLst>
                <a:path extrusionOk="0" h="4253" w="4289">
                  <a:moveTo>
                    <a:pt x="2144" y="629"/>
                  </a:moveTo>
                  <a:cubicBezTo>
                    <a:pt x="2995" y="629"/>
                    <a:pt x="3660" y="1295"/>
                    <a:pt x="3660" y="2145"/>
                  </a:cubicBezTo>
                  <a:cubicBezTo>
                    <a:pt x="3660" y="2959"/>
                    <a:pt x="2995" y="3661"/>
                    <a:pt x="2144" y="3661"/>
                  </a:cubicBezTo>
                  <a:cubicBezTo>
                    <a:pt x="1294" y="3661"/>
                    <a:pt x="629" y="2959"/>
                    <a:pt x="629" y="2145"/>
                  </a:cubicBezTo>
                  <a:cubicBezTo>
                    <a:pt x="629" y="1295"/>
                    <a:pt x="1294" y="629"/>
                    <a:pt x="2144" y="629"/>
                  </a:cubicBezTo>
                  <a:close/>
                  <a:moveTo>
                    <a:pt x="2144" y="1"/>
                  </a:moveTo>
                  <a:cubicBezTo>
                    <a:pt x="961" y="1"/>
                    <a:pt x="0" y="962"/>
                    <a:pt x="0" y="2145"/>
                  </a:cubicBezTo>
                  <a:cubicBezTo>
                    <a:pt x="0" y="3328"/>
                    <a:pt x="961" y="4253"/>
                    <a:pt x="2144" y="4253"/>
                  </a:cubicBezTo>
                  <a:cubicBezTo>
                    <a:pt x="3327" y="4253"/>
                    <a:pt x="4289" y="3328"/>
                    <a:pt x="4289" y="2145"/>
                  </a:cubicBezTo>
                  <a:cubicBezTo>
                    <a:pt x="4289" y="962"/>
                    <a:pt x="3327" y="1"/>
                    <a:pt x="21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1" name="Google Shape;3601;gcf195c7100_0_6907"/>
            <p:cNvSpPr/>
            <p:nvPr/>
          </p:nvSpPr>
          <p:spPr>
            <a:xfrm>
              <a:off x="3707850" y="1843575"/>
              <a:ext cx="52700" cy="1651675"/>
            </a:xfrm>
            <a:custGeom>
              <a:rect b="b" l="l" r="r" t="t"/>
              <a:pathLst>
                <a:path extrusionOk="0" h="66067" w="2108">
                  <a:moveTo>
                    <a:pt x="1035" y="0"/>
                  </a:moveTo>
                  <a:cubicBezTo>
                    <a:pt x="481" y="0"/>
                    <a:pt x="0" y="481"/>
                    <a:pt x="0" y="1072"/>
                  </a:cubicBezTo>
                  <a:lnTo>
                    <a:pt x="0" y="65032"/>
                  </a:lnTo>
                  <a:cubicBezTo>
                    <a:pt x="0" y="65586"/>
                    <a:pt x="481" y="66067"/>
                    <a:pt x="1035" y="66067"/>
                  </a:cubicBezTo>
                  <a:cubicBezTo>
                    <a:pt x="1627" y="66067"/>
                    <a:pt x="2108" y="65586"/>
                    <a:pt x="2108" y="65032"/>
                  </a:cubicBezTo>
                  <a:lnTo>
                    <a:pt x="2108" y="1072"/>
                  </a:lnTo>
                  <a:cubicBezTo>
                    <a:pt x="2108" y="481"/>
                    <a:pt x="1627" y="0"/>
                    <a:pt x="10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2" name="Google Shape;3602;gcf195c7100_0_6907"/>
            <p:cNvSpPr/>
            <p:nvPr/>
          </p:nvSpPr>
          <p:spPr>
            <a:xfrm>
              <a:off x="3700450" y="1836175"/>
              <a:ext cx="67500" cy="1666475"/>
            </a:xfrm>
            <a:custGeom>
              <a:rect b="b" l="l" r="r" t="t"/>
              <a:pathLst>
                <a:path extrusionOk="0" h="66659" w="2700">
                  <a:moveTo>
                    <a:pt x="1331" y="629"/>
                  </a:moveTo>
                  <a:cubicBezTo>
                    <a:pt x="1738" y="629"/>
                    <a:pt x="2071" y="962"/>
                    <a:pt x="2071" y="1368"/>
                  </a:cubicBezTo>
                  <a:lnTo>
                    <a:pt x="2071" y="65328"/>
                  </a:lnTo>
                  <a:cubicBezTo>
                    <a:pt x="2071" y="65734"/>
                    <a:pt x="1738" y="66067"/>
                    <a:pt x="1331" y="66067"/>
                  </a:cubicBezTo>
                  <a:cubicBezTo>
                    <a:pt x="925" y="66067"/>
                    <a:pt x="592" y="65734"/>
                    <a:pt x="592" y="65328"/>
                  </a:cubicBezTo>
                  <a:lnTo>
                    <a:pt x="592" y="1368"/>
                  </a:lnTo>
                  <a:cubicBezTo>
                    <a:pt x="592" y="962"/>
                    <a:pt x="925" y="629"/>
                    <a:pt x="1331" y="629"/>
                  </a:cubicBezTo>
                  <a:close/>
                  <a:moveTo>
                    <a:pt x="1331" y="0"/>
                  </a:moveTo>
                  <a:cubicBezTo>
                    <a:pt x="592" y="0"/>
                    <a:pt x="0" y="592"/>
                    <a:pt x="0" y="1368"/>
                  </a:cubicBezTo>
                  <a:lnTo>
                    <a:pt x="0" y="65328"/>
                  </a:lnTo>
                  <a:cubicBezTo>
                    <a:pt x="0" y="66067"/>
                    <a:pt x="592" y="66659"/>
                    <a:pt x="1331" y="66659"/>
                  </a:cubicBezTo>
                  <a:cubicBezTo>
                    <a:pt x="2108" y="66659"/>
                    <a:pt x="2699" y="66067"/>
                    <a:pt x="2699" y="65328"/>
                  </a:cubicBezTo>
                  <a:lnTo>
                    <a:pt x="2699" y="1368"/>
                  </a:lnTo>
                  <a:cubicBezTo>
                    <a:pt x="2699" y="592"/>
                    <a:pt x="2108" y="0"/>
                    <a:pt x="13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3" name="Google Shape;3603;gcf195c7100_0_6907"/>
            <p:cNvSpPr/>
            <p:nvPr/>
          </p:nvSpPr>
          <p:spPr>
            <a:xfrm>
              <a:off x="4015625" y="2157825"/>
              <a:ext cx="307800" cy="14800"/>
            </a:xfrm>
            <a:custGeom>
              <a:rect b="b" l="l" r="r" t="t"/>
              <a:pathLst>
                <a:path extrusionOk="0" h="592" w="12312">
                  <a:moveTo>
                    <a:pt x="296" y="0"/>
                  </a:moveTo>
                  <a:cubicBezTo>
                    <a:pt x="111" y="0"/>
                    <a:pt x="0" y="111"/>
                    <a:pt x="0" y="296"/>
                  </a:cubicBezTo>
                  <a:cubicBezTo>
                    <a:pt x="0" y="481"/>
                    <a:pt x="111" y="592"/>
                    <a:pt x="296" y="592"/>
                  </a:cubicBezTo>
                  <a:lnTo>
                    <a:pt x="12016" y="592"/>
                  </a:lnTo>
                  <a:cubicBezTo>
                    <a:pt x="12201" y="592"/>
                    <a:pt x="12312" y="481"/>
                    <a:pt x="12312" y="296"/>
                  </a:cubicBezTo>
                  <a:cubicBezTo>
                    <a:pt x="12312" y="111"/>
                    <a:pt x="12201" y="0"/>
                    <a:pt x="120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4" name="Google Shape;3604;gcf195c7100_0_6907"/>
            <p:cNvSpPr/>
            <p:nvPr/>
          </p:nvSpPr>
          <p:spPr>
            <a:xfrm>
              <a:off x="3805825" y="2157825"/>
              <a:ext cx="118325" cy="14800"/>
            </a:xfrm>
            <a:custGeom>
              <a:rect b="b" l="l" r="r" t="t"/>
              <a:pathLst>
                <a:path extrusionOk="0" h="592" w="4733">
                  <a:moveTo>
                    <a:pt x="333" y="0"/>
                  </a:moveTo>
                  <a:cubicBezTo>
                    <a:pt x="148" y="0"/>
                    <a:pt x="0" y="111"/>
                    <a:pt x="0" y="296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4400" y="592"/>
                  </a:lnTo>
                  <a:cubicBezTo>
                    <a:pt x="4584" y="592"/>
                    <a:pt x="4732" y="481"/>
                    <a:pt x="4732" y="296"/>
                  </a:cubicBezTo>
                  <a:cubicBezTo>
                    <a:pt x="4732" y="111"/>
                    <a:pt x="4584" y="0"/>
                    <a:pt x="44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5" name="Google Shape;3605;gcf195c7100_0_6907"/>
            <p:cNvSpPr/>
            <p:nvPr/>
          </p:nvSpPr>
          <p:spPr>
            <a:xfrm>
              <a:off x="4256850" y="2234525"/>
              <a:ext cx="66575" cy="15750"/>
            </a:xfrm>
            <a:custGeom>
              <a:rect b="b" l="l" r="r" t="t"/>
              <a:pathLst>
                <a:path extrusionOk="0" h="630" w="2663">
                  <a:moveTo>
                    <a:pt x="334" y="1"/>
                  </a:moveTo>
                  <a:cubicBezTo>
                    <a:pt x="149" y="1"/>
                    <a:pt x="1" y="149"/>
                    <a:pt x="1" y="333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2367" y="629"/>
                  </a:lnTo>
                  <a:cubicBezTo>
                    <a:pt x="2552" y="629"/>
                    <a:pt x="2663" y="481"/>
                    <a:pt x="2663" y="333"/>
                  </a:cubicBezTo>
                  <a:cubicBezTo>
                    <a:pt x="2663" y="149"/>
                    <a:pt x="2552" y="1"/>
                    <a:pt x="23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6" name="Google Shape;3606;gcf195c7100_0_6907"/>
            <p:cNvSpPr/>
            <p:nvPr/>
          </p:nvSpPr>
          <p:spPr>
            <a:xfrm>
              <a:off x="4112675" y="2234525"/>
              <a:ext cx="118325" cy="15750"/>
            </a:xfrm>
            <a:custGeom>
              <a:rect b="b" l="l" r="r" t="t"/>
              <a:pathLst>
                <a:path extrusionOk="0" h="630" w="4733">
                  <a:moveTo>
                    <a:pt x="333" y="1"/>
                  </a:moveTo>
                  <a:cubicBezTo>
                    <a:pt x="148" y="1"/>
                    <a:pt x="0" y="149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4400" y="629"/>
                  </a:lnTo>
                  <a:cubicBezTo>
                    <a:pt x="4585" y="629"/>
                    <a:pt x="4733" y="481"/>
                    <a:pt x="4733" y="333"/>
                  </a:cubicBezTo>
                  <a:cubicBezTo>
                    <a:pt x="4733" y="149"/>
                    <a:pt x="4585" y="1"/>
                    <a:pt x="44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7" name="Google Shape;3607;gcf195c7100_0_6907"/>
            <p:cNvSpPr/>
            <p:nvPr/>
          </p:nvSpPr>
          <p:spPr>
            <a:xfrm>
              <a:off x="3805825" y="2234525"/>
              <a:ext cx="253275" cy="15750"/>
            </a:xfrm>
            <a:custGeom>
              <a:rect b="b" l="l" r="r" t="t"/>
              <a:pathLst>
                <a:path extrusionOk="0" h="630" w="10131">
                  <a:moveTo>
                    <a:pt x="333" y="1"/>
                  </a:moveTo>
                  <a:cubicBezTo>
                    <a:pt x="148" y="1"/>
                    <a:pt x="0" y="149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9797" y="629"/>
                  </a:lnTo>
                  <a:cubicBezTo>
                    <a:pt x="9982" y="629"/>
                    <a:pt x="10130" y="481"/>
                    <a:pt x="10130" y="333"/>
                  </a:cubicBezTo>
                  <a:cubicBezTo>
                    <a:pt x="10130" y="149"/>
                    <a:pt x="9982" y="1"/>
                    <a:pt x="97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8" name="Google Shape;3608;gcf195c7100_0_6907"/>
            <p:cNvSpPr/>
            <p:nvPr/>
          </p:nvSpPr>
          <p:spPr>
            <a:xfrm>
              <a:off x="4047975" y="2312175"/>
              <a:ext cx="275450" cy="15725"/>
            </a:xfrm>
            <a:custGeom>
              <a:rect b="b" l="l" r="r" t="t"/>
              <a:pathLst>
                <a:path extrusionOk="0" h="629" w="11018">
                  <a:moveTo>
                    <a:pt x="296" y="0"/>
                  </a:moveTo>
                  <a:cubicBezTo>
                    <a:pt x="148" y="0"/>
                    <a:pt x="0" y="148"/>
                    <a:pt x="0" y="296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0722" y="629"/>
                  </a:lnTo>
                  <a:cubicBezTo>
                    <a:pt x="10907" y="629"/>
                    <a:pt x="11018" y="481"/>
                    <a:pt x="11018" y="296"/>
                  </a:cubicBezTo>
                  <a:cubicBezTo>
                    <a:pt x="11018" y="148"/>
                    <a:pt x="10907" y="0"/>
                    <a:pt x="107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9" name="Google Shape;3609;gcf195c7100_0_6907"/>
            <p:cNvSpPr/>
            <p:nvPr/>
          </p:nvSpPr>
          <p:spPr>
            <a:xfrm>
              <a:off x="3805825" y="2312175"/>
              <a:ext cx="201500" cy="15725"/>
            </a:xfrm>
            <a:custGeom>
              <a:rect b="b" l="l" r="r" t="t"/>
              <a:pathLst>
                <a:path extrusionOk="0" h="629" w="8060">
                  <a:moveTo>
                    <a:pt x="333" y="0"/>
                  </a:moveTo>
                  <a:cubicBezTo>
                    <a:pt x="148" y="0"/>
                    <a:pt x="0" y="148"/>
                    <a:pt x="0" y="296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7764" y="629"/>
                  </a:lnTo>
                  <a:cubicBezTo>
                    <a:pt x="7949" y="629"/>
                    <a:pt x="8060" y="481"/>
                    <a:pt x="8060" y="296"/>
                  </a:cubicBezTo>
                  <a:cubicBezTo>
                    <a:pt x="8060" y="148"/>
                    <a:pt x="7949" y="0"/>
                    <a:pt x="77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0" name="Google Shape;3610;gcf195c7100_0_6907"/>
            <p:cNvSpPr/>
            <p:nvPr/>
          </p:nvSpPr>
          <p:spPr>
            <a:xfrm>
              <a:off x="4196775" y="2389800"/>
              <a:ext cx="126650" cy="14825"/>
            </a:xfrm>
            <a:custGeom>
              <a:rect b="b" l="l" r="r" t="t"/>
              <a:pathLst>
                <a:path extrusionOk="0" h="593" w="5066">
                  <a:moveTo>
                    <a:pt x="296" y="1"/>
                  </a:moveTo>
                  <a:cubicBezTo>
                    <a:pt x="149" y="1"/>
                    <a:pt x="1" y="112"/>
                    <a:pt x="1" y="297"/>
                  </a:cubicBezTo>
                  <a:cubicBezTo>
                    <a:pt x="1" y="444"/>
                    <a:pt x="149" y="592"/>
                    <a:pt x="296" y="592"/>
                  </a:cubicBezTo>
                  <a:lnTo>
                    <a:pt x="4770" y="592"/>
                  </a:lnTo>
                  <a:cubicBezTo>
                    <a:pt x="4955" y="592"/>
                    <a:pt x="5066" y="444"/>
                    <a:pt x="5066" y="297"/>
                  </a:cubicBezTo>
                  <a:cubicBezTo>
                    <a:pt x="5066" y="112"/>
                    <a:pt x="4955" y="1"/>
                    <a:pt x="47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1" name="Google Shape;3611;gcf195c7100_0_6907"/>
            <p:cNvSpPr/>
            <p:nvPr/>
          </p:nvSpPr>
          <p:spPr>
            <a:xfrm>
              <a:off x="3917650" y="2389800"/>
              <a:ext cx="247725" cy="14825"/>
            </a:xfrm>
            <a:custGeom>
              <a:rect b="b" l="l" r="r" t="t"/>
              <a:pathLst>
                <a:path extrusionOk="0" h="593" w="9909">
                  <a:moveTo>
                    <a:pt x="296" y="1"/>
                  </a:moveTo>
                  <a:cubicBezTo>
                    <a:pt x="148" y="1"/>
                    <a:pt x="1" y="112"/>
                    <a:pt x="1" y="297"/>
                  </a:cubicBezTo>
                  <a:cubicBezTo>
                    <a:pt x="1" y="444"/>
                    <a:pt x="148" y="592"/>
                    <a:pt x="296" y="592"/>
                  </a:cubicBezTo>
                  <a:lnTo>
                    <a:pt x="9613" y="592"/>
                  </a:lnTo>
                  <a:cubicBezTo>
                    <a:pt x="9798" y="592"/>
                    <a:pt x="9909" y="444"/>
                    <a:pt x="9909" y="297"/>
                  </a:cubicBezTo>
                  <a:cubicBezTo>
                    <a:pt x="9909" y="112"/>
                    <a:pt x="9798" y="1"/>
                    <a:pt x="96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2" name="Google Shape;3612;gcf195c7100_0_6907"/>
            <p:cNvSpPr/>
            <p:nvPr/>
          </p:nvSpPr>
          <p:spPr>
            <a:xfrm>
              <a:off x="3805825" y="2389800"/>
              <a:ext cx="75800" cy="14825"/>
            </a:xfrm>
            <a:custGeom>
              <a:rect b="b" l="l" r="r" t="t"/>
              <a:pathLst>
                <a:path extrusionOk="0" h="593" w="3032">
                  <a:moveTo>
                    <a:pt x="333" y="1"/>
                  </a:moveTo>
                  <a:cubicBezTo>
                    <a:pt x="148" y="1"/>
                    <a:pt x="0" y="112"/>
                    <a:pt x="0" y="297"/>
                  </a:cubicBezTo>
                  <a:cubicBezTo>
                    <a:pt x="0" y="444"/>
                    <a:pt x="148" y="592"/>
                    <a:pt x="333" y="592"/>
                  </a:cubicBezTo>
                  <a:lnTo>
                    <a:pt x="2736" y="592"/>
                  </a:lnTo>
                  <a:cubicBezTo>
                    <a:pt x="2921" y="592"/>
                    <a:pt x="3032" y="444"/>
                    <a:pt x="3032" y="297"/>
                  </a:cubicBezTo>
                  <a:cubicBezTo>
                    <a:pt x="3032" y="112"/>
                    <a:pt x="2921" y="1"/>
                    <a:pt x="27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3" name="Google Shape;3613;gcf195c7100_0_6907"/>
            <p:cNvSpPr/>
            <p:nvPr/>
          </p:nvSpPr>
          <p:spPr>
            <a:xfrm>
              <a:off x="4015625" y="2457275"/>
              <a:ext cx="307800" cy="14825"/>
            </a:xfrm>
            <a:custGeom>
              <a:rect b="b" l="l" r="r" t="t"/>
              <a:pathLst>
                <a:path extrusionOk="0" h="593" w="12312">
                  <a:moveTo>
                    <a:pt x="296" y="1"/>
                  </a:moveTo>
                  <a:cubicBezTo>
                    <a:pt x="111" y="1"/>
                    <a:pt x="0" y="112"/>
                    <a:pt x="0" y="296"/>
                  </a:cubicBezTo>
                  <a:cubicBezTo>
                    <a:pt x="0" y="481"/>
                    <a:pt x="111" y="592"/>
                    <a:pt x="296" y="592"/>
                  </a:cubicBezTo>
                  <a:lnTo>
                    <a:pt x="12016" y="592"/>
                  </a:lnTo>
                  <a:cubicBezTo>
                    <a:pt x="12201" y="592"/>
                    <a:pt x="12312" y="481"/>
                    <a:pt x="12312" y="296"/>
                  </a:cubicBezTo>
                  <a:cubicBezTo>
                    <a:pt x="12312" y="112"/>
                    <a:pt x="12201" y="1"/>
                    <a:pt x="120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4" name="Google Shape;3614;gcf195c7100_0_6907"/>
            <p:cNvSpPr/>
            <p:nvPr/>
          </p:nvSpPr>
          <p:spPr>
            <a:xfrm>
              <a:off x="3805825" y="2457275"/>
              <a:ext cx="118325" cy="14825"/>
            </a:xfrm>
            <a:custGeom>
              <a:rect b="b" l="l" r="r" t="t"/>
              <a:pathLst>
                <a:path extrusionOk="0" h="593" w="4733">
                  <a:moveTo>
                    <a:pt x="333" y="1"/>
                  </a:moveTo>
                  <a:cubicBezTo>
                    <a:pt x="148" y="1"/>
                    <a:pt x="0" y="112"/>
                    <a:pt x="0" y="296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4400" y="592"/>
                  </a:lnTo>
                  <a:cubicBezTo>
                    <a:pt x="4584" y="592"/>
                    <a:pt x="4732" y="481"/>
                    <a:pt x="4732" y="296"/>
                  </a:cubicBezTo>
                  <a:cubicBezTo>
                    <a:pt x="4732" y="112"/>
                    <a:pt x="4584" y="1"/>
                    <a:pt x="44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5" name="Google Shape;3615;gcf195c7100_0_6907"/>
            <p:cNvSpPr/>
            <p:nvPr/>
          </p:nvSpPr>
          <p:spPr>
            <a:xfrm>
              <a:off x="4256850" y="2534000"/>
              <a:ext cx="66575" cy="15725"/>
            </a:xfrm>
            <a:custGeom>
              <a:rect b="b" l="l" r="r" t="t"/>
              <a:pathLst>
                <a:path extrusionOk="0" h="629" w="2663">
                  <a:moveTo>
                    <a:pt x="334" y="0"/>
                  </a:moveTo>
                  <a:cubicBezTo>
                    <a:pt x="149" y="0"/>
                    <a:pt x="1" y="148"/>
                    <a:pt x="1" y="333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2367" y="629"/>
                  </a:lnTo>
                  <a:cubicBezTo>
                    <a:pt x="2552" y="629"/>
                    <a:pt x="2663" y="481"/>
                    <a:pt x="2663" y="333"/>
                  </a:cubicBezTo>
                  <a:cubicBezTo>
                    <a:pt x="2663" y="148"/>
                    <a:pt x="2552" y="0"/>
                    <a:pt x="23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6" name="Google Shape;3616;gcf195c7100_0_6907"/>
            <p:cNvSpPr/>
            <p:nvPr/>
          </p:nvSpPr>
          <p:spPr>
            <a:xfrm>
              <a:off x="4112675" y="2534000"/>
              <a:ext cx="118325" cy="15725"/>
            </a:xfrm>
            <a:custGeom>
              <a:rect b="b" l="l" r="r" t="t"/>
              <a:pathLst>
                <a:path extrusionOk="0" h="629" w="4733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4400" y="629"/>
                  </a:lnTo>
                  <a:cubicBezTo>
                    <a:pt x="4585" y="629"/>
                    <a:pt x="4733" y="481"/>
                    <a:pt x="4733" y="333"/>
                  </a:cubicBezTo>
                  <a:cubicBezTo>
                    <a:pt x="4733" y="148"/>
                    <a:pt x="4585" y="0"/>
                    <a:pt x="44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7" name="Google Shape;3617;gcf195c7100_0_6907"/>
            <p:cNvSpPr/>
            <p:nvPr/>
          </p:nvSpPr>
          <p:spPr>
            <a:xfrm>
              <a:off x="3805825" y="2534000"/>
              <a:ext cx="253275" cy="15725"/>
            </a:xfrm>
            <a:custGeom>
              <a:rect b="b" l="l" r="r" t="t"/>
              <a:pathLst>
                <a:path extrusionOk="0" h="629" w="10131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9797" y="629"/>
                  </a:lnTo>
                  <a:cubicBezTo>
                    <a:pt x="9982" y="629"/>
                    <a:pt x="10130" y="481"/>
                    <a:pt x="10130" y="333"/>
                  </a:cubicBezTo>
                  <a:cubicBezTo>
                    <a:pt x="10130" y="148"/>
                    <a:pt x="9982" y="0"/>
                    <a:pt x="97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8" name="Google Shape;3618;gcf195c7100_0_6907"/>
            <p:cNvSpPr/>
            <p:nvPr/>
          </p:nvSpPr>
          <p:spPr>
            <a:xfrm>
              <a:off x="4047975" y="2611625"/>
              <a:ext cx="275450" cy="15750"/>
            </a:xfrm>
            <a:custGeom>
              <a:rect b="b" l="l" r="r" t="t"/>
              <a:pathLst>
                <a:path extrusionOk="0" h="630" w="11018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0722" y="629"/>
                  </a:lnTo>
                  <a:cubicBezTo>
                    <a:pt x="10907" y="629"/>
                    <a:pt x="11018" y="481"/>
                    <a:pt x="11018" y="297"/>
                  </a:cubicBezTo>
                  <a:cubicBezTo>
                    <a:pt x="11018" y="149"/>
                    <a:pt x="10907" y="1"/>
                    <a:pt x="107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9" name="Google Shape;3619;gcf195c7100_0_6907"/>
            <p:cNvSpPr/>
            <p:nvPr/>
          </p:nvSpPr>
          <p:spPr>
            <a:xfrm>
              <a:off x="3805825" y="2611625"/>
              <a:ext cx="201500" cy="15750"/>
            </a:xfrm>
            <a:custGeom>
              <a:rect b="b" l="l" r="r" t="t"/>
              <a:pathLst>
                <a:path extrusionOk="0" h="630" w="8060">
                  <a:moveTo>
                    <a:pt x="333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7764" y="629"/>
                  </a:lnTo>
                  <a:cubicBezTo>
                    <a:pt x="7949" y="629"/>
                    <a:pt x="8060" y="481"/>
                    <a:pt x="8060" y="297"/>
                  </a:cubicBezTo>
                  <a:cubicBezTo>
                    <a:pt x="8060" y="149"/>
                    <a:pt x="7949" y="1"/>
                    <a:pt x="776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0" name="Google Shape;3620;gcf195c7100_0_6907"/>
            <p:cNvSpPr/>
            <p:nvPr/>
          </p:nvSpPr>
          <p:spPr>
            <a:xfrm>
              <a:off x="4196775" y="2688350"/>
              <a:ext cx="126650" cy="15725"/>
            </a:xfrm>
            <a:custGeom>
              <a:rect b="b" l="l" r="r" t="t"/>
              <a:pathLst>
                <a:path extrusionOk="0" h="629" w="5066">
                  <a:moveTo>
                    <a:pt x="296" y="0"/>
                  </a:moveTo>
                  <a:cubicBezTo>
                    <a:pt x="149" y="0"/>
                    <a:pt x="1" y="148"/>
                    <a:pt x="1" y="333"/>
                  </a:cubicBezTo>
                  <a:cubicBezTo>
                    <a:pt x="1" y="481"/>
                    <a:pt x="149" y="629"/>
                    <a:pt x="296" y="629"/>
                  </a:cubicBezTo>
                  <a:lnTo>
                    <a:pt x="4770" y="629"/>
                  </a:lnTo>
                  <a:cubicBezTo>
                    <a:pt x="4955" y="629"/>
                    <a:pt x="5066" y="481"/>
                    <a:pt x="5066" y="333"/>
                  </a:cubicBezTo>
                  <a:cubicBezTo>
                    <a:pt x="5066" y="148"/>
                    <a:pt x="4955" y="0"/>
                    <a:pt x="47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1" name="Google Shape;3621;gcf195c7100_0_6907"/>
            <p:cNvSpPr/>
            <p:nvPr/>
          </p:nvSpPr>
          <p:spPr>
            <a:xfrm>
              <a:off x="3917650" y="2688350"/>
              <a:ext cx="247725" cy="15725"/>
            </a:xfrm>
            <a:custGeom>
              <a:rect b="b" l="l" r="r" t="t"/>
              <a:pathLst>
                <a:path extrusionOk="0" h="629" w="9909">
                  <a:moveTo>
                    <a:pt x="296" y="0"/>
                  </a:moveTo>
                  <a:cubicBezTo>
                    <a:pt x="148" y="0"/>
                    <a:pt x="1" y="148"/>
                    <a:pt x="1" y="333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9613" y="629"/>
                  </a:lnTo>
                  <a:cubicBezTo>
                    <a:pt x="9798" y="629"/>
                    <a:pt x="9909" y="481"/>
                    <a:pt x="9909" y="333"/>
                  </a:cubicBezTo>
                  <a:cubicBezTo>
                    <a:pt x="9909" y="148"/>
                    <a:pt x="9798" y="0"/>
                    <a:pt x="96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2" name="Google Shape;3622;gcf195c7100_0_6907"/>
            <p:cNvSpPr/>
            <p:nvPr/>
          </p:nvSpPr>
          <p:spPr>
            <a:xfrm>
              <a:off x="3805825" y="2688350"/>
              <a:ext cx="75800" cy="15725"/>
            </a:xfrm>
            <a:custGeom>
              <a:rect b="b" l="l" r="r" t="t"/>
              <a:pathLst>
                <a:path extrusionOk="0" h="629" w="3032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2736" y="629"/>
                  </a:lnTo>
                  <a:cubicBezTo>
                    <a:pt x="2921" y="629"/>
                    <a:pt x="3032" y="481"/>
                    <a:pt x="3032" y="333"/>
                  </a:cubicBezTo>
                  <a:cubicBezTo>
                    <a:pt x="3032" y="148"/>
                    <a:pt x="2921" y="0"/>
                    <a:pt x="27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3" name="Google Shape;3623;gcf195c7100_0_6907"/>
            <p:cNvSpPr/>
            <p:nvPr/>
          </p:nvSpPr>
          <p:spPr>
            <a:xfrm>
              <a:off x="4015625" y="2756750"/>
              <a:ext cx="307800" cy="14800"/>
            </a:xfrm>
            <a:custGeom>
              <a:rect b="b" l="l" r="r" t="t"/>
              <a:pathLst>
                <a:path extrusionOk="0" h="592" w="12312">
                  <a:moveTo>
                    <a:pt x="296" y="0"/>
                  </a:moveTo>
                  <a:cubicBezTo>
                    <a:pt x="111" y="0"/>
                    <a:pt x="0" y="111"/>
                    <a:pt x="0" y="296"/>
                  </a:cubicBezTo>
                  <a:cubicBezTo>
                    <a:pt x="0" y="481"/>
                    <a:pt x="111" y="592"/>
                    <a:pt x="296" y="592"/>
                  </a:cubicBezTo>
                  <a:lnTo>
                    <a:pt x="12016" y="592"/>
                  </a:lnTo>
                  <a:cubicBezTo>
                    <a:pt x="12201" y="592"/>
                    <a:pt x="12312" y="481"/>
                    <a:pt x="12312" y="296"/>
                  </a:cubicBezTo>
                  <a:cubicBezTo>
                    <a:pt x="12312" y="111"/>
                    <a:pt x="12201" y="0"/>
                    <a:pt x="120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4" name="Google Shape;3624;gcf195c7100_0_6907"/>
            <p:cNvSpPr/>
            <p:nvPr/>
          </p:nvSpPr>
          <p:spPr>
            <a:xfrm>
              <a:off x="3805825" y="2756750"/>
              <a:ext cx="118325" cy="14800"/>
            </a:xfrm>
            <a:custGeom>
              <a:rect b="b" l="l" r="r" t="t"/>
              <a:pathLst>
                <a:path extrusionOk="0" h="592" w="4733">
                  <a:moveTo>
                    <a:pt x="333" y="0"/>
                  </a:moveTo>
                  <a:cubicBezTo>
                    <a:pt x="148" y="0"/>
                    <a:pt x="0" y="111"/>
                    <a:pt x="0" y="296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4400" y="592"/>
                  </a:lnTo>
                  <a:cubicBezTo>
                    <a:pt x="4584" y="592"/>
                    <a:pt x="4732" y="481"/>
                    <a:pt x="4732" y="296"/>
                  </a:cubicBezTo>
                  <a:cubicBezTo>
                    <a:pt x="4732" y="111"/>
                    <a:pt x="4584" y="0"/>
                    <a:pt x="44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5" name="Google Shape;3625;gcf195c7100_0_6907"/>
            <p:cNvSpPr/>
            <p:nvPr/>
          </p:nvSpPr>
          <p:spPr>
            <a:xfrm>
              <a:off x="4256850" y="2833450"/>
              <a:ext cx="66575" cy="15750"/>
            </a:xfrm>
            <a:custGeom>
              <a:rect b="b" l="l" r="r" t="t"/>
              <a:pathLst>
                <a:path extrusionOk="0" h="630" w="2663">
                  <a:moveTo>
                    <a:pt x="334" y="1"/>
                  </a:moveTo>
                  <a:cubicBezTo>
                    <a:pt x="149" y="1"/>
                    <a:pt x="1" y="149"/>
                    <a:pt x="1" y="334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2367" y="629"/>
                  </a:lnTo>
                  <a:cubicBezTo>
                    <a:pt x="2552" y="629"/>
                    <a:pt x="2663" y="481"/>
                    <a:pt x="2663" y="334"/>
                  </a:cubicBezTo>
                  <a:cubicBezTo>
                    <a:pt x="2663" y="149"/>
                    <a:pt x="2552" y="1"/>
                    <a:pt x="23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6" name="Google Shape;3626;gcf195c7100_0_6907"/>
            <p:cNvSpPr/>
            <p:nvPr/>
          </p:nvSpPr>
          <p:spPr>
            <a:xfrm>
              <a:off x="4112675" y="2833450"/>
              <a:ext cx="118325" cy="15750"/>
            </a:xfrm>
            <a:custGeom>
              <a:rect b="b" l="l" r="r" t="t"/>
              <a:pathLst>
                <a:path extrusionOk="0" h="630" w="4733">
                  <a:moveTo>
                    <a:pt x="333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4400" y="629"/>
                  </a:lnTo>
                  <a:cubicBezTo>
                    <a:pt x="4585" y="629"/>
                    <a:pt x="4733" y="481"/>
                    <a:pt x="4733" y="334"/>
                  </a:cubicBezTo>
                  <a:cubicBezTo>
                    <a:pt x="4733" y="149"/>
                    <a:pt x="4585" y="1"/>
                    <a:pt x="44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7" name="Google Shape;3627;gcf195c7100_0_6907"/>
            <p:cNvSpPr/>
            <p:nvPr/>
          </p:nvSpPr>
          <p:spPr>
            <a:xfrm>
              <a:off x="3805825" y="2833450"/>
              <a:ext cx="253275" cy="15750"/>
            </a:xfrm>
            <a:custGeom>
              <a:rect b="b" l="l" r="r" t="t"/>
              <a:pathLst>
                <a:path extrusionOk="0" h="630" w="10131">
                  <a:moveTo>
                    <a:pt x="333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9797" y="629"/>
                  </a:lnTo>
                  <a:cubicBezTo>
                    <a:pt x="9982" y="629"/>
                    <a:pt x="10130" y="481"/>
                    <a:pt x="10130" y="334"/>
                  </a:cubicBezTo>
                  <a:cubicBezTo>
                    <a:pt x="10130" y="149"/>
                    <a:pt x="9982" y="1"/>
                    <a:pt x="97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8" name="Google Shape;3628;gcf195c7100_0_6907"/>
            <p:cNvSpPr/>
            <p:nvPr/>
          </p:nvSpPr>
          <p:spPr>
            <a:xfrm>
              <a:off x="4047975" y="2911100"/>
              <a:ext cx="275450" cy="15725"/>
            </a:xfrm>
            <a:custGeom>
              <a:rect b="b" l="l" r="r" t="t"/>
              <a:pathLst>
                <a:path extrusionOk="0" h="629" w="11018">
                  <a:moveTo>
                    <a:pt x="296" y="0"/>
                  </a:moveTo>
                  <a:cubicBezTo>
                    <a:pt x="148" y="0"/>
                    <a:pt x="0" y="148"/>
                    <a:pt x="0" y="296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0722" y="629"/>
                  </a:lnTo>
                  <a:cubicBezTo>
                    <a:pt x="10907" y="629"/>
                    <a:pt x="11018" y="481"/>
                    <a:pt x="11018" y="296"/>
                  </a:cubicBezTo>
                  <a:cubicBezTo>
                    <a:pt x="11018" y="148"/>
                    <a:pt x="10907" y="0"/>
                    <a:pt x="107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9" name="Google Shape;3629;gcf195c7100_0_6907"/>
            <p:cNvSpPr/>
            <p:nvPr/>
          </p:nvSpPr>
          <p:spPr>
            <a:xfrm>
              <a:off x="3805825" y="2911100"/>
              <a:ext cx="201500" cy="15725"/>
            </a:xfrm>
            <a:custGeom>
              <a:rect b="b" l="l" r="r" t="t"/>
              <a:pathLst>
                <a:path extrusionOk="0" h="629" w="8060">
                  <a:moveTo>
                    <a:pt x="333" y="0"/>
                  </a:moveTo>
                  <a:cubicBezTo>
                    <a:pt x="148" y="0"/>
                    <a:pt x="0" y="148"/>
                    <a:pt x="0" y="296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7764" y="629"/>
                  </a:lnTo>
                  <a:cubicBezTo>
                    <a:pt x="7949" y="629"/>
                    <a:pt x="8060" y="481"/>
                    <a:pt x="8060" y="296"/>
                  </a:cubicBezTo>
                  <a:cubicBezTo>
                    <a:pt x="8060" y="148"/>
                    <a:pt x="7949" y="0"/>
                    <a:pt x="77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0" name="Google Shape;3630;gcf195c7100_0_6907"/>
            <p:cNvSpPr/>
            <p:nvPr/>
          </p:nvSpPr>
          <p:spPr>
            <a:xfrm>
              <a:off x="4196775" y="2987800"/>
              <a:ext cx="126650" cy="15750"/>
            </a:xfrm>
            <a:custGeom>
              <a:rect b="b" l="l" r="r" t="t"/>
              <a:pathLst>
                <a:path extrusionOk="0" h="630" w="5066">
                  <a:moveTo>
                    <a:pt x="296" y="1"/>
                  </a:moveTo>
                  <a:cubicBezTo>
                    <a:pt x="149" y="1"/>
                    <a:pt x="1" y="149"/>
                    <a:pt x="1" y="334"/>
                  </a:cubicBezTo>
                  <a:cubicBezTo>
                    <a:pt x="1" y="481"/>
                    <a:pt x="149" y="629"/>
                    <a:pt x="296" y="629"/>
                  </a:cubicBezTo>
                  <a:lnTo>
                    <a:pt x="4770" y="629"/>
                  </a:lnTo>
                  <a:cubicBezTo>
                    <a:pt x="4955" y="629"/>
                    <a:pt x="5066" y="481"/>
                    <a:pt x="5066" y="334"/>
                  </a:cubicBezTo>
                  <a:cubicBezTo>
                    <a:pt x="5066" y="149"/>
                    <a:pt x="4955" y="1"/>
                    <a:pt x="47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1" name="Google Shape;3631;gcf195c7100_0_6907"/>
            <p:cNvSpPr/>
            <p:nvPr/>
          </p:nvSpPr>
          <p:spPr>
            <a:xfrm>
              <a:off x="3917650" y="2987800"/>
              <a:ext cx="247725" cy="15750"/>
            </a:xfrm>
            <a:custGeom>
              <a:rect b="b" l="l" r="r" t="t"/>
              <a:pathLst>
                <a:path extrusionOk="0" h="630" w="9909">
                  <a:moveTo>
                    <a:pt x="296" y="1"/>
                  </a:moveTo>
                  <a:cubicBezTo>
                    <a:pt x="148" y="1"/>
                    <a:pt x="1" y="149"/>
                    <a:pt x="1" y="334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9613" y="629"/>
                  </a:lnTo>
                  <a:cubicBezTo>
                    <a:pt x="9798" y="629"/>
                    <a:pt x="9909" y="481"/>
                    <a:pt x="9909" y="334"/>
                  </a:cubicBezTo>
                  <a:cubicBezTo>
                    <a:pt x="9909" y="149"/>
                    <a:pt x="9798" y="1"/>
                    <a:pt x="96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2" name="Google Shape;3632;gcf195c7100_0_6907"/>
            <p:cNvSpPr/>
            <p:nvPr/>
          </p:nvSpPr>
          <p:spPr>
            <a:xfrm>
              <a:off x="3805825" y="2987800"/>
              <a:ext cx="75800" cy="15750"/>
            </a:xfrm>
            <a:custGeom>
              <a:rect b="b" l="l" r="r" t="t"/>
              <a:pathLst>
                <a:path extrusionOk="0" h="630" w="3032">
                  <a:moveTo>
                    <a:pt x="333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2736" y="629"/>
                  </a:lnTo>
                  <a:cubicBezTo>
                    <a:pt x="2921" y="629"/>
                    <a:pt x="3032" y="481"/>
                    <a:pt x="3032" y="334"/>
                  </a:cubicBezTo>
                  <a:cubicBezTo>
                    <a:pt x="3032" y="149"/>
                    <a:pt x="2921" y="1"/>
                    <a:pt x="27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3" name="Google Shape;3633;gcf195c7100_0_6907"/>
            <p:cNvSpPr/>
            <p:nvPr/>
          </p:nvSpPr>
          <p:spPr>
            <a:xfrm>
              <a:off x="4015625" y="3056200"/>
              <a:ext cx="307800" cy="14825"/>
            </a:xfrm>
            <a:custGeom>
              <a:rect b="b" l="l" r="r" t="t"/>
              <a:pathLst>
                <a:path extrusionOk="0" h="593" w="12312">
                  <a:moveTo>
                    <a:pt x="296" y="1"/>
                  </a:moveTo>
                  <a:cubicBezTo>
                    <a:pt x="111" y="1"/>
                    <a:pt x="0" y="112"/>
                    <a:pt x="0" y="296"/>
                  </a:cubicBezTo>
                  <a:cubicBezTo>
                    <a:pt x="0" y="481"/>
                    <a:pt x="111" y="592"/>
                    <a:pt x="296" y="592"/>
                  </a:cubicBezTo>
                  <a:lnTo>
                    <a:pt x="12016" y="592"/>
                  </a:lnTo>
                  <a:cubicBezTo>
                    <a:pt x="12201" y="592"/>
                    <a:pt x="12312" y="481"/>
                    <a:pt x="12312" y="296"/>
                  </a:cubicBezTo>
                  <a:cubicBezTo>
                    <a:pt x="12312" y="112"/>
                    <a:pt x="12201" y="1"/>
                    <a:pt x="120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4" name="Google Shape;3634;gcf195c7100_0_6907"/>
            <p:cNvSpPr/>
            <p:nvPr/>
          </p:nvSpPr>
          <p:spPr>
            <a:xfrm>
              <a:off x="3805825" y="3056200"/>
              <a:ext cx="118325" cy="14825"/>
            </a:xfrm>
            <a:custGeom>
              <a:rect b="b" l="l" r="r" t="t"/>
              <a:pathLst>
                <a:path extrusionOk="0" h="593" w="4733">
                  <a:moveTo>
                    <a:pt x="333" y="1"/>
                  </a:moveTo>
                  <a:cubicBezTo>
                    <a:pt x="148" y="1"/>
                    <a:pt x="0" y="112"/>
                    <a:pt x="0" y="296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4400" y="592"/>
                  </a:lnTo>
                  <a:cubicBezTo>
                    <a:pt x="4584" y="592"/>
                    <a:pt x="4732" y="481"/>
                    <a:pt x="4732" y="296"/>
                  </a:cubicBezTo>
                  <a:cubicBezTo>
                    <a:pt x="4732" y="112"/>
                    <a:pt x="4584" y="1"/>
                    <a:pt x="44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5" name="Google Shape;3635;gcf195c7100_0_6907"/>
            <p:cNvSpPr/>
            <p:nvPr/>
          </p:nvSpPr>
          <p:spPr>
            <a:xfrm>
              <a:off x="4256850" y="3132925"/>
              <a:ext cx="66575" cy="15725"/>
            </a:xfrm>
            <a:custGeom>
              <a:rect b="b" l="l" r="r" t="t"/>
              <a:pathLst>
                <a:path extrusionOk="0" h="629" w="2663">
                  <a:moveTo>
                    <a:pt x="334" y="0"/>
                  </a:moveTo>
                  <a:cubicBezTo>
                    <a:pt x="149" y="0"/>
                    <a:pt x="1" y="148"/>
                    <a:pt x="1" y="333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2367" y="629"/>
                  </a:lnTo>
                  <a:cubicBezTo>
                    <a:pt x="2552" y="629"/>
                    <a:pt x="2663" y="481"/>
                    <a:pt x="2663" y="333"/>
                  </a:cubicBezTo>
                  <a:cubicBezTo>
                    <a:pt x="2663" y="148"/>
                    <a:pt x="2552" y="0"/>
                    <a:pt x="23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6" name="Google Shape;3636;gcf195c7100_0_6907"/>
            <p:cNvSpPr/>
            <p:nvPr/>
          </p:nvSpPr>
          <p:spPr>
            <a:xfrm>
              <a:off x="4112675" y="3132925"/>
              <a:ext cx="118325" cy="15725"/>
            </a:xfrm>
            <a:custGeom>
              <a:rect b="b" l="l" r="r" t="t"/>
              <a:pathLst>
                <a:path extrusionOk="0" h="629" w="4733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4400" y="629"/>
                  </a:lnTo>
                  <a:cubicBezTo>
                    <a:pt x="4585" y="629"/>
                    <a:pt x="4733" y="481"/>
                    <a:pt x="4733" y="333"/>
                  </a:cubicBezTo>
                  <a:cubicBezTo>
                    <a:pt x="4733" y="148"/>
                    <a:pt x="4585" y="0"/>
                    <a:pt x="44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7" name="Google Shape;3637;gcf195c7100_0_6907"/>
            <p:cNvSpPr/>
            <p:nvPr/>
          </p:nvSpPr>
          <p:spPr>
            <a:xfrm>
              <a:off x="3805825" y="3132925"/>
              <a:ext cx="253275" cy="15725"/>
            </a:xfrm>
            <a:custGeom>
              <a:rect b="b" l="l" r="r" t="t"/>
              <a:pathLst>
                <a:path extrusionOk="0" h="629" w="10131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9797" y="629"/>
                  </a:lnTo>
                  <a:cubicBezTo>
                    <a:pt x="9982" y="629"/>
                    <a:pt x="10130" y="481"/>
                    <a:pt x="10130" y="333"/>
                  </a:cubicBezTo>
                  <a:cubicBezTo>
                    <a:pt x="10130" y="148"/>
                    <a:pt x="9982" y="0"/>
                    <a:pt x="97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8" name="Google Shape;3638;gcf195c7100_0_6907"/>
            <p:cNvSpPr/>
            <p:nvPr/>
          </p:nvSpPr>
          <p:spPr>
            <a:xfrm>
              <a:off x="4047975" y="3210550"/>
              <a:ext cx="275450" cy="14825"/>
            </a:xfrm>
            <a:custGeom>
              <a:rect b="b" l="l" r="r" t="t"/>
              <a:pathLst>
                <a:path extrusionOk="0" h="593" w="11018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592"/>
                    <a:pt x="296" y="592"/>
                  </a:cubicBezTo>
                  <a:lnTo>
                    <a:pt x="10722" y="592"/>
                  </a:lnTo>
                  <a:cubicBezTo>
                    <a:pt x="10907" y="592"/>
                    <a:pt x="11018" y="481"/>
                    <a:pt x="11018" y="297"/>
                  </a:cubicBezTo>
                  <a:cubicBezTo>
                    <a:pt x="11018" y="149"/>
                    <a:pt x="10907" y="1"/>
                    <a:pt x="107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9" name="Google Shape;3639;gcf195c7100_0_6907"/>
            <p:cNvSpPr/>
            <p:nvPr/>
          </p:nvSpPr>
          <p:spPr>
            <a:xfrm>
              <a:off x="3805825" y="3210550"/>
              <a:ext cx="201500" cy="14825"/>
            </a:xfrm>
            <a:custGeom>
              <a:rect b="b" l="l" r="r" t="t"/>
              <a:pathLst>
                <a:path extrusionOk="0" h="593" w="8060">
                  <a:moveTo>
                    <a:pt x="333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7764" y="592"/>
                  </a:lnTo>
                  <a:cubicBezTo>
                    <a:pt x="7949" y="592"/>
                    <a:pt x="8060" y="481"/>
                    <a:pt x="8060" y="297"/>
                  </a:cubicBezTo>
                  <a:cubicBezTo>
                    <a:pt x="8060" y="149"/>
                    <a:pt x="7949" y="1"/>
                    <a:pt x="776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0" name="Google Shape;3640;gcf195c7100_0_6907"/>
            <p:cNvSpPr/>
            <p:nvPr/>
          </p:nvSpPr>
          <p:spPr>
            <a:xfrm>
              <a:off x="4196775" y="3287275"/>
              <a:ext cx="126650" cy="15725"/>
            </a:xfrm>
            <a:custGeom>
              <a:rect b="b" l="l" r="r" t="t"/>
              <a:pathLst>
                <a:path extrusionOk="0" h="629" w="5066">
                  <a:moveTo>
                    <a:pt x="296" y="0"/>
                  </a:moveTo>
                  <a:cubicBezTo>
                    <a:pt x="149" y="0"/>
                    <a:pt x="1" y="148"/>
                    <a:pt x="1" y="333"/>
                  </a:cubicBezTo>
                  <a:cubicBezTo>
                    <a:pt x="1" y="481"/>
                    <a:pt x="149" y="629"/>
                    <a:pt x="296" y="629"/>
                  </a:cubicBezTo>
                  <a:lnTo>
                    <a:pt x="4770" y="629"/>
                  </a:lnTo>
                  <a:cubicBezTo>
                    <a:pt x="4955" y="629"/>
                    <a:pt x="5066" y="481"/>
                    <a:pt x="5066" y="333"/>
                  </a:cubicBezTo>
                  <a:cubicBezTo>
                    <a:pt x="5066" y="148"/>
                    <a:pt x="4955" y="0"/>
                    <a:pt x="47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1" name="Google Shape;3641;gcf195c7100_0_6907"/>
            <p:cNvSpPr/>
            <p:nvPr/>
          </p:nvSpPr>
          <p:spPr>
            <a:xfrm>
              <a:off x="3917650" y="3287275"/>
              <a:ext cx="247725" cy="15725"/>
            </a:xfrm>
            <a:custGeom>
              <a:rect b="b" l="l" r="r" t="t"/>
              <a:pathLst>
                <a:path extrusionOk="0" h="629" w="9909">
                  <a:moveTo>
                    <a:pt x="296" y="0"/>
                  </a:moveTo>
                  <a:cubicBezTo>
                    <a:pt x="148" y="0"/>
                    <a:pt x="1" y="148"/>
                    <a:pt x="1" y="333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9613" y="629"/>
                  </a:lnTo>
                  <a:cubicBezTo>
                    <a:pt x="9798" y="629"/>
                    <a:pt x="9909" y="481"/>
                    <a:pt x="9909" y="333"/>
                  </a:cubicBezTo>
                  <a:cubicBezTo>
                    <a:pt x="9909" y="148"/>
                    <a:pt x="9798" y="0"/>
                    <a:pt x="96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2" name="Google Shape;3642;gcf195c7100_0_6907"/>
            <p:cNvSpPr/>
            <p:nvPr/>
          </p:nvSpPr>
          <p:spPr>
            <a:xfrm>
              <a:off x="3805825" y="3287275"/>
              <a:ext cx="75800" cy="15725"/>
            </a:xfrm>
            <a:custGeom>
              <a:rect b="b" l="l" r="r" t="t"/>
              <a:pathLst>
                <a:path extrusionOk="0" h="629" w="3032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2736" y="629"/>
                  </a:lnTo>
                  <a:cubicBezTo>
                    <a:pt x="2921" y="629"/>
                    <a:pt x="3032" y="481"/>
                    <a:pt x="3032" y="333"/>
                  </a:cubicBezTo>
                  <a:cubicBezTo>
                    <a:pt x="3032" y="148"/>
                    <a:pt x="2921" y="0"/>
                    <a:pt x="27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3" name="Google Shape;3643;gcf195c7100_0_6907"/>
            <p:cNvSpPr/>
            <p:nvPr/>
          </p:nvSpPr>
          <p:spPr>
            <a:xfrm>
              <a:off x="1700350" y="3333475"/>
              <a:ext cx="69325" cy="154400"/>
            </a:xfrm>
            <a:custGeom>
              <a:rect b="b" l="l" r="r" t="t"/>
              <a:pathLst>
                <a:path extrusionOk="0" h="6176" w="2773">
                  <a:moveTo>
                    <a:pt x="0" y="1"/>
                  </a:moveTo>
                  <a:lnTo>
                    <a:pt x="0" y="6175"/>
                  </a:lnTo>
                  <a:lnTo>
                    <a:pt x="2773" y="6175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4" name="Google Shape;3644;gcf195c7100_0_6907"/>
            <p:cNvSpPr/>
            <p:nvPr/>
          </p:nvSpPr>
          <p:spPr>
            <a:xfrm>
              <a:off x="1838975" y="3401875"/>
              <a:ext cx="69350" cy="86000"/>
            </a:xfrm>
            <a:custGeom>
              <a:rect b="b" l="l" r="r" t="t"/>
              <a:pathLst>
                <a:path extrusionOk="0" h="3440" w="2774">
                  <a:moveTo>
                    <a:pt x="1" y="1"/>
                  </a:moveTo>
                  <a:lnTo>
                    <a:pt x="1" y="3439"/>
                  </a:lnTo>
                  <a:lnTo>
                    <a:pt x="2774" y="3439"/>
                  </a:lnTo>
                  <a:lnTo>
                    <a:pt x="277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5" name="Google Shape;3645;gcf195c7100_0_6907"/>
            <p:cNvSpPr/>
            <p:nvPr/>
          </p:nvSpPr>
          <p:spPr>
            <a:xfrm>
              <a:off x="1977625" y="3441625"/>
              <a:ext cx="69350" cy="46250"/>
            </a:xfrm>
            <a:custGeom>
              <a:rect b="b" l="l" r="r" t="t"/>
              <a:pathLst>
                <a:path extrusionOk="0" h="1850" w="2774">
                  <a:moveTo>
                    <a:pt x="0" y="0"/>
                  </a:moveTo>
                  <a:lnTo>
                    <a:pt x="0" y="1849"/>
                  </a:lnTo>
                  <a:lnTo>
                    <a:pt x="2773" y="1849"/>
                  </a:lnTo>
                  <a:lnTo>
                    <a:pt x="27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6" name="Google Shape;3646;gcf195c7100_0_6907"/>
            <p:cNvSpPr/>
            <p:nvPr/>
          </p:nvSpPr>
          <p:spPr>
            <a:xfrm>
              <a:off x="2116250" y="3378775"/>
              <a:ext cx="69350" cy="109100"/>
            </a:xfrm>
            <a:custGeom>
              <a:rect b="b" l="l" r="r" t="t"/>
              <a:pathLst>
                <a:path extrusionOk="0" h="4364" w="2774">
                  <a:moveTo>
                    <a:pt x="1" y="0"/>
                  </a:moveTo>
                  <a:lnTo>
                    <a:pt x="1" y="4363"/>
                  </a:lnTo>
                  <a:lnTo>
                    <a:pt x="2774" y="4363"/>
                  </a:lnTo>
                  <a:lnTo>
                    <a:pt x="27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7" name="Google Shape;3647;gcf195c7100_0_6907"/>
            <p:cNvSpPr/>
            <p:nvPr/>
          </p:nvSpPr>
          <p:spPr>
            <a:xfrm>
              <a:off x="2254900" y="3418525"/>
              <a:ext cx="69350" cy="69350"/>
            </a:xfrm>
            <a:custGeom>
              <a:rect b="b" l="l" r="r" t="t"/>
              <a:pathLst>
                <a:path extrusionOk="0" h="2774" w="2774">
                  <a:moveTo>
                    <a:pt x="0" y="0"/>
                  </a:moveTo>
                  <a:lnTo>
                    <a:pt x="0" y="2773"/>
                  </a:lnTo>
                  <a:lnTo>
                    <a:pt x="2773" y="2773"/>
                  </a:lnTo>
                  <a:lnTo>
                    <a:pt x="27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8" name="Google Shape;3648;gcf195c7100_0_6907"/>
            <p:cNvSpPr/>
            <p:nvPr/>
          </p:nvSpPr>
          <p:spPr>
            <a:xfrm>
              <a:off x="2393550" y="3373225"/>
              <a:ext cx="69325" cy="114650"/>
            </a:xfrm>
            <a:custGeom>
              <a:rect b="b" l="l" r="r" t="t"/>
              <a:pathLst>
                <a:path extrusionOk="0" h="4586" w="2773">
                  <a:moveTo>
                    <a:pt x="0" y="1"/>
                  </a:moveTo>
                  <a:lnTo>
                    <a:pt x="0" y="4585"/>
                  </a:lnTo>
                  <a:lnTo>
                    <a:pt x="2773" y="4585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9" name="Google Shape;3649;gcf195c7100_0_6907"/>
            <p:cNvSpPr/>
            <p:nvPr/>
          </p:nvSpPr>
          <p:spPr>
            <a:xfrm>
              <a:off x="2532175" y="3468425"/>
              <a:ext cx="69350" cy="19450"/>
            </a:xfrm>
            <a:custGeom>
              <a:rect b="b" l="l" r="r" t="t"/>
              <a:pathLst>
                <a:path extrusionOk="0" h="778" w="2774">
                  <a:moveTo>
                    <a:pt x="1" y="1"/>
                  </a:moveTo>
                  <a:lnTo>
                    <a:pt x="1" y="777"/>
                  </a:lnTo>
                  <a:lnTo>
                    <a:pt x="2773" y="777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0" name="Google Shape;3650;gcf195c7100_0_6907"/>
            <p:cNvSpPr/>
            <p:nvPr/>
          </p:nvSpPr>
          <p:spPr>
            <a:xfrm>
              <a:off x="2670825" y="3333475"/>
              <a:ext cx="69350" cy="154400"/>
            </a:xfrm>
            <a:custGeom>
              <a:rect b="b" l="l" r="r" t="t"/>
              <a:pathLst>
                <a:path extrusionOk="0" h="6176" w="2774">
                  <a:moveTo>
                    <a:pt x="0" y="1"/>
                  </a:moveTo>
                  <a:lnTo>
                    <a:pt x="0" y="6175"/>
                  </a:lnTo>
                  <a:lnTo>
                    <a:pt x="2773" y="6175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1" name="Google Shape;3651;gcf195c7100_0_6907"/>
            <p:cNvSpPr/>
            <p:nvPr/>
          </p:nvSpPr>
          <p:spPr>
            <a:xfrm>
              <a:off x="2809450" y="3431450"/>
              <a:ext cx="69350" cy="56425"/>
            </a:xfrm>
            <a:custGeom>
              <a:rect b="b" l="l" r="r" t="t"/>
              <a:pathLst>
                <a:path extrusionOk="0" h="2257" w="2774">
                  <a:moveTo>
                    <a:pt x="1" y="1"/>
                  </a:moveTo>
                  <a:lnTo>
                    <a:pt x="1" y="2256"/>
                  </a:lnTo>
                  <a:lnTo>
                    <a:pt x="2774" y="2256"/>
                  </a:lnTo>
                  <a:lnTo>
                    <a:pt x="27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2" name="Google Shape;3652;gcf195c7100_0_6907"/>
            <p:cNvSpPr/>
            <p:nvPr/>
          </p:nvSpPr>
          <p:spPr>
            <a:xfrm>
              <a:off x="2948100" y="3465650"/>
              <a:ext cx="69350" cy="22225"/>
            </a:xfrm>
            <a:custGeom>
              <a:rect b="b" l="l" r="r" t="t"/>
              <a:pathLst>
                <a:path extrusionOk="0" h="889" w="2774">
                  <a:moveTo>
                    <a:pt x="0" y="1"/>
                  </a:moveTo>
                  <a:lnTo>
                    <a:pt x="0" y="888"/>
                  </a:lnTo>
                  <a:lnTo>
                    <a:pt x="2773" y="888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3" name="Google Shape;3653;gcf195c7100_0_6907"/>
            <p:cNvSpPr/>
            <p:nvPr/>
          </p:nvSpPr>
          <p:spPr>
            <a:xfrm>
              <a:off x="3086750" y="3437000"/>
              <a:ext cx="69325" cy="50875"/>
            </a:xfrm>
            <a:custGeom>
              <a:rect b="b" l="l" r="r" t="t"/>
              <a:pathLst>
                <a:path extrusionOk="0" h="2035" w="2773">
                  <a:moveTo>
                    <a:pt x="0" y="1"/>
                  </a:moveTo>
                  <a:lnTo>
                    <a:pt x="0" y="2034"/>
                  </a:lnTo>
                  <a:lnTo>
                    <a:pt x="2773" y="2034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4" name="Google Shape;3654;gcf195c7100_0_6907"/>
            <p:cNvSpPr/>
            <p:nvPr/>
          </p:nvSpPr>
          <p:spPr>
            <a:xfrm>
              <a:off x="3225375" y="3333475"/>
              <a:ext cx="69350" cy="154400"/>
            </a:xfrm>
            <a:custGeom>
              <a:rect b="b" l="l" r="r" t="t"/>
              <a:pathLst>
                <a:path extrusionOk="0" h="6176" w="2774">
                  <a:moveTo>
                    <a:pt x="1" y="1"/>
                  </a:moveTo>
                  <a:lnTo>
                    <a:pt x="1" y="6175"/>
                  </a:lnTo>
                  <a:lnTo>
                    <a:pt x="2773" y="6175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5" name="Google Shape;3655;gcf195c7100_0_6907"/>
            <p:cNvSpPr/>
            <p:nvPr/>
          </p:nvSpPr>
          <p:spPr>
            <a:xfrm>
              <a:off x="3364025" y="3364900"/>
              <a:ext cx="69325" cy="122975"/>
            </a:xfrm>
            <a:custGeom>
              <a:rect b="b" l="l" r="r" t="t"/>
              <a:pathLst>
                <a:path extrusionOk="0" h="4919" w="2773">
                  <a:moveTo>
                    <a:pt x="0" y="1"/>
                  </a:moveTo>
                  <a:lnTo>
                    <a:pt x="0" y="4918"/>
                  </a:lnTo>
                  <a:lnTo>
                    <a:pt x="2773" y="4918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6" name="Google Shape;3656;gcf195c7100_0_6907"/>
            <p:cNvSpPr/>
            <p:nvPr/>
          </p:nvSpPr>
          <p:spPr>
            <a:xfrm>
              <a:off x="3502650" y="3386175"/>
              <a:ext cx="69350" cy="101700"/>
            </a:xfrm>
            <a:custGeom>
              <a:rect b="b" l="l" r="r" t="t"/>
              <a:pathLst>
                <a:path extrusionOk="0" h="4068" w="2774">
                  <a:moveTo>
                    <a:pt x="1" y="0"/>
                  </a:moveTo>
                  <a:lnTo>
                    <a:pt x="1" y="4067"/>
                  </a:lnTo>
                  <a:lnTo>
                    <a:pt x="2774" y="4067"/>
                  </a:lnTo>
                  <a:lnTo>
                    <a:pt x="27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7" name="Google Shape;3657;gcf195c7100_0_6907"/>
            <p:cNvSpPr/>
            <p:nvPr/>
          </p:nvSpPr>
          <p:spPr>
            <a:xfrm>
              <a:off x="3855725" y="1244650"/>
              <a:ext cx="170100" cy="822625"/>
            </a:xfrm>
            <a:custGeom>
              <a:rect b="b" l="l" r="r" t="t"/>
              <a:pathLst>
                <a:path extrusionOk="0" h="32905" w="6804">
                  <a:moveTo>
                    <a:pt x="296" y="0"/>
                  </a:moveTo>
                  <a:cubicBezTo>
                    <a:pt x="222" y="0"/>
                    <a:pt x="148" y="37"/>
                    <a:pt x="111" y="74"/>
                  </a:cubicBezTo>
                  <a:cubicBezTo>
                    <a:pt x="38" y="148"/>
                    <a:pt x="1" y="222"/>
                    <a:pt x="1" y="296"/>
                  </a:cubicBezTo>
                  <a:lnTo>
                    <a:pt x="1" y="32571"/>
                  </a:lnTo>
                  <a:cubicBezTo>
                    <a:pt x="1" y="32756"/>
                    <a:pt x="148" y="32904"/>
                    <a:pt x="296" y="32904"/>
                  </a:cubicBezTo>
                  <a:cubicBezTo>
                    <a:pt x="481" y="32904"/>
                    <a:pt x="629" y="32756"/>
                    <a:pt x="629" y="32571"/>
                  </a:cubicBezTo>
                  <a:lnTo>
                    <a:pt x="629" y="629"/>
                  </a:lnTo>
                  <a:lnTo>
                    <a:pt x="6507" y="629"/>
                  </a:lnTo>
                  <a:cubicBezTo>
                    <a:pt x="6655" y="629"/>
                    <a:pt x="6803" y="481"/>
                    <a:pt x="6803" y="296"/>
                  </a:cubicBezTo>
                  <a:cubicBezTo>
                    <a:pt x="6803" y="148"/>
                    <a:pt x="6655" y="0"/>
                    <a:pt x="65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8" name="Google Shape;3658;gcf195c7100_0_6907"/>
            <p:cNvSpPr/>
            <p:nvPr/>
          </p:nvSpPr>
          <p:spPr>
            <a:xfrm>
              <a:off x="4130225" y="1239100"/>
              <a:ext cx="302275" cy="14800"/>
            </a:xfrm>
            <a:custGeom>
              <a:rect b="b" l="l" r="r" t="t"/>
              <a:pathLst>
                <a:path extrusionOk="0" h="592" w="12091">
                  <a:moveTo>
                    <a:pt x="334" y="0"/>
                  </a:moveTo>
                  <a:cubicBezTo>
                    <a:pt x="149" y="0"/>
                    <a:pt x="1" y="148"/>
                    <a:pt x="1" y="296"/>
                  </a:cubicBezTo>
                  <a:cubicBezTo>
                    <a:pt x="1" y="481"/>
                    <a:pt x="149" y="592"/>
                    <a:pt x="334" y="592"/>
                  </a:cubicBezTo>
                  <a:lnTo>
                    <a:pt x="11757" y="592"/>
                  </a:lnTo>
                  <a:cubicBezTo>
                    <a:pt x="11942" y="592"/>
                    <a:pt x="12090" y="481"/>
                    <a:pt x="12090" y="296"/>
                  </a:cubicBezTo>
                  <a:cubicBezTo>
                    <a:pt x="12090" y="148"/>
                    <a:pt x="11942" y="0"/>
                    <a:pt x="117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9" name="Google Shape;3659;gcf195c7100_0_6907"/>
            <p:cNvSpPr/>
            <p:nvPr/>
          </p:nvSpPr>
          <p:spPr>
            <a:xfrm>
              <a:off x="4130225" y="1330600"/>
              <a:ext cx="302275" cy="15725"/>
            </a:xfrm>
            <a:custGeom>
              <a:rect b="b" l="l" r="r" t="t"/>
              <a:pathLst>
                <a:path extrusionOk="0" h="629" w="12091">
                  <a:moveTo>
                    <a:pt x="334" y="0"/>
                  </a:moveTo>
                  <a:cubicBezTo>
                    <a:pt x="149" y="0"/>
                    <a:pt x="1" y="148"/>
                    <a:pt x="1" y="296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11757" y="629"/>
                  </a:lnTo>
                  <a:cubicBezTo>
                    <a:pt x="11942" y="629"/>
                    <a:pt x="12090" y="481"/>
                    <a:pt x="12090" y="296"/>
                  </a:cubicBezTo>
                  <a:cubicBezTo>
                    <a:pt x="12090" y="148"/>
                    <a:pt x="11942" y="0"/>
                    <a:pt x="117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0" name="Google Shape;3660;gcf195c7100_0_6907"/>
            <p:cNvSpPr/>
            <p:nvPr/>
          </p:nvSpPr>
          <p:spPr>
            <a:xfrm>
              <a:off x="4130225" y="1422100"/>
              <a:ext cx="302275" cy="15725"/>
            </a:xfrm>
            <a:custGeom>
              <a:rect b="b" l="l" r="r" t="t"/>
              <a:pathLst>
                <a:path extrusionOk="0" h="629" w="12091">
                  <a:moveTo>
                    <a:pt x="334" y="0"/>
                  </a:moveTo>
                  <a:cubicBezTo>
                    <a:pt x="149" y="0"/>
                    <a:pt x="1" y="148"/>
                    <a:pt x="1" y="296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11757" y="629"/>
                  </a:lnTo>
                  <a:cubicBezTo>
                    <a:pt x="11942" y="629"/>
                    <a:pt x="12090" y="481"/>
                    <a:pt x="12090" y="296"/>
                  </a:cubicBezTo>
                  <a:cubicBezTo>
                    <a:pt x="12090" y="148"/>
                    <a:pt x="11942" y="0"/>
                    <a:pt x="117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1" name="Google Shape;3661;gcf195c7100_0_6907"/>
            <p:cNvSpPr/>
            <p:nvPr/>
          </p:nvSpPr>
          <p:spPr>
            <a:xfrm>
              <a:off x="1709575" y="4545200"/>
              <a:ext cx="317975" cy="15750"/>
            </a:xfrm>
            <a:custGeom>
              <a:rect b="b" l="l" r="r" t="t"/>
              <a:pathLst>
                <a:path extrusionOk="0" h="630" w="12719">
                  <a:moveTo>
                    <a:pt x="297" y="1"/>
                  </a:moveTo>
                  <a:cubicBezTo>
                    <a:pt x="112" y="1"/>
                    <a:pt x="1" y="148"/>
                    <a:pt x="1" y="296"/>
                  </a:cubicBezTo>
                  <a:cubicBezTo>
                    <a:pt x="1" y="481"/>
                    <a:pt x="112" y="629"/>
                    <a:pt x="297" y="629"/>
                  </a:cubicBezTo>
                  <a:lnTo>
                    <a:pt x="12423" y="629"/>
                  </a:lnTo>
                  <a:cubicBezTo>
                    <a:pt x="12608" y="629"/>
                    <a:pt x="12719" y="481"/>
                    <a:pt x="12719" y="296"/>
                  </a:cubicBezTo>
                  <a:cubicBezTo>
                    <a:pt x="12719" y="148"/>
                    <a:pt x="12608" y="1"/>
                    <a:pt x="124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2" name="Google Shape;3662;gcf195c7100_0_6907"/>
            <p:cNvSpPr/>
            <p:nvPr/>
          </p:nvSpPr>
          <p:spPr>
            <a:xfrm>
              <a:off x="1709575" y="4631150"/>
              <a:ext cx="317975" cy="15750"/>
            </a:xfrm>
            <a:custGeom>
              <a:rect b="b" l="l" r="r" t="t"/>
              <a:pathLst>
                <a:path extrusionOk="0" h="630" w="12719">
                  <a:moveTo>
                    <a:pt x="297" y="1"/>
                  </a:moveTo>
                  <a:cubicBezTo>
                    <a:pt x="112" y="1"/>
                    <a:pt x="1" y="149"/>
                    <a:pt x="1" y="297"/>
                  </a:cubicBezTo>
                  <a:cubicBezTo>
                    <a:pt x="1" y="481"/>
                    <a:pt x="112" y="629"/>
                    <a:pt x="297" y="629"/>
                  </a:cubicBezTo>
                  <a:lnTo>
                    <a:pt x="12423" y="629"/>
                  </a:lnTo>
                  <a:cubicBezTo>
                    <a:pt x="12608" y="629"/>
                    <a:pt x="12719" y="481"/>
                    <a:pt x="12719" y="297"/>
                  </a:cubicBezTo>
                  <a:cubicBezTo>
                    <a:pt x="12719" y="149"/>
                    <a:pt x="12608" y="1"/>
                    <a:pt x="124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3" name="Google Shape;3663;gcf195c7100_0_6907"/>
            <p:cNvSpPr/>
            <p:nvPr/>
          </p:nvSpPr>
          <p:spPr>
            <a:xfrm>
              <a:off x="1709575" y="4717125"/>
              <a:ext cx="317975" cy="15725"/>
            </a:xfrm>
            <a:custGeom>
              <a:rect b="b" l="l" r="r" t="t"/>
              <a:pathLst>
                <a:path extrusionOk="0" h="629" w="12719">
                  <a:moveTo>
                    <a:pt x="297" y="0"/>
                  </a:moveTo>
                  <a:cubicBezTo>
                    <a:pt x="112" y="0"/>
                    <a:pt x="1" y="148"/>
                    <a:pt x="1" y="296"/>
                  </a:cubicBezTo>
                  <a:cubicBezTo>
                    <a:pt x="1" y="481"/>
                    <a:pt x="112" y="629"/>
                    <a:pt x="297" y="629"/>
                  </a:cubicBezTo>
                  <a:lnTo>
                    <a:pt x="12423" y="629"/>
                  </a:lnTo>
                  <a:cubicBezTo>
                    <a:pt x="12608" y="629"/>
                    <a:pt x="12719" y="481"/>
                    <a:pt x="12719" y="296"/>
                  </a:cubicBezTo>
                  <a:cubicBezTo>
                    <a:pt x="12719" y="148"/>
                    <a:pt x="12608" y="0"/>
                    <a:pt x="124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4" name="Google Shape;3664;gcf195c7100_0_6907"/>
            <p:cNvSpPr/>
            <p:nvPr/>
          </p:nvSpPr>
          <p:spPr>
            <a:xfrm>
              <a:off x="1709575" y="4803075"/>
              <a:ext cx="317975" cy="14800"/>
            </a:xfrm>
            <a:custGeom>
              <a:rect b="b" l="l" r="r" t="t"/>
              <a:pathLst>
                <a:path extrusionOk="0" h="592" w="12719">
                  <a:moveTo>
                    <a:pt x="297" y="0"/>
                  </a:moveTo>
                  <a:cubicBezTo>
                    <a:pt x="112" y="0"/>
                    <a:pt x="1" y="111"/>
                    <a:pt x="1" y="296"/>
                  </a:cubicBezTo>
                  <a:cubicBezTo>
                    <a:pt x="1" y="481"/>
                    <a:pt x="112" y="592"/>
                    <a:pt x="297" y="592"/>
                  </a:cubicBezTo>
                  <a:lnTo>
                    <a:pt x="12423" y="592"/>
                  </a:lnTo>
                  <a:cubicBezTo>
                    <a:pt x="12608" y="592"/>
                    <a:pt x="12719" y="481"/>
                    <a:pt x="12719" y="296"/>
                  </a:cubicBezTo>
                  <a:cubicBezTo>
                    <a:pt x="12719" y="111"/>
                    <a:pt x="12608" y="0"/>
                    <a:pt x="124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5" name="Google Shape;3665;gcf195c7100_0_6907"/>
            <p:cNvSpPr/>
            <p:nvPr/>
          </p:nvSpPr>
          <p:spPr>
            <a:xfrm>
              <a:off x="2163400" y="3753100"/>
              <a:ext cx="949250" cy="949250"/>
            </a:xfrm>
            <a:custGeom>
              <a:rect b="b" l="l" r="r" t="t"/>
              <a:pathLst>
                <a:path extrusionOk="0" h="37970" w="37970">
                  <a:moveTo>
                    <a:pt x="19003" y="1"/>
                  </a:moveTo>
                  <a:cubicBezTo>
                    <a:pt x="8504" y="1"/>
                    <a:pt x="0" y="8504"/>
                    <a:pt x="0" y="19004"/>
                  </a:cubicBezTo>
                  <a:cubicBezTo>
                    <a:pt x="0" y="29466"/>
                    <a:pt x="8504" y="37970"/>
                    <a:pt x="19003" y="37970"/>
                  </a:cubicBezTo>
                  <a:cubicBezTo>
                    <a:pt x="29466" y="37970"/>
                    <a:pt x="37969" y="29466"/>
                    <a:pt x="37969" y="19004"/>
                  </a:cubicBezTo>
                  <a:cubicBezTo>
                    <a:pt x="37969" y="8504"/>
                    <a:pt x="29466" y="1"/>
                    <a:pt x="190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6" name="Google Shape;3666;gcf195c7100_0_6907"/>
            <p:cNvSpPr/>
            <p:nvPr/>
          </p:nvSpPr>
          <p:spPr>
            <a:xfrm>
              <a:off x="2155075" y="3744775"/>
              <a:ext cx="965875" cy="965900"/>
            </a:xfrm>
            <a:custGeom>
              <a:rect b="b" l="l" r="r" t="t"/>
              <a:pathLst>
                <a:path extrusionOk="0" h="38636" w="38635">
                  <a:moveTo>
                    <a:pt x="19336" y="629"/>
                  </a:moveTo>
                  <a:cubicBezTo>
                    <a:pt x="24475" y="629"/>
                    <a:pt x="29133" y="2737"/>
                    <a:pt x="32535" y="6101"/>
                  </a:cubicBezTo>
                  <a:cubicBezTo>
                    <a:pt x="35899" y="9502"/>
                    <a:pt x="38006" y="14161"/>
                    <a:pt x="38006" y="19337"/>
                  </a:cubicBezTo>
                  <a:cubicBezTo>
                    <a:pt x="38006" y="24476"/>
                    <a:pt x="35899" y="29171"/>
                    <a:pt x="32535" y="32535"/>
                  </a:cubicBezTo>
                  <a:cubicBezTo>
                    <a:pt x="29133" y="35936"/>
                    <a:pt x="24475" y="38007"/>
                    <a:pt x="19336" y="38007"/>
                  </a:cubicBezTo>
                  <a:cubicBezTo>
                    <a:pt x="14160" y="38007"/>
                    <a:pt x="9502" y="35936"/>
                    <a:pt x="6101" y="32535"/>
                  </a:cubicBezTo>
                  <a:cubicBezTo>
                    <a:pt x="2736" y="29171"/>
                    <a:pt x="629" y="24476"/>
                    <a:pt x="629" y="19337"/>
                  </a:cubicBezTo>
                  <a:cubicBezTo>
                    <a:pt x="629" y="14161"/>
                    <a:pt x="2736" y="9502"/>
                    <a:pt x="6101" y="6101"/>
                  </a:cubicBezTo>
                  <a:cubicBezTo>
                    <a:pt x="9502" y="2737"/>
                    <a:pt x="14160" y="629"/>
                    <a:pt x="19336" y="629"/>
                  </a:cubicBezTo>
                  <a:close/>
                  <a:moveTo>
                    <a:pt x="19336" y="1"/>
                  </a:moveTo>
                  <a:cubicBezTo>
                    <a:pt x="8652" y="1"/>
                    <a:pt x="1" y="8652"/>
                    <a:pt x="1" y="19337"/>
                  </a:cubicBezTo>
                  <a:cubicBezTo>
                    <a:pt x="1" y="29984"/>
                    <a:pt x="8652" y="38635"/>
                    <a:pt x="19336" y="38635"/>
                  </a:cubicBezTo>
                  <a:cubicBezTo>
                    <a:pt x="29984" y="38635"/>
                    <a:pt x="38635" y="29984"/>
                    <a:pt x="38635" y="19337"/>
                  </a:cubicBezTo>
                  <a:cubicBezTo>
                    <a:pt x="38635" y="8652"/>
                    <a:pt x="29984" y="1"/>
                    <a:pt x="193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7" name="Google Shape;3667;gcf195c7100_0_6907"/>
            <p:cNvSpPr/>
            <p:nvPr/>
          </p:nvSpPr>
          <p:spPr>
            <a:xfrm>
              <a:off x="2283550" y="3873250"/>
              <a:ext cx="708950" cy="708950"/>
            </a:xfrm>
            <a:custGeom>
              <a:rect b="b" l="l" r="r" t="t"/>
              <a:pathLst>
                <a:path extrusionOk="0" h="28358" w="28358">
                  <a:moveTo>
                    <a:pt x="14197" y="1"/>
                  </a:moveTo>
                  <a:cubicBezTo>
                    <a:pt x="6360" y="1"/>
                    <a:pt x="1" y="6360"/>
                    <a:pt x="1" y="14198"/>
                  </a:cubicBezTo>
                  <a:cubicBezTo>
                    <a:pt x="1" y="22035"/>
                    <a:pt x="6360" y="28357"/>
                    <a:pt x="14197" y="28357"/>
                  </a:cubicBezTo>
                  <a:cubicBezTo>
                    <a:pt x="22035" y="28357"/>
                    <a:pt x="28357" y="22035"/>
                    <a:pt x="28357" y="14198"/>
                  </a:cubicBezTo>
                  <a:cubicBezTo>
                    <a:pt x="28357" y="6360"/>
                    <a:pt x="22035" y="1"/>
                    <a:pt x="1419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8" name="Google Shape;3668;gcf195c7100_0_6907"/>
            <p:cNvSpPr/>
            <p:nvPr/>
          </p:nvSpPr>
          <p:spPr>
            <a:xfrm>
              <a:off x="2275225" y="3864950"/>
              <a:ext cx="725575" cy="725575"/>
            </a:xfrm>
            <a:custGeom>
              <a:rect b="b" l="l" r="r" t="t"/>
              <a:pathLst>
                <a:path extrusionOk="0" h="29023" w="29023">
                  <a:moveTo>
                    <a:pt x="14530" y="629"/>
                  </a:moveTo>
                  <a:cubicBezTo>
                    <a:pt x="18338" y="629"/>
                    <a:pt x="21813" y="2181"/>
                    <a:pt x="24327" y="4695"/>
                  </a:cubicBezTo>
                  <a:cubicBezTo>
                    <a:pt x="26841" y="7209"/>
                    <a:pt x="28394" y="10685"/>
                    <a:pt x="28394" y="14530"/>
                  </a:cubicBezTo>
                  <a:cubicBezTo>
                    <a:pt x="28394" y="18338"/>
                    <a:pt x="26841" y="21813"/>
                    <a:pt x="24327" y="24327"/>
                  </a:cubicBezTo>
                  <a:cubicBezTo>
                    <a:pt x="21813" y="26841"/>
                    <a:pt x="18338" y="28394"/>
                    <a:pt x="14530" y="28394"/>
                  </a:cubicBezTo>
                  <a:cubicBezTo>
                    <a:pt x="10685" y="28394"/>
                    <a:pt x="7210" y="26841"/>
                    <a:pt x="4696" y="24327"/>
                  </a:cubicBezTo>
                  <a:cubicBezTo>
                    <a:pt x="2182" y="21813"/>
                    <a:pt x="629" y="18338"/>
                    <a:pt x="629" y="14530"/>
                  </a:cubicBezTo>
                  <a:cubicBezTo>
                    <a:pt x="629" y="10685"/>
                    <a:pt x="2182" y="7209"/>
                    <a:pt x="4696" y="4695"/>
                  </a:cubicBezTo>
                  <a:cubicBezTo>
                    <a:pt x="7210" y="2181"/>
                    <a:pt x="10685" y="629"/>
                    <a:pt x="14530" y="629"/>
                  </a:cubicBezTo>
                  <a:close/>
                  <a:moveTo>
                    <a:pt x="14530" y="0"/>
                  </a:moveTo>
                  <a:cubicBezTo>
                    <a:pt x="6508" y="0"/>
                    <a:pt x="1" y="6507"/>
                    <a:pt x="1" y="14530"/>
                  </a:cubicBezTo>
                  <a:cubicBezTo>
                    <a:pt x="1" y="22515"/>
                    <a:pt x="6508" y="29022"/>
                    <a:pt x="14530" y="29022"/>
                  </a:cubicBezTo>
                  <a:cubicBezTo>
                    <a:pt x="22516" y="29022"/>
                    <a:pt x="29023" y="22515"/>
                    <a:pt x="29023" y="14530"/>
                  </a:cubicBezTo>
                  <a:cubicBezTo>
                    <a:pt x="29023" y="6507"/>
                    <a:pt x="22516" y="0"/>
                    <a:pt x="145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9" name="Google Shape;3669;gcf195c7100_0_6907"/>
            <p:cNvSpPr/>
            <p:nvPr/>
          </p:nvSpPr>
          <p:spPr>
            <a:xfrm>
              <a:off x="2413875" y="4003575"/>
              <a:ext cx="448300" cy="448300"/>
            </a:xfrm>
            <a:custGeom>
              <a:rect b="b" l="l" r="r" t="t"/>
              <a:pathLst>
                <a:path extrusionOk="0" h="17932" w="17932">
                  <a:moveTo>
                    <a:pt x="8984" y="1"/>
                  </a:moveTo>
                  <a:cubicBezTo>
                    <a:pt x="4030" y="1"/>
                    <a:pt x="0" y="4030"/>
                    <a:pt x="0" y="8985"/>
                  </a:cubicBezTo>
                  <a:cubicBezTo>
                    <a:pt x="0" y="13902"/>
                    <a:pt x="4030" y="17931"/>
                    <a:pt x="8984" y="17931"/>
                  </a:cubicBezTo>
                  <a:cubicBezTo>
                    <a:pt x="13901" y="17931"/>
                    <a:pt x="17931" y="13902"/>
                    <a:pt x="17931" y="8985"/>
                  </a:cubicBezTo>
                  <a:cubicBezTo>
                    <a:pt x="17931" y="4030"/>
                    <a:pt x="13901" y="1"/>
                    <a:pt x="89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0" name="Google Shape;3670;gcf195c7100_0_6907"/>
            <p:cNvSpPr/>
            <p:nvPr/>
          </p:nvSpPr>
          <p:spPr>
            <a:xfrm>
              <a:off x="2406475" y="3996175"/>
              <a:ext cx="463075" cy="463100"/>
            </a:xfrm>
            <a:custGeom>
              <a:rect b="b" l="l" r="r" t="t"/>
              <a:pathLst>
                <a:path extrusionOk="0" h="18524" w="18523">
                  <a:moveTo>
                    <a:pt x="9280" y="592"/>
                  </a:moveTo>
                  <a:cubicBezTo>
                    <a:pt x="11646" y="592"/>
                    <a:pt x="13828" y="1591"/>
                    <a:pt x="15380" y="3143"/>
                  </a:cubicBezTo>
                  <a:cubicBezTo>
                    <a:pt x="16933" y="4696"/>
                    <a:pt x="17931" y="6877"/>
                    <a:pt x="17931" y="9281"/>
                  </a:cubicBezTo>
                  <a:cubicBezTo>
                    <a:pt x="17931" y="11647"/>
                    <a:pt x="16933" y="13828"/>
                    <a:pt x="15380" y="15381"/>
                  </a:cubicBezTo>
                  <a:cubicBezTo>
                    <a:pt x="13828" y="16934"/>
                    <a:pt x="11646" y="17932"/>
                    <a:pt x="9280" y="17932"/>
                  </a:cubicBezTo>
                  <a:cubicBezTo>
                    <a:pt x="6877" y="17932"/>
                    <a:pt x="4696" y="16934"/>
                    <a:pt x="3143" y="15381"/>
                  </a:cubicBezTo>
                  <a:cubicBezTo>
                    <a:pt x="1590" y="13828"/>
                    <a:pt x="592" y="11647"/>
                    <a:pt x="592" y="9281"/>
                  </a:cubicBezTo>
                  <a:cubicBezTo>
                    <a:pt x="592" y="6877"/>
                    <a:pt x="1590" y="4696"/>
                    <a:pt x="3143" y="3143"/>
                  </a:cubicBezTo>
                  <a:cubicBezTo>
                    <a:pt x="4696" y="1591"/>
                    <a:pt x="6877" y="592"/>
                    <a:pt x="9280" y="592"/>
                  </a:cubicBezTo>
                  <a:close/>
                  <a:moveTo>
                    <a:pt x="9280" y="1"/>
                  </a:moveTo>
                  <a:cubicBezTo>
                    <a:pt x="4141" y="1"/>
                    <a:pt x="1" y="4142"/>
                    <a:pt x="1" y="9281"/>
                  </a:cubicBezTo>
                  <a:cubicBezTo>
                    <a:pt x="1" y="14383"/>
                    <a:pt x="4141" y="18523"/>
                    <a:pt x="9280" y="18523"/>
                  </a:cubicBezTo>
                  <a:cubicBezTo>
                    <a:pt x="14382" y="18523"/>
                    <a:pt x="18523" y="14383"/>
                    <a:pt x="18523" y="9281"/>
                  </a:cubicBezTo>
                  <a:cubicBezTo>
                    <a:pt x="18523" y="4142"/>
                    <a:pt x="14382" y="1"/>
                    <a:pt x="92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1" name="Google Shape;3671;gcf195c7100_0_6907"/>
            <p:cNvSpPr/>
            <p:nvPr/>
          </p:nvSpPr>
          <p:spPr>
            <a:xfrm>
              <a:off x="1636575" y="3993425"/>
              <a:ext cx="469550" cy="468625"/>
            </a:xfrm>
            <a:custGeom>
              <a:rect b="b" l="l" r="r" t="t"/>
              <a:pathLst>
                <a:path extrusionOk="0" h="18745" w="18782">
                  <a:moveTo>
                    <a:pt x="9391" y="0"/>
                  </a:moveTo>
                  <a:cubicBezTo>
                    <a:pt x="4215" y="0"/>
                    <a:pt x="0" y="4178"/>
                    <a:pt x="0" y="9391"/>
                  </a:cubicBezTo>
                  <a:cubicBezTo>
                    <a:pt x="0" y="14566"/>
                    <a:pt x="4215" y="18744"/>
                    <a:pt x="9391" y="18744"/>
                  </a:cubicBezTo>
                  <a:cubicBezTo>
                    <a:pt x="14567" y="18744"/>
                    <a:pt x="18781" y="14566"/>
                    <a:pt x="18781" y="9391"/>
                  </a:cubicBezTo>
                  <a:cubicBezTo>
                    <a:pt x="18781" y="4178"/>
                    <a:pt x="14567" y="0"/>
                    <a:pt x="93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2" name="Google Shape;3672;gcf195c7100_0_6907"/>
            <p:cNvSpPr/>
            <p:nvPr/>
          </p:nvSpPr>
          <p:spPr>
            <a:xfrm>
              <a:off x="1629175" y="3985100"/>
              <a:ext cx="484325" cy="485250"/>
            </a:xfrm>
            <a:custGeom>
              <a:rect b="b" l="l" r="r" t="t"/>
              <a:pathLst>
                <a:path extrusionOk="0" h="19410" w="19373">
                  <a:moveTo>
                    <a:pt x="9687" y="629"/>
                  </a:moveTo>
                  <a:cubicBezTo>
                    <a:pt x="12201" y="629"/>
                    <a:pt x="14456" y="1664"/>
                    <a:pt x="16120" y="3291"/>
                  </a:cubicBezTo>
                  <a:cubicBezTo>
                    <a:pt x="17746" y="4917"/>
                    <a:pt x="18744" y="7210"/>
                    <a:pt x="18744" y="9724"/>
                  </a:cubicBezTo>
                  <a:cubicBezTo>
                    <a:pt x="18744" y="12201"/>
                    <a:pt x="17746" y="14493"/>
                    <a:pt x="16120" y="16120"/>
                  </a:cubicBezTo>
                  <a:cubicBezTo>
                    <a:pt x="14456" y="17783"/>
                    <a:pt x="12201" y="18781"/>
                    <a:pt x="9687" y="18781"/>
                  </a:cubicBezTo>
                  <a:cubicBezTo>
                    <a:pt x="7173" y="18781"/>
                    <a:pt x="4917" y="17783"/>
                    <a:pt x="3254" y="16120"/>
                  </a:cubicBezTo>
                  <a:cubicBezTo>
                    <a:pt x="1627" y="14493"/>
                    <a:pt x="592" y="12201"/>
                    <a:pt x="592" y="9724"/>
                  </a:cubicBezTo>
                  <a:cubicBezTo>
                    <a:pt x="592" y="7210"/>
                    <a:pt x="1627" y="4917"/>
                    <a:pt x="3254" y="3291"/>
                  </a:cubicBezTo>
                  <a:cubicBezTo>
                    <a:pt x="4917" y="1664"/>
                    <a:pt x="7173" y="629"/>
                    <a:pt x="9687" y="629"/>
                  </a:cubicBezTo>
                  <a:close/>
                  <a:moveTo>
                    <a:pt x="9687" y="0"/>
                  </a:moveTo>
                  <a:cubicBezTo>
                    <a:pt x="4326" y="0"/>
                    <a:pt x="0" y="4363"/>
                    <a:pt x="0" y="9724"/>
                  </a:cubicBezTo>
                  <a:cubicBezTo>
                    <a:pt x="0" y="15047"/>
                    <a:pt x="4326" y="19410"/>
                    <a:pt x="9687" y="19410"/>
                  </a:cubicBezTo>
                  <a:cubicBezTo>
                    <a:pt x="15047" y="19410"/>
                    <a:pt x="19373" y="15047"/>
                    <a:pt x="19373" y="9724"/>
                  </a:cubicBezTo>
                  <a:cubicBezTo>
                    <a:pt x="19373" y="4363"/>
                    <a:pt x="15047" y="0"/>
                    <a:pt x="96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3" name="Google Shape;3673;gcf195c7100_0_6907"/>
            <p:cNvSpPr/>
            <p:nvPr/>
          </p:nvSpPr>
          <p:spPr>
            <a:xfrm>
              <a:off x="1740075" y="4096925"/>
              <a:ext cx="262525" cy="262525"/>
            </a:xfrm>
            <a:custGeom>
              <a:rect b="b" l="l" r="r" t="t"/>
              <a:pathLst>
                <a:path extrusionOk="0" h="10501" w="10501">
                  <a:moveTo>
                    <a:pt x="5251" y="1"/>
                  </a:moveTo>
                  <a:cubicBezTo>
                    <a:pt x="2367" y="1"/>
                    <a:pt x="1" y="2330"/>
                    <a:pt x="1" y="5251"/>
                  </a:cubicBezTo>
                  <a:cubicBezTo>
                    <a:pt x="1" y="8134"/>
                    <a:pt x="2367" y="10500"/>
                    <a:pt x="5251" y="10500"/>
                  </a:cubicBezTo>
                  <a:cubicBezTo>
                    <a:pt x="8134" y="10500"/>
                    <a:pt x="10501" y="8134"/>
                    <a:pt x="10501" y="5251"/>
                  </a:cubicBezTo>
                  <a:cubicBezTo>
                    <a:pt x="10501" y="2330"/>
                    <a:pt x="8134" y="1"/>
                    <a:pt x="52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4" name="Google Shape;3674;gcf195c7100_0_6907"/>
            <p:cNvSpPr/>
            <p:nvPr/>
          </p:nvSpPr>
          <p:spPr>
            <a:xfrm>
              <a:off x="1732700" y="4088600"/>
              <a:ext cx="277300" cy="278250"/>
            </a:xfrm>
            <a:custGeom>
              <a:rect b="b" l="l" r="r" t="t"/>
              <a:pathLst>
                <a:path extrusionOk="0" h="11130" w="11092">
                  <a:moveTo>
                    <a:pt x="5546" y="629"/>
                  </a:moveTo>
                  <a:cubicBezTo>
                    <a:pt x="6914" y="629"/>
                    <a:pt x="8134" y="1184"/>
                    <a:pt x="9021" y="2071"/>
                  </a:cubicBezTo>
                  <a:cubicBezTo>
                    <a:pt x="9945" y="2959"/>
                    <a:pt x="10500" y="4216"/>
                    <a:pt x="10500" y="5584"/>
                  </a:cubicBezTo>
                  <a:cubicBezTo>
                    <a:pt x="10500" y="6915"/>
                    <a:pt x="9945" y="8172"/>
                    <a:pt x="9021" y="9059"/>
                  </a:cubicBezTo>
                  <a:cubicBezTo>
                    <a:pt x="8134" y="9946"/>
                    <a:pt x="6914" y="10501"/>
                    <a:pt x="5546" y="10501"/>
                  </a:cubicBezTo>
                  <a:cubicBezTo>
                    <a:pt x="4178" y="10501"/>
                    <a:pt x="2958" y="9946"/>
                    <a:pt x="2033" y="9059"/>
                  </a:cubicBezTo>
                  <a:cubicBezTo>
                    <a:pt x="1146" y="8172"/>
                    <a:pt x="592" y="6915"/>
                    <a:pt x="592" y="5584"/>
                  </a:cubicBezTo>
                  <a:cubicBezTo>
                    <a:pt x="592" y="4216"/>
                    <a:pt x="1146" y="2959"/>
                    <a:pt x="2033" y="2071"/>
                  </a:cubicBezTo>
                  <a:cubicBezTo>
                    <a:pt x="2958" y="1184"/>
                    <a:pt x="4178" y="629"/>
                    <a:pt x="5546" y="629"/>
                  </a:cubicBezTo>
                  <a:close/>
                  <a:moveTo>
                    <a:pt x="5546" y="1"/>
                  </a:moveTo>
                  <a:cubicBezTo>
                    <a:pt x="2477" y="1"/>
                    <a:pt x="0" y="2515"/>
                    <a:pt x="0" y="5584"/>
                  </a:cubicBezTo>
                  <a:cubicBezTo>
                    <a:pt x="0" y="8652"/>
                    <a:pt x="2477" y="11129"/>
                    <a:pt x="5546" y="11129"/>
                  </a:cubicBezTo>
                  <a:cubicBezTo>
                    <a:pt x="8614" y="11129"/>
                    <a:pt x="11091" y="8652"/>
                    <a:pt x="11091" y="5584"/>
                  </a:cubicBezTo>
                  <a:cubicBezTo>
                    <a:pt x="11091" y="2515"/>
                    <a:pt x="8614" y="1"/>
                    <a:pt x="55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5" name="Google Shape;3675;gcf195c7100_0_6907"/>
            <p:cNvSpPr/>
            <p:nvPr/>
          </p:nvSpPr>
          <p:spPr>
            <a:xfrm>
              <a:off x="1304750" y="4090450"/>
              <a:ext cx="274525" cy="274550"/>
            </a:xfrm>
            <a:custGeom>
              <a:rect b="b" l="l" r="r" t="t"/>
              <a:pathLst>
                <a:path extrusionOk="0" h="10982" w="10981">
                  <a:moveTo>
                    <a:pt x="5509" y="1"/>
                  </a:moveTo>
                  <a:cubicBezTo>
                    <a:pt x="2478" y="1"/>
                    <a:pt x="1" y="2478"/>
                    <a:pt x="1" y="5510"/>
                  </a:cubicBezTo>
                  <a:cubicBezTo>
                    <a:pt x="1" y="8541"/>
                    <a:pt x="2478" y="10981"/>
                    <a:pt x="5509" y="10981"/>
                  </a:cubicBezTo>
                  <a:cubicBezTo>
                    <a:pt x="8541" y="10981"/>
                    <a:pt x="10981" y="8541"/>
                    <a:pt x="10981" y="5510"/>
                  </a:cubicBezTo>
                  <a:cubicBezTo>
                    <a:pt x="10981" y="2478"/>
                    <a:pt x="8541" y="1"/>
                    <a:pt x="55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6" name="Google Shape;3676;gcf195c7100_0_6907"/>
            <p:cNvSpPr/>
            <p:nvPr/>
          </p:nvSpPr>
          <p:spPr>
            <a:xfrm>
              <a:off x="1297350" y="4083075"/>
              <a:ext cx="290250" cy="289300"/>
            </a:xfrm>
            <a:custGeom>
              <a:rect b="b" l="l" r="r" t="t"/>
              <a:pathLst>
                <a:path extrusionOk="0" h="11572" w="11610">
                  <a:moveTo>
                    <a:pt x="5805" y="592"/>
                  </a:moveTo>
                  <a:cubicBezTo>
                    <a:pt x="7210" y="592"/>
                    <a:pt x="8504" y="1183"/>
                    <a:pt x="9465" y="2108"/>
                  </a:cubicBezTo>
                  <a:cubicBezTo>
                    <a:pt x="10390" y="3069"/>
                    <a:pt x="10981" y="4363"/>
                    <a:pt x="10981" y="5805"/>
                  </a:cubicBezTo>
                  <a:cubicBezTo>
                    <a:pt x="10981" y="7209"/>
                    <a:pt x="10390" y="8503"/>
                    <a:pt x="9465" y="9465"/>
                  </a:cubicBezTo>
                  <a:cubicBezTo>
                    <a:pt x="8504" y="10389"/>
                    <a:pt x="7210" y="10980"/>
                    <a:pt x="5805" y="10980"/>
                  </a:cubicBezTo>
                  <a:cubicBezTo>
                    <a:pt x="4363" y="10980"/>
                    <a:pt x="3070" y="10389"/>
                    <a:pt x="2108" y="9465"/>
                  </a:cubicBezTo>
                  <a:cubicBezTo>
                    <a:pt x="1184" y="8503"/>
                    <a:pt x="592" y="7209"/>
                    <a:pt x="592" y="5805"/>
                  </a:cubicBezTo>
                  <a:cubicBezTo>
                    <a:pt x="592" y="4363"/>
                    <a:pt x="1184" y="3069"/>
                    <a:pt x="2108" y="2108"/>
                  </a:cubicBezTo>
                  <a:cubicBezTo>
                    <a:pt x="3070" y="1183"/>
                    <a:pt x="4363" y="592"/>
                    <a:pt x="5805" y="592"/>
                  </a:cubicBezTo>
                  <a:close/>
                  <a:moveTo>
                    <a:pt x="5805" y="0"/>
                  </a:moveTo>
                  <a:cubicBezTo>
                    <a:pt x="2589" y="0"/>
                    <a:pt x="1" y="2588"/>
                    <a:pt x="1" y="5805"/>
                  </a:cubicBezTo>
                  <a:cubicBezTo>
                    <a:pt x="1" y="8984"/>
                    <a:pt x="2589" y="11572"/>
                    <a:pt x="5805" y="11572"/>
                  </a:cubicBezTo>
                  <a:cubicBezTo>
                    <a:pt x="8985" y="11572"/>
                    <a:pt x="11610" y="8984"/>
                    <a:pt x="11610" y="5805"/>
                  </a:cubicBezTo>
                  <a:cubicBezTo>
                    <a:pt x="11610" y="2588"/>
                    <a:pt x="8985" y="0"/>
                    <a:pt x="58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7" name="Google Shape;3677;gcf195c7100_0_6907"/>
            <p:cNvSpPr/>
            <p:nvPr/>
          </p:nvSpPr>
          <p:spPr>
            <a:xfrm>
              <a:off x="1364825" y="4150550"/>
              <a:ext cx="154375" cy="154375"/>
            </a:xfrm>
            <a:custGeom>
              <a:rect b="b" l="l" r="r" t="t"/>
              <a:pathLst>
                <a:path extrusionOk="0" h="6175" w="6175">
                  <a:moveTo>
                    <a:pt x="3106" y="0"/>
                  </a:moveTo>
                  <a:cubicBezTo>
                    <a:pt x="1406" y="0"/>
                    <a:pt x="1" y="1405"/>
                    <a:pt x="1" y="3106"/>
                  </a:cubicBezTo>
                  <a:cubicBezTo>
                    <a:pt x="1" y="4806"/>
                    <a:pt x="1406" y="6174"/>
                    <a:pt x="3106" y="6174"/>
                  </a:cubicBezTo>
                  <a:cubicBezTo>
                    <a:pt x="4807" y="6174"/>
                    <a:pt x="6175" y="4806"/>
                    <a:pt x="6175" y="3106"/>
                  </a:cubicBezTo>
                  <a:cubicBezTo>
                    <a:pt x="6175" y="1405"/>
                    <a:pt x="4807" y="0"/>
                    <a:pt x="31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8" name="Google Shape;3678;gcf195c7100_0_6907"/>
            <p:cNvSpPr/>
            <p:nvPr/>
          </p:nvSpPr>
          <p:spPr>
            <a:xfrm>
              <a:off x="1357450" y="4143150"/>
              <a:ext cx="169150" cy="169150"/>
            </a:xfrm>
            <a:custGeom>
              <a:rect b="b" l="l" r="r" t="t"/>
              <a:pathLst>
                <a:path extrusionOk="0" h="6766" w="6766">
                  <a:moveTo>
                    <a:pt x="3401" y="629"/>
                  </a:moveTo>
                  <a:cubicBezTo>
                    <a:pt x="4141" y="629"/>
                    <a:pt x="4843" y="925"/>
                    <a:pt x="5361" y="1442"/>
                  </a:cubicBezTo>
                  <a:cubicBezTo>
                    <a:pt x="5841" y="1923"/>
                    <a:pt x="6174" y="2625"/>
                    <a:pt x="6174" y="3402"/>
                  </a:cubicBezTo>
                  <a:cubicBezTo>
                    <a:pt x="6174" y="4141"/>
                    <a:pt x="5841" y="4843"/>
                    <a:pt x="5361" y="5361"/>
                  </a:cubicBezTo>
                  <a:cubicBezTo>
                    <a:pt x="4843" y="5842"/>
                    <a:pt x="4141" y="6174"/>
                    <a:pt x="3401" y="6174"/>
                  </a:cubicBezTo>
                  <a:cubicBezTo>
                    <a:pt x="2625" y="6174"/>
                    <a:pt x="1923" y="5842"/>
                    <a:pt x="1442" y="5361"/>
                  </a:cubicBezTo>
                  <a:cubicBezTo>
                    <a:pt x="924" y="4843"/>
                    <a:pt x="629" y="4141"/>
                    <a:pt x="629" y="3402"/>
                  </a:cubicBezTo>
                  <a:cubicBezTo>
                    <a:pt x="629" y="2625"/>
                    <a:pt x="924" y="1923"/>
                    <a:pt x="1442" y="1442"/>
                  </a:cubicBezTo>
                  <a:cubicBezTo>
                    <a:pt x="1923" y="925"/>
                    <a:pt x="2625" y="629"/>
                    <a:pt x="3401" y="629"/>
                  </a:cubicBezTo>
                  <a:close/>
                  <a:moveTo>
                    <a:pt x="3401" y="0"/>
                  </a:moveTo>
                  <a:cubicBezTo>
                    <a:pt x="1516" y="0"/>
                    <a:pt x="0" y="1516"/>
                    <a:pt x="0" y="3402"/>
                  </a:cubicBezTo>
                  <a:cubicBezTo>
                    <a:pt x="0" y="5250"/>
                    <a:pt x="1516" y="6766"/>
                    <a:pt x="3401" y="6766"/>
                  </a:cubicBezTo>
                  <a:cubicBezTo>
                    <a:pt x="5250" y="6766"/>
                    <a:pt x="6766" y="5250"/>
                    <a:pt x="6766" y="3402"/>
                  </a:cubicBezTo>
                  <a:cubicBezTo>
                    <a:pt x="6766" y="1516"/>
                    <a:pt x="5250" y="0"/>
                    <a:pt x="34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9" name="Google Shape;3679;gcf195c7100_0_6907"/>
            <p:cNvSpPr/>
            <p:nvPr/>
          </p:nvSpPr>
          <p:spPr>
            <a:xfrm>
              <a:off x="1150400" y="4228175"/>
              <a:ext cx="1488100" cy="25"/>
            </a:xfrm>
            <a:custGeom>
              <a:rect b="b" l="l" r="r" t="t"/>
              <a:pathLst>
                <a:path extrusionOk="0" h="1" w="59524">
                  <a:moveTo>
                    <a:pt x="59523" y="1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0" name="Google Shape;3680;gcf195c7100_0_6907"/>
            <p:cNvSpPr/>
            <p:nvPr/>
          </p:nvSpPr>
          <p:spPr>
            <a:xfrm>
              <a:off x="1143000" y="4219850"/>
              <a:ext cx="1502900" cy="15750"/>
            </a:xfrm>
            <a:custGeom>
              <a:rect b="b" l="l" r="r" t="t"/>
              <a:pathLst>
                <a:path extrusionOk="0" h="630" w="60116">
                  <a:moveTo>
                    <a:pt x="297" y="1"/>
                  </a:moveTo>
                  <a:cubicBezTo>
                    <a:pt x="112" y="1"/>
                    <a:pt x="1" y="149"/>
                    <a:pt x="1" y="334"/>
                  </a:cubicBezTo>
                  <a:cubicBezTo>
                    <a:pt x="1" y="481"/>
                    <a:pt x="112" y="629"/>
                    <a:pt x="297" y="629"/>
                  </a:cubicBezTo>
                  <a:lnTo>
                    <a:pt x="59819" y="629"/>
                  </a:lnTo>
                  <a:cubicBezTo>
                    <a:pt x="59967" y="629"/>
                    <a:pt x="60115" y="481"/>
                    <a:pt x="60115" y="334"/>
                  </a:cubicBezTo>
                  <a:cubicBezTo>
                    <a:pt x="60115" y="149"/>
                    <a:pt x="59967" y="1"/>
                    <a:pt x="598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1" name="Google Shape;3681;gcf195c7100_0_6907"/>
            <p:cNvSpPr/>
            <p:nvPr/>
          </p:nvSpPr>
          <p:spPr>
            <a:xfrm>
              <a:off x="2662500" y="939625"/>
              <a:ext cx="943700" cy="739450"/>
            </a:xfrm>
            <a:custGeom>
              <a:rect b="b" l="l" r="r" t="t"/>
              <a:pathLst>
                <a:path extrusionOk="0" h="29578" w="37748">
                  <a:moveTo>
                    <a:pt x="1" y="1"/>
                  </a:moveTo>
                  <a:lnTo>
                    <a:pt x="1" y="29577"/>
                  </a:lnTo>
                  <a:lnTo>
                    <a:pt x="3587" y="29577"/>
                  </a:lnTo>
                  <a:cubicBezTo>
                    <a:pt x="5472" y="27507"/>
                    <a:pt x="7653" y="25917"/>
                    <a:pt x="10093" y="24956"/>
                  </a:cubicBezTo>
                  <a:cubicBezTo>
                    <a:pt x="15454" y="22775"/>
                    <a:pt x="20260" y="21998"/>
                    <a:pt x="24623" y="21998"/>
                  </a:cubicBezTo>
                  <a:cubicBezTo>
                    <a:pt x="29503" y="21998"/>
                    <a:pt x="33829" y="22960"/>
                    <a:pt x="37747" y="24106"/>
                  </a:cubicBezTo>
                  <a:lnTo>
                    <a:pt x="377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2" name="Google Shape;3682;gcf195c7100_0_6907"/>
            <p:cNvSpPr/>
            <p:nvPr/>
          </p:nvSpPr>
          <p:spPr>
            <a:xfrm>
              <a:off x="2752150" y="1489575"/>
              <a:ext cx="854050" cy="189500"/>
            </a:xfrm>
            <a:custGeom>
              <a:rect b="b" l="l" r="r" t="t"/>
              <a:pathLst>
                <a:path extrusionOk="0" h="7580" w="34162">
                  <a:moveTo>
                    <a:pt x="21037" y="0"/>
                  </a:moveTo>
                  <a:cubicBezTo>
                    <a:pt x="16674" y="0"/>
                    <a:pt x="11868" y="777"/>
                    <a:pt x="6507" y="2958"/>
                  </a:cubicBezTo>
                  <a:cubicBezTo>
                    <a:pt x="4067" y="3919"/>
                    <a:pt x="1886" y="5509"/>
                    <a:pt x="1" y="7579"/>
                  </a:cubicBezTo>
                  <a:lnTo>
                    <a:pt x="34161" y="7579"/>
                  </a:lnTo>
                  <a:lnTo>
                    <a:pt x="34161" y="2108"/>
                  </a:lnTo>
                  <a:cubicBezTo>
                    <a:pt x="30243" y="962"/>
                    <a:pt x="25917" y="0"/>
                    <a:pt x="210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3" name="Google Shape;3683;gcf195c7100_0_6907"/>
            <p:cNvSpPr/>
            <p:nvPr/>
          </p:nvSpPr>
          <p:spPr>
            <a:xfrm>
              <a:off x="2662500" y="1694750"/>
              <a:ext cx="943700" cy="74900"/>
            </a:xfrm>
            <a:custGeom>
              <a:rect b="b" l="l" r="r" t="t"/>
              <a:pathLst>
                <a:path extrusionOk="0" h="2996" w="37748">
                  <a:moveTo>
                    <a:pt x="1" y="1"/>
                  </a:moveTo>
                  <a:lnTo>
                    <a:pt x="1" y="2995"/>
                  </a:lnTo>
                  <a:lnTo>
                    <a:pt x="37747" y="2995"/>
                  </a:lnTo>
                  <a:lnTo>
                    <a:pt x="3774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4" name="Google Shape;3684;gcf195c7100_0_6907"/>
            <p:cNvSpPr/>
            <p:nvPr/>
          </p:nvSpPr>
          <p:spPr>
            <a:xfrm>
              <a:off x="2662500" y="1679050"/>
              <a:ext cx="943700" cy="15725"/>
            </a:xfrm>
            <a:custGeom>
              <a:rect b="b" l="l" r="r" t="t"/>
              <a:pathLst>
                <a:path extrusionOk="0" h="629" w="37748">
                  <a:moveTo>
                    <a:pt x="1" y="0"/>
                  </a:moveTo>
                  <a:lnTo>
                    <a:pt x="1" y="629"/>
                  </a:lnTo>
                  <a:lnTo>
                    <a:pt x="37747" y="629"/>
                  </a:lnTo>
                  <a:lnTo>
                    <a:pt x="3774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5" name="Google Shape;3685;gcf195c7100_0_6907"/>
            <p:cNvSpPr/>
            <p:nvPr/>
          </p:nvSpPr>
          <p:spPr>
            <a:xfrm>
              <a:off x="2655100" y="932250"/>
              <a:ext cx="959425" cy="844800"/>
            </a:xfrm>
            <a:custGeom>
              <a:rect b="b" l="l" r="r" t="t"/>
              <a:pathLst>
                <a:path extrusionOk="0" h="33792" w="38377">
                  <a:moveTo>
                    <a:pt x="37748" y="629"/>
                  </a:moveTo>
                  <a:lnTo>
                    <a:pt x="37748" y="33200"/>
                  </a:lnTo>
                  <a:lnTo>
                    <a:pt x="592" y="33200"/>
                  </a:lnTo>
                  <a:lnTo>
                    <a:pt x="592" y="629"/>
                  </a:lnTo>
                  <a:close/>
                  <a:moveTo>
                    <a:pt x="297" y="0"/>
                  </a:moveTo>
                  <a:cubicBezTo>
                    <a:pt x="223" y="0"/>
                    <a:pt x="149" y="37"/>
                    <a:pt x="75" y="111"/>
                  </a:cubicBezTo>
                  <a:cubicBezTo>
                    <a:pt x="1" y="148"/>
                    <a:pt x="1" y="222"/>
                    <a:pt x="1" y="296"/>
                  </a:cubicBezTo>
                  <a:lnTo>
                    <a:pt x="1" y="33495"/>
                  </a:lnTo>
                  <a:cubicBezTo>
                    <a:pt x="1" y="33569"/>
                    <a:pt x="1" y="33643"/>
                    <a:pt x="75" y="33717"/>
                  </a:cubicBezTo>
                  <a:cubicBezTo>
                    <a:pt x="149" y="33791"/>
                    <a:pt x="223" y="33791"/>
                    <a:pt x="297" y="33791"/>
                  </a:cubicBezTo>
                  <a:lnTo>
                    <a:pt x="38043" y="33791"/>
                  </a:lnTo>
                  <a:cubicBezTo>
                    <a:pt x="38154" y="33791"/>
                    <a:pt x="38228" y="33791"/>
                    <a:pt x="38265" y="33717"/>
                  </a:cubicBezTo>
                  <a:cubicBezTo>
                    <a:pt x="38339" y="33643"/>
                    <a:pt x="38376" y="33569"/>
                    <a:pt x="38376" y="33495"/>
                  </a:cubicBezTo>
                  <a:lnTo>
                    <a:pt x="38376" y="296"/>
                  </a:lnTo>
                  <a:cubicBezTo>
                    <a:pt x="38376" y="222"/>
                    <a:pt x="38339" y="148"/>
                    <a:pt x="38265" y="111"/>
                  </a:cubicBezTo>
                  <a:cubicBezTo>
                    <a:pt x="38228" y="37"/>
                    <a:pt x="38154" y="0"/>
                    <a:pt x="380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6" name="Google Shape;3686;gcf195c7100_0_6907"/>
            <p:cNvSpPr/>
            <p:nvPr/>
          </p:nvSpPr>
          <p:spPr>
            <a:xfrm>
              <a:off x="2662500" y="939625"/>
              <a:ext cx="943700" cy="141450"/>
            </a:xfrm>
            <a:custGeom>
              <a:rect b="b" l="l" r="r" t="t"/>
              <a:pathLst>
                <a:path extrusionOk="0" h="5658" w="37748">
                  <a:moveTo>
                    <a:pt x="1" y="1"/>
                  </a:moveTo>
                  <a:lnTo>
                    <a:pt x="1" y="5657"/>
                  </a:lnTo>
                  <a:lnTo>
                    <a:pt x="37747" y="5657"/>
                  </a:lnTo>
                  <a:lnTo>
                    <a:pt x="3774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7" name="Google Shape;3687;gcf195c7100_0_6907"/>
            <p:cNvSpPr/>
            <p:nvPr/>
          </p:nvSpPr>
          <p:spPr>
            <a:xfrm>
              <a:off x="2655100" y="932250"/>
              <a:ext cx="959425" cy="156225"/>
            </a:xfrm>
            <a:custGeom>
              <a:rect b="b" l="l" r="r" t="t"/>
              <a:pathLst>
                <a:path extrusionOk="0" h="6249" w="38377">
                  <a:moveTo>
                    <a:pt x="37748" y="629"/>
                  </a:moveTo>
                  <a:lnTo>
                    <a:pt x="37748" y="5657"/>
                  </a:lnTo>
                  <a:lnTo>
                    <a:pt x="592" y="5657"/>
                  </a:lnTo>
                  <a:lnTo>
                    <a:pt x="592" y="629"/>
                  </a:lnTo>
                  <a:close/>
                  <a:moveTo>
                    <a:pt x="297" y="0"/>
                  </a:moveTo>
                  <a:cubicBezTo>
                    <a:pt x="223" y="0"/>
                    <a:pt x="149" y="37"/>
                    <a:pt x="75" y="111"/>
                  </a:cubicBezTo>
                  <a:cubicBezTo>
                    <a:pt x="1" y="148"/>
                    <a:pt x="1" y="222"/>
                    <a:pt x="1" y="296"/>
                  </a:cubicBezTo>
                  <a:lnTo>
                    <a:pt x="1" y="5952"/>
                  </a:lnTo>
                  <a:cubicBezTo>
                    <a:pt x="1" y="6026"/>
                    <a:pt x="1" y="6100"/>
                    <a:pt x="75" y="6174"/>
                  </a:cubicBezTo>
                  <a:cubicBezTo>
                    <a:pt x="149" y="6211"/>
                    <a:pt x="223" y="6248"/>
                    <a:pt x="297" y="6248"/>
                  </a:cubicBezTo>
                  <a:lnTo>
                    <a:pt x="38043" y="6248"/>
                  </a:lnTo>
                  <a:cubicBezTo>
                    <a:pt x="38154" y="6248"/>
                    <a:pt x="38228" y="6211"/>
                    <a:pt x="38265" y="6174"/>
                  </a:cubicBezTo>
                  <a:cubicBezTo>
                    <a:pt x="38339" y="6100"/>
                    <a:pt x="38376" y="6026"/>
                    <a:pt x="38376" y="5952"/>
                  </a:cubicBezTo>
                  <a:lnTo>
                    <a:pt x="38376" y="296"/>
                  </a:lnTo>
                  <a:cubicBezTo>
                    <a:pt x="38376" y="222"/>
                    <a:pt x="38339" y="148"/>
                    <a:pt x="38265" y="111"/>
                  </a:cubicBezTo>
                  <a:cubicBezTo>
                    <a:pt x="38228" y="37"/>
                    <a:pt x="38154" y="0"/>
                    <a:pt x="380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8" name="Google Shape;3688;gcf195c7100_0_6907"/>
            <p:cNvSpPr/>
            <p:nvPr/>
          </p:nvSpPr>
          <p:spPr>
            <a:xfrm>
              <a:off x="2942550" y="1191950"/>
              <a:ext cx="389150" cy="389150"/>
            </a:xfrm>
            <a:custGeom>
              <a:rect b="b" l="l" r="r" t="t"/>
              <a:pathLst>
                <a:path extrusionOk="0" h="15566" w="15566">
                  <a:moveTo>
                    <a:pt x="7801" y="1"/>
                  </a:moveTo>
                  <a:cubicBezTo>
                    <a:pt x="3476" y="1"/>
                    <a:pt x="1" y="3476"/>
                    <a:pt x="1" y="7765"/>
                  </a:cubicBezTo>
                  <a:cubicBezTo>
                    <a:pt x="1" y="12090"/>
                    <a:pt x="3476" y="15565"/>
                    <a:pt x="7801" y="15565"/>
                  </a:cubicBezTo>
                  <a:cubicBezTo>
                    <a:pt x="12090" y="15565"/>
                    <a:pt x="15565" y="12090"/>
                    <a:pt x="15565" y="7765"/>
                  </a:cubicBezTo>
                  <a:cubicBezTo>
                    <a:pt x="15565" y="3476"/>
                    <a:pt x="12090" y="1"/>
                    <a:pt x="78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9" name="Google Shape;3689;gcf195c7100_0_6907"/>
            <p:cNvSpPr/>
            <p:nvPr/>
          </p:nvSpPr>
          <p:spPr>
            <a:xfrm>
              <a:off x="2935150" y="1183650"/>
              <a:ext cx="404850" cy="404850"/>
            </a:xfrm>
            <a:custGeom>
              <a:rect b="b" l="l" r="r" t="t"/>
              <a:pathLst>
                <a:path extrusionOk="0" h="16194" w="16194">
                  <a:moveTo>
                    <a:pt x="8097" y="629"/>
                  </a:moveTo>
                  <a:cubicBezTo>
                    <a:pt x="10168" y="629"/>
                    <a:pt x="12016" y="1479"/>
                    <a:pt x="13384" y="2810"/>
                  </a:cubicBezTo>
                  <a:cubicBezTo>
                    <a:pt x="14715" y="4178"/>
                    <a:pt x="15565" y="6026"/>
                    <a:pt x="15565" y="8097"/>
                  </a:cubicBezTo>
                  <a:cubicBezTo>
                    <a:pt x="15565" y="10167"/>
                    <a:pt x="14715" y="12052"/>
                    <a:pt x="13384" y="13383"/>
                  </a:cubicBezTo>
                  <a:cubicBezTo>
                    <a:pt x="12016" y="14751"/>
                    <a:pt x="10168" y="15565"/>
                    <a:pt x="8097" y="15565"/>
                  </a:cubicBezTo>
                  <a:cubicBezTo>
                    <a:pt x="6027" y="15565"/>
                    <a:pt x="4142" y="14751"/>
                    <a:pt x="2811" y="13383"/>
                  </a:cubicBezTo>
                  <a:cubicBezTo>
                    <a:pt x="1443" y="12052"/>
                    <a:pt x="629" y="10167"/>
                    <a:pt x="629" y="8097"/>
                  </a:cubicBezTo>
                  <a:cubicBezTo>
                    <a:pt x="629" y="6026"/>
                    <a:pt x="1443" y="4178"/>
                    <a:pt x="2811" y="2810"/>
                  </a:cubicBezTo>
                  <a:cubicBezTo>
                    <a:pt x="4142" y="1479"/>
                    <a:pt x="6027" y="629"/>
                    <a:pt x="8097" y="629"/>
                  </a:cubicBezTo>
                  <a:close/>
                  <a:moveTo>
                    <a:pt x="8097" y="0"/>
                  </a:moveTo>
                  <a:cubicBezTo>
                    <a:pt x="3624" y="0"/>
                    <a:pt x="1" y="3623"/>
                    <a:pt x="1" y="8097"/>
                  </a:cubicBezTo>
                  <a:cubicBezTo>
                    <a:pt x="1" y="12570"/>
                    <a:pt x="3624" y="16193"/>
                    <a:pt x="8097" y="16193"/>
                  </a:cubicBezTo>
                  <a:cubicBezTo>
                    <a:pt x="12571" y="16193"/>
                    <a:pt x="16194" y="12570"/>
                    <a:pt x="16194" y="8097"/>
                  </a:cubicBezTo>
                  <a:cubicBezTo>
                    <a:pt x="16194" y="3623"/>
                    <a:pt x="12571" y="0"/>
                    <a:pt x="80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0" name="Google Shape;3690;gcf195c7100_0_6907"/>
            <p:cNvSpPr/>
            <p:nvPr/>
          </p:nvSpPr>
          <p:spPr>
            <a:xfrm>
              <a:off x="3046075" y="1257575"/>
              <a:ext cx="228325" cy="263450"/>
            </a:xfrm>
            <a:custGeom>
              <a:rect b="b" l="l" r="r" t="t"/>
              <a:pathLst>
                <a:path extrusionOk="0" h="10538" w="9133">
                  <a:moveTo>
                    <a:pt x="0" y="1"/>
                  </a:moveTo>
                  <a:lnTo>
                    <a:pt x="0" y="10537"/>
                  </a:lnTo>
                  <a:lnTo>
                    <a:pt x="9132" y="528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1" name="Google Shape;3691;gcf195c7100_0_6907"/>
            <p:cNvSpPr/>
            <p:nvPr/>
          </p:nvSpPr>
          <p:spPr>
            <a:xfrm>
              <a:off x="3038675" y="1250425"/>
              <a:ext cx="243100" cy="278675"/>
            </a:xfrm>
            <a:custGeom>
              <a:rect b="b" l="l" r="r" t="t"/>
              <a:pathLst>
                <a:path extrusionOk="0" h="11147" w="9724">
                  <a:moveTo>
                    <a:pt x="592" y="838"/>
                  </a:moveTo>
                  <a:lnTo>
                    <a:pt x="8800" y="5574"/>
                  </a:lnTo>
                  <a:lnTo>
                    <a:pt x="592" y="10306"/>
                  </a:lnTo>
                  <a:lnTo>
                    <a:pt x="592" y="838"/>
                  </a:lnTo>
                  <a:close/>
                  <a:moveTo>
                    <a:pt x="310" y="0"/>
                  </a:moveTo>
                  <a:cubicBezTo>
                    <a:pt x="259" y="0"/>
                    <a:pt x="204" y="9"/>
                    <a:pt x="148" y="28"/>
                  </a:cubicBezTo>
                  <a:cubicBezTo>
                    <a:pt x="38" y="102"/>
                    <a:pt x="1" y="213"/>
                    <a:pt x="1" y="287"/>
                  </a:cubicBezTo>
                  <a:lnTo>
                    <a:pt x="1" y="10823"/>
                  </a:lnTo>
                  <a:cubicBezTo>
                    <a:pt x="1" y="10934"/>
                    <a:pt x="38" y="11045"/>
                    <a:pt x="148" y="11119"/>
                  </a:cubicBezTo>
                  <a:cubicBezTo>
                    <a:pt x="204" y="11138"/>
                    <a:pt x="259" y="11147"/>
                    <a:pt x="310" y="11147"/>
                  </a:cubicBezTo>
                  <a:cubicBezTo>
                    <a:pt x="361" y="11147"/>
                    <a:pt x="407" y="11138"/>
                    <a:pt x="444" y="11119"/>
                  </a:cubicBezTo>
                  <a:lnTo>
                    <a:pt x="9576" y="5832"/>
                  </a:lnTo>
                  <a:cubicBezTo>
                    <a:pt x="9687" y="5795"/>
                    <a:pt x="9724" y="5684"/>
                    <a:pt x="9724" y="5574"/>
                  </a:cubicBezTo>
                  <a:cubicBezTo>
                    <a:pt x="9724" y="5463"/>
                    <a:pt x="9687" y="5352"/>
                    <a:pt x="9576" y="5315"/>
                  </a:cubicBezTo>
                  <a:lnTo>
                    <a:pt x="444" y="28"/>
                  </a:lnTo>
                  <a:cubicBezTo>
                    <a:pt x="407" y="9"/>
                    <a:pt x="361" y="0"/>
                    <a:pt x="3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692" name="Google Shape;3692;gcf195c7100_0_6907"/>
          <p:cNvGrpSpPr/>
          <p:nvPr/>
        </p:nvGrpSpPr>
        <p:grpSpPr>
          <a:xfrm>
            <a:off x="571897" y="1346173"/>
            <a:ext cx="635100" cy="734640"/>
            <a:chOff x="731647" y="573573"/>
            <a:chExt cx="635100" cy="734640"/>
          </a:xfrm>
        </p:grpSpPr>
        <p:grpSp>
          <p:nvGrpSpPr>
            <p:cNvPr id="3693" name="Google Shape;3693;gcf195c7100_0_6907"/>
            <p:cNvGrpSpPr/>
            <p:nvPr/>
          </p:nvGrpSpPr>
          <p:grpSpPr>
            <a:xfrm>
              <a:off x="731647" y="573573"/>
              <a:ext cx="635100" cy="635100"/>
              <a:chOff x="917231" y="750460"/>
              <a:chExt cx="635100" cy="635100"/>
            </a:xfrm>
          </p:grpSpPr>
          <p:sp>
            <p:nvSpPr>
              <p:cNvPr id="3694" name="Google Shape;3694;gcf195c7100_0_6907"/>
              <p:cNvSpPr/>
              <p:nvPr/>
            </p:nvSpPr>
            <p:spPr>
              <a:xfrm>
                <a:off x="917231" y="750460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95" name="Google Shape;3695;gcf195c7100_0_6907"/>
              <p:cNvSpPr/>
              <p:nvPr/>
            </p:nvSpPr>
            <p:spPr>
              <a:xfrm>
                <a:off x="1001943" y="835185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696" name="Google Shape;3696;gcf195c7100_0_6907"/>
            <p:cNvGrpSpPr/>
            <p:nvPr/>
          </p:nvGrpSpPr>
          <p:grpSpPr>
            <a:xfrm>
              <a:off x="961679" y="1281213"/>
              <a:ext cx="175013" cy="27000"/>
              <a:chOff x="5662375" y="212375"/>
              <a:chExt cx="175013" cy="27000"/>
            </a:xfrm>
          </p:grpSpPr>
          <p:sp>
            <p:nvSpPr>
              <p:cNvPr id="3697" name="Google Shape;3697;gcf195c7100_0_6907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98" name="Google Shape;3698;gcf195c7100_0_6907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99" name="Google Shape;3699;gcf195c7100_0_6907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3700" name="Google Shape;3700;gcf195c7100_0_6907"/>
          <p:cNvGrpSpPr/>
          <p:nvPr/>
        </p:nvGrpSpPr>
        <p:grpSpPr>
          <a:xfrm>
            <a:off x="571897" y="2423060"/>
            <a:ext cx="635100" cy="733491"/>
            <a:chOff x="731647" y="1650460"/>
            <a:chExt cx="635100" cy="733491"/>
          </a:xfrm>
        </p:grpSpPr>
        <p:grpSp>
          <p:nvGrpSpPr>
            <p:cNvPr id="3701" name="Google Shape;3701;gcf195c7100_0_6907"/>
            <p:cNvGrpSpPr/>
            <p:nvPr/>
          </p:nvGrpSpPr>
          <p:grpSpPr>
            <a:xfrm>
              <a:off x="731647" y="1650460"/>
              <a:ext cx="635100" cy="635100"/>
              <a:chOff x="917231" y="1827973"/>
              <a:chExt cx="635100" cy="635100"/>
            </a:xfrm>
          </p:grpSpPr>
          <p:sp>
            <p:nvSpPr>
              <p:cNvPr id="3702" name="Google Shape;3702;gcf195c7100_0_6907"/>
              <p:cNvSpPr/>
              <p:nvPr/>
            </p:nvSpPr>
            <p:spPr>
              <a:xfrm>
                <a:off x="917231" y="1827973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03" name="Google Shape;3703;gcf195c7100_0_6907"/>
              <p:cNvSpPr/>
              <p:nvPr/>
            </p:nvSpPr>
            <p:spPr>
              <a:xfrm>
                <a:off x="1001931" y="1912710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704" name="Google Shape;3704;gcf195c7100_0_6907"/>
            <p:cNvGrpSpPr/>
            <p:nvPr/>
          </p:nvGrpSpPr>
          <p:grpSpPr>
            <a:xfrm>
              <a:off x="961679" y="2356951"/>
              <a:ext cx="175013" cy="27000"/>
              <a:chOff x="5662375" y="212375"/>
              <a:chExt cx="175013" cy="27000"/>
            </a:xfrm>
          </p:grpSpPr>
          <p:sp>
            <p:nvSpPr>
              <p:cNvPr id="3705" name="Google Shape;3705;gcf195c7100_0_6907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06" name="Google Shape;3706;gcf195c7100_0_6907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07" name="Google Shape;3707;gcf195c7100_0_6907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3708" name="Google Shape;3708;gcf195c7100_0_6907"/>
          <p:cNvGrpSpPr/>
          <p:nvPr/>
        </p:nvGrpSpPr>
        <p:grpSpPr>
          <a:xfrm>
            <a:off x="571897" y="3500877"/>
            <a:ext cx="635100" cy="734983"/>
            <a:chOff x="731647" y="2728277"/>
            <a:chExt cx="635100" cy="734983"/>
          </a:xfrm>
        </p:grpSpPr>
        <p:grpSp>
          <p:nvGrpSpPr>
            <p:cNvPr id="3709" name="Google Shape;3709;gcf195c7100_0_6907"/>
            <p:cNvGrpSpPr/>
            <p:nvPr/>
          </p:nvGrpSpPr>
          <p:grpSpPr>
            <a:xfrm>
              <a:off x="731647" y="2728277"/>
              <a:ext cx="635100" cy="635100"/>
              <a:chOff x="917231" y="2905502"/>
              <a:chExt cx="635100" cy="635100"/>
            </a:xfrm>
          </p:grpSpPr>
          <p:sp>
            <p:nvSpPr>
              <p:cNvPr id="3710" name="Google Shape;3710;gcf195c7100_0_6907"/>
              <p:cNvSpPr/>
              <p:nvPr/>
            </p:nvSpPr>
            <p:spPr>
              <a:xfrm>
                <a:off x="917231" y="2905502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11" name="Google Shape;3711;gcf195c7100_0_6907"/>
              <p:cNvSpPr/>
              <p:nvPr/>
            </p:nvSpPr>
            <p:spPr>
              <a:xfrm>
                <a:off x="1001931" y="2990252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712" name="Google Shape;3712;gcf195c7100_0_6907"/>
            <p:cNvGrpSpPr/>
            <p:nvPr/>
          </p:nvGrpSpPr>
          <p:grpSpPr>
            <a:xfrm>
              <a:off x="961679" y="3436260"/>
              <a:ext cx="175013" cy="27000"/>
              <a:chOff x="5662375" y="212375"/>
              <a:chExt cx="175013" cy="27000"/>
            </a:xfrm>
          </p:grpSpPr>
          <p:sp>
            <p:nvSpPr>
              <p:cNvPr id="3713" name="Google Shape;3713;gcf195c7100_0_6907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14" name="Google Shape;3714;gcf195c7100_0_6907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15" name="Google Shape;3715;gcf195c7100_0_6907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3716" name="Google Shape;3716;gcf195c7100_0_6907"/>
          <p:cNvSpPr txBox="1"/>
          <p:nvPr>
            <p:ph type="title"/>
          </p:nvPr>
        </p:nvSpPr>
        <p:spPr>
          <a:xfrm>
            <a:off x="3197199" y="529216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OUR SOLUTION</a:t>
            </a:r>
            <a:endParaRPr/>
          </a:p>
        </p:txBody>
      </p:sp>
      <p:sp>
        <p:nvSpPr>
          <p:cNvPr id="3717" name="Google Shape;3717;gcf195c7100_0_6907"/>
          <p:cNvSpPr txBox="1"/>
          <p:nvPr>
            <p:ph idx="2" type="subTitle"/>
          </p:nvPr>
        </p:nvSpPr>
        <p:spPr>
          <a:xfrm>
            <a:off x="1504450" y="1790626"/>
            <a:ext cx="2615100" cy="4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/>
              <a:t>In malls around Singapore</a:t>
            </a:r>
            <a:endParaRPr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3718" name="Google Shape;3718;gcf195c7100_0_6907"/>
          <p:cNvSpPr txBox="1"/>
          <p:nvPr>
            <p:ph idx="1" type="subTitle"/>
          </p:nvPr>
        </p:nvSpPr>
        <p:spPr>
          <a:xfrm>
            <a:off x="1504458" y="1507168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CROWD LEVELS</a:t>
            </a:r>
            <a:endParaRPr/>
          </a:p>
        </p:txBody>
      </p:sp>
      <p:sp>
        <p:nvSpPr>
          <p:cNvPr id="3719" name="Google Shape;3719;gcf195c7100_0_6907"/>
          <p:cNvSpPr txBox="1"/>
          <p:nvPr>
            <p:ph idx="9" type="title"/>
          </p:nvPr>
        </p:nvSpPr>
        <p:spPr>
          <a:xfrm>
            <a:off x="654066" y="1494976"/>
            <a:ext cx="4572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720" name="Google Shape;3720;gcf195c7100_0_6907"/>
          <p:cNvSpPr txBox="1"/>
          <p:nvPr>
            <p:ph idx="13" type="title"/>
          </p:nvPr>
        </p:nvSpPr>
        <p:spPr>
          <a:xfrm>
            <a:off x="654066" y="2573968"/>
            <a:ext cx="4572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721" name="Google Shape;3721;gcf195c7100_0_6907"/>
          <p:cNvSpPr txBox="1"/>
          <p:nvPr>
            <p:ph idx="14" type="title"/>
          </p:nvPr>
        </p:nvSpPr>
        <p:spPr>
          <a:xfrm>
            <a:off x="654066" y="3652960"/>
            <a:ext cx="4572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3722" name="Google Shape;3722;gcf195c7100_0_6907"/>
          <p:cNvSpPr txBox="1"/>
          <p:nvPr>
            <p:ph idx="2" type="subTitle"/>
          </p:nvPr>
        </p:nvSpPr>
        <p:spPr>
          <a:xfrm>
            <a:off x="1504458" y="1214632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/>
              <a:t>Monitor</a:t>
            </a:r>
            <a:endParaRPr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3723" name="Google Shape;3723;gcf195c7100_0_6907"/>
          <p:cNvSpPr txBox="1"/>
          <p:nvPr>
            <p:ph idx="2" type="subTitle"/>
          </p:nvPr>
        </p:nvSpPr>
        <p:spPr>
          <a:xfrm>
            <a:off x="1504450" y="2840351"/>
            <a:ext cx="2615100" cy="4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/>
              <a:t>In restaurants of chosen malls</a:t>
            </a:r>
            <a:endParaRPr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3724" name="Google Shape;3724;gcf195c7100_0_6907"/>
          <p:cNvSpPr txBox="1"/>
          <p:nvPr>
            <p:ph idx="1" type="subTitle"/>
          </p:nvPr>
        </p:nvSpPr>
        <p:spPr>
          <a:xfrm>
            <a:off x="1504458" y="2556893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WAITING TIME</a:t>
            </a:r>
            <a:endParaRPr/>
          </a:p>
        </p:txBody>
      </p:sp>
      <p:sp>
        <p:nvSpPr>
          <p:cNvPr id="3725" name="Google Shape;3725;gcf195c7100_0_6907"/>
          <p:cNvSpPr txBox="1"/>
          <p:nvPr>
            <p:ph idx="2" type="subTitle"/>
          </p:nvPr>
        </p:nvSpPr>
        <p:spPr>
          <a:xfrm>
            <a:off x="1504450" y="2264352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/>
              <a:t>Provides</a:t>
            </a:r>
            <a:endParaRPr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3726" name="Google Shape;3726;gcf195c7100_0_6907"/>
          <p:cNvSpPr txBox="1"/>
          <p:nvPr>
            <p:ph idx="2" type="subTitle"/>
          </p:nvPr>
        </p:nvSpPr>
        <p:spPr>
          <a:xfrm>
            <a:off x="1504450" y="3894701"/>
            <a:ext cx="2615100" cy="4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/>
              <a:t>Of Covid-19</a:t>
            </a:r>
            <a:endParaRPr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3727" name="Google Shape;3727;gcf195c7100_0_6907"/>
          <p:cNvSpPr txBox="1"/>
          <p:nvPr>
            <p:ph idx="1" type="subTitle"/>
          </p:nvPr>
        </p:nvSpPr>
        <p:spPr>
          <a:xfrm>
            <a:off x="1504458" y="3611243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AWARENESS</a:t>
            </a:r>
            <a:endParaRPr/>
          </a:p>
        </p:txBody>
      </p:sp>
      <p:sp>
        <p:nvSpPr>
          <p:cNvPr id="3728" name="Google Shape;3728;gcf195c7100_0_6907"/>
          <p:cNvSpPr txBox="1"/>
          <p:nvPr>
            <p:ph idx="2" type="subTitle"/>
          </p:nvPr>
        </p:nvSpPr>
        <p:spPr>
          <a:xfrm>
            <a:off x="1504450" y="3318702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/>
              <a:t>Raise</a:t>
            </a:r>
            <a:endParaRPr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2" name="Shape 3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3" name="Google Shape;3733;gcf195c7100_0_7157"/>
          <p:cNvSpPr txBox="1"/>
          <p:nvPr>
            <p:ph type="title"/>
          </p:nvPr>
        </p:nvSpPr>
        <p:spPr>
          <a:xfrm>
            <a:off x="1719072" y="338328"/>
            <a:ext cx="5577900" cy="5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FUNCTIONAL REQUIREMENTS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grpSp>
        <p:nvGrpSpPr>
          <p:cNvPr id="3734" name="Google Shape;3734;gcf195c7100_0_7157"/>
          <p:cNvGrpSpPr/>
          <p:nvPr/>
        </p:nvGrpSpPr>
        <p:grpSpPr>
          <a:xfrm>
            <a:off x="864048" y="3418982"/>
            <a:ext cx="7416080" cy="1051865"/>
            <a:chOff x="1593000" y="2322568"/>
            <a:chExt cx="5958127" cy="643500"/>
          </a:xfrm>
        </p:grpSpPr>
        <p:sp>
          <p:nvSpPr>
            <p:cNvPr id="3735" name="Google Shape;3735;gcf195c7100_0_7157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6" name="Google Shape;3736;gcf195c7100_0_7157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7" name="Google Shape;3737;gcf195c7100_0_7157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8" name="Google Shape;3738;gcf195c7100_0_7157"/>
            <p:cNvSpPr/>
            <p:nvPr/>
          </p:nvSpPr>
          <p:spPr>
            <a:xfrm>
              <a:off x="2279934" y="2323756"/>
              <a:ext cx="2253000" cy="642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Display News related to COVID in Malls in Singapore</a:t>
              </a:r>
              <a:endParaRPr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739" name="Google Shape;3739;gcf195c7100_0_7157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414141"/>
            </a:solidFill>
            <a:ln>
              <a:noFill/>
            </a:ln>
            <a:effectLst>
              <a:outerShdw blurRad="71438" rotWithShape="0" algn="bl" dir="2700000" dist="28575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0" name="Google Shape;3740;gcf195c7100_0_7157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26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741" name="Google Shape;3741;gcf195c7100_0_7157"/>
            <p:cNvSpPr/>
            <p:nvPr/>
          </p:nvSpPr>
          <p:spPr>
            <a:xfrm>
              <a:off x="4532827" y="2323756"/>
              <a:ext cx="3018300" cy="6423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-29845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64646"/>
                </a:buClr>
                <a:buSzPts val="1100"/>
                <a:buFont typeface="Roboto"/>
                <a:buChar char="●"/>
              </a:pPr>
              <a:r>
                <a:rPr lang="en" sz="1100">
                  <a:solidFill>
                    <a:srgbClr val="464646"/>
                  </a:solidFill>
                  <a:latin typeface="Roboto"/>
                  <a:ea typeface="Roboto"/>
                  <a:cs typeface="Roboto"/>
                  <a:sym typeface="Roboto"/>
                </a:rPr>
                <a:t>Display the top 5 news articles from Google News related to COVID in Singapore malls</a:t>
              </a:r>
              <a:endParaRPr sz="1100">
                <a:solidFill>
                  <a:srgbClr val="464646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9845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64646"/>
                </a:buClr>
                <a:buSzPts val="1100"/>
                <a:buFont typeface="Roboto"/>
                <a:buChar char="●"/>
              </a:pPr>
              <a:r>
                <a:rPr lang="en" sz="1100">
                  <a:solidFill>
                    <a:srgbClr val="464646"/>
                  </a:solidFill>
                  <a:latin typeface="Roboto"/>
                  <a:ea typeface="Roboto"/>
                  <a:cs typeface="Roboto"/>
                  <a:sym typeface="Roboto"/>
                </a:rPr>
                <a:t>Each article has a headline, a picture, and the first 50 words of the article truncated</a:t>
              </a:r>
              <a:endParaRPr sz="1100">
                <a:solidFill>
                  <a:srgbClr val="46464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742" name="Google Shape;3742;gcf195c7100_0_7157"/>
          <p:cNvGrpSpPr/>
          <p:nvPr/>
        </p:nvGrpSpPr>
        <p:grpSpPr>
          <a:xfrm>
            <a:off x="864048" y="2348087"/>
            <a:ext cx="7416080" cy="1053804"/>
            <a:chOff x="1593000" y="2322568"/>
            <a:chExt cx="5958127" cy="644686"/>
          </a:xfrm>
        </p:grpSpPr>
        <p:sp>
          <p:nvSpPr>
            <p:cNvPr id="3743" name="Google Shape;3743;gcf195c7100_0_7157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4" name="Google Shape;3744;gcf195c7100_0_7157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5" name="Google Shape;3745;gcf195c7100_0_7157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6" name="Google Shape;3746;gcf195c7100_0_7157"/>
            <p:cNvSpPr/>
            <p:nvPr/>
          </p:nvSpPr>
          <p:spPr>
            <a:xfrm>
              <a:off x="2279934" y="2323754"/>
              <a:ext cx="2253000" cy="6435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Check Waiting/Queue Times of Restaurants</a:t>
              </a:r>
              <a:endParaRPr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747" name="Google Shape;3747;gcf195c7100_0_7157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414141"/>
            </a:solidFill>
            <a:ln>
              <a:noFill/>
            </a:ln>
            <a:effectLst>
              <a:outerShdw blurRad="71438" rotWithShape="0" algn="bl" dir="2700000" dist="28575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8" name="Google Shape;3748;gcf195c7100_0_7157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26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749" name="Google Shape;3749;gcf195c7100_0_7157"/>
            <p:cNvSpPr/>
            <p:nvPr/>
          </p:nvSpPr>
          <p:spPr>
            <a:xfrm>
              <a:off x="4532827" y="2323754"/>
              <a:ext cx="3018300" cy="6423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-29845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14141"/>
                </a:buClr>
                <a:buSzPts val="1100"/>
                <a:buFont typeface="Roboto"/>
                <a:buChar char="●"/>
              </a:pPr>
              <a:r>
                <a:rPr lang="en" sz="1100">
                  <a:solidFill>
                    <a:srgbClr val="414141"/>
                  </a:solidFill>
                  <a:latin typeface="Roboto"/>
                  <a:ea typeface="Roboto"/>
                  <a:cs typeface="Roboto"/>
                  <a:sym typeface="Roboto"/>
                </a:rPr>
                <a:t>List of restaurants in that mall, each listing contains the name, cuisine, rating, location, description, and a picture of the restaurant</a:t>
              </a:r>
              <a:endParaRPr sz="1100">
                <a:solidFill>
                  <a:srgbClr val="41414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9845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14141"/>
                </a:buClr>
                <a:buSzPts val="1100"/>
                <a:buFont typeface="Roboto"/>
                <a:buChar char="●"/>
              </a:pPr>
              <a:r>
                <a:rPr lang="en" sz="1100">
                  <a:solidFill>
                    <a:srgbClr val="414141"/>
                  </a:solidFill>
                  <a:latin typeface="Roboto"/>
                  <a:ea typeface="Roboto"/>
                  <a:cs typeface="Roboto"/>
                  <a:sym typeface="Roboto"/>
                </a:rPr>
                <a:t>Data scraped from Google Popular Times API</a:t>
              </a:r>
              <a:endParaRPr sz="1100">
                <a:solidFill>
                  <a:srgbClr val="41414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750" name="Google Shape;3750;gcf195c7100_0_7157"/>
          <p:cNvGrpSpPr/>
          <p:nvPr/>
        </p:nvGrpSpPr>
        <p:grpSpPr>
          <a:xfrm>
            <a:off x="864048" y="1277200"/>
            <a:ext cx="7415955" cy="1051874"/>
            <a:chOff x="1593000" y="2322562"/>
            <a:chExt cx="5958026" cy="643506"/>
          </a:xfrm>
        </p:grpSpPr>
        <p:sp>
          <p:nvSpPr>
            <p:cNvPr id="3751" name="Google Shape;3751;gcf195c7100_0_7157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2" name="Google Shape;3752;gcf195c7100_0_7157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3" name="Google Shape;3753;gcf195c7100_0_7157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4" name="Google Shape;3754;gcf195c7100_0_7157"/>
            <p:cNvSpPr/>
            <p:nvPr/>
          </p:nvSpPr>
          <p:spPr>
            <a:xfrm>
              <a:off x="2283028" y="2322562"/>
              <a:ext cx="2249700" cy="6435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Check Crowd Density of Malls</a:t>
              </a:r>
              <a:endParaRPr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755" name="Google Shape;3755;gcf195c7100_0_7157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414141"/>
            </a:solidFill>
            <a:ln>
              <a:noFill/>
            </a:ln>
            <a:effectLst>
              <a:outerShdw blurRad="71438" rotWithShape="0" algn="bl" dir="2700000" dist="28575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6" name="Google Shape;3756;gcf195c7100_0_7157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26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757" name="Google Shape;3757;gcf195c7100_0_7157"/>
            <p:cNvSpPr/>
            <p:nvPr/>
          </p:nvSpPr>
          <p:spPr>
            <a:xfrm>
              <a:off x="4532726" y="2323755"/>
              <a:ext cx="3018300" cy="6423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-29845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14141"/>
                </a:buClr>
                <a:buSzPts val="1100"/>
                <a:buFont typeface="Roboto"/>
                <a:buChar char="●"/>
              </a:pPr>
              <a:r>
                <a:rPr lang="en" sz="1100">
                  <a:solidFill>
                    <a:srgbClr val="414141"/>
                  </a:solidFill>
                  <a:latin typeface="Roboto"/>
                  <a:ea typeface="Roboto"/>
                  <a:cs typeface="Roboto"/>
                  <a:sym typeface="Roboto"/>
                </a:rPr>
                <a:t>Map containing colored markers (based on crowd density) highlighting the malls </a:t>
              </a:r>
              <a:endParaRPr sz="1100">
                <a:solidFill>
                  <a:srgbClr val="41414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9845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14141"/>
                </a:buClr>
                <a:buSzPts val="1100"/>
                <a:buFont typeface="Roboto"/>
                <a:buChar char="●"/>
              </a:pPr>
              <a:r>
                <a:rPr lang="en" sz="1100">
                  <a:solidFill>
                    <a:srgbClr val="414141"/>
                  </a:solidFill>
                  <a:latin typeface="Roboto"/>
                  <a:ea typeface="Roboto"/>
                  <a:cs typeface="Roboto"/>
                  <a:sym typeface="Roboto"/>
                </a:rPr>
                <a:t>Graph of overall crowd density per hour scraped from Best Time API</a:t>
              </a:r>
              <a:endParaRPr sz="1100">
                <a:solidFill>
                  <a:srgbClr val="41414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1" name="Shape 3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2" name="Google Shape;3762;gcf195c7100_0_7185"/>
          <p:cNvSpPr txBox="1"/>
          <p:nvPr>
            <p:ph type="title"/>
          </p:nvPr>
        </p:nvSpPr>
        <p:spPr>
          <a:xfrm>
            <a:off x="1719072" y="338328"/>
            <a:ext cx="5577900" cy="5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Tech Stack</a:t>
            </a:r>
            <a:endParaRPr/>
          </a:p>
        </p:txBody>
      </p:sp>
      <p:sp>
        <p:nvSpPr>
          <p:cNvPr id="3763" name="Google Shape;3763;gcf195c7100_0_7185"/>
          <p:cNvSpPr txBox="1"/>
          <p:nvPr/>
        </p:nvSpPr>
        <p:spPr>
          <a:xfrm>
            <a:off x="706812" y="3115013"/>
            <a:ext cx="28440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825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React Native</a:t>
            </a:r>
            <a:r>
              <a:rPr lang="en" sz="1825">
                <a:solidFill>
                  <a:srgbClr val="233A44"/>
                </a:solidFill>
                <a:latin typeface="Calibri"/>
                <a:ea typeface="Calibri"/>
                <a:cs typeface="Calibri"/>
                <a:sym typeface="Calibri"/>
              </a:rPr>
              <a:t> for the Frontend framework</a:t>
            </a:r>
            <a:endParaRPr sz="1825">
              <a:solidFill>
                <a:srgbClr val="233A4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64" name="Google Shape;3764;gcf195c7100_0_7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9448" y="1502575"/>
            <a:ext cx="2178725" cy="1542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5" name="Google Shape;3765;gcf195c7100_0_71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87437" y="1619225"/>
            <a:ext cx="1308925" cy="130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6" name="Google Shape;3766;gcf195c7100_0_718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41625" y="1584263"/>
            <a:ext cx="1378875" cy="1378875"/>
          </a:xfrm>
          <a:prstGeom prst="rect">
            <a:avLst/>
          </a:prstGeom>
          <a:noFill/>
          <a:ln>
            <a:noFill/>
          </a:ln>
        </p:spPr>
      </p:pic>
      <p:sp>
        <p:nvSpPr>
          <p:cNvPr id="3767" name="Google Shape;3767;gcf195c7100_0_7185"/>
          <p:cNvSpPr txBox="1"/>
          <p:nvPr/>
        </p:nvSpPr>
        <p:spPr>
          <a:xfrm>
            <a:off x="3509850" y="3115013"/>
            <a:ext cx="2264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825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NodeJS</a:t>
            </a:r>
            <a:r>
              <a:rPr lang="en" sz="1825">
                <a:solidFill>
                  <a:srgbClr val="233A44"/>
                </a:solidFill>
                <a:latin typeface="Calibri"/>
                <a:ea typeface="Calibri"/>
                <a:cs typeface="Calibri"/>
                <a:sym typeface="Calibri"/>
              </a:rPr>
              <a:t> for the Backend framework</a:t>
            </a:r>
            <a:endParaRPr sz="1825">
              <a:solidFill>
                <a:srgbClr val="233A4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68" name="Google Shape;3768;gcf195c7100_0_7185"/>
          <p:cNvSpPr txBox="1"/>
          <p:nvPr/>
        </p:nvSpPr>
        <p:spPr>
          <a:xfrm>
            <a:off x="6024902" y="3115013"/>
            <a:ext cx="24123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825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MongoDB </a:t>
            </a:r>
            <a:r>
              <a:rPr lang="en" sz="1825">
                <a:solidFill>
                  <a:srgbClr val="233A44"/>
                </a:solidFill>
                <a:latin typeface="Calibri"/>
                <a:ea typeface="Calibri"/>
                <a:cs typeface="Calibri"/>
                <a:sym typeface="Calibri"/>
              </a:rPr>
              <a:t>for the Database</a:t>
            </a:r>
            <a:endParaRPr sz="1825">
              <a:solidFill>
                <a:srgbClr val="233A4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69" name="Google Shape;3769;gcf195c7100_0_7185"/>
          <p:cNvSpPr/>
          <p:nvPr/>
        </p:nvSpPr>
        <p:spPr>
          <a:xfrm>
            <a:off x="1004000" y="1502575"/>
            <a:ext cx="2178600" cy="2596800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70" name="Google Shape;3770;gcf195c7100_0_7185"/>
          <p:cNvSpPr/>
          <p:nvPr/>
        </p:nvSpPr>
        <p:spPr>
          <a:xfrm>
            <a:off x="3571125" y="1459400"/>
            <a:ext cx="2178600" cy="2596800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71" name="Google Shape;3771;gcf195c7100_0_7185"/>
          <p:cNvSpPr/>
          <p:nvPr/>
        </p:nvSpPr>
        <p:spPr>
          <a:xfrm>
            <a:off x="6138250" y="1459400"/>
            <a:ext cx="2178600" cy="2596800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5" name="Shape 3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6" name="Google Shape;3776;gcf195c7100_0_5172"/>
          <p:cNvSpPr txBox="1"/>
          <p:nvPr>
            <p:ph type="title"/>
          </p:nvPr>
        </p:nvSpPr>
        <p:spPr>
          <a:xfrm>
            <a:off x="2606500" y="2626800"/>
            <a:ext cx="4182000" cy="80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700"/>
              <a:t>Design for Maintainability</a:t>
            </a:r>
            <a:endParaRPr sz="4700"/>
          </a:p>
        </p:txBody>
      </p:sp>
      <p:sp>
        <p:nvSpPr>
          <p:cNvPr id="3777" name="Google Shape;3777;gcf195c7100_0_5172"/>
          <p:cNvSpPr txBox="1"/>
          <p:nvPr>
            <p:ph idx="4294967295" type="title"/>
          </p:nvPr>
        </p:nvSpPr>
        <p:spPr>
          <a:xfrm>
            <a:off x="2971800" y="1161288"/>
            <a:ext cx="2967600" cy="106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/>
              <a:t>02</a:t>
            </a:r>
            <a:endParaRPr sz="96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chnology Consulting by Slidesgo">
  <a:themeElements>
    <a:clrScheme name="Simple Light">
      <a:dk1>
        <a:srgbClr val="3D3D3D"/>
      </a:dk1>
      <a:lt1>
        <a:srgbClr val="FFFFFF"/>
      </a:lt1>
      <a:dk2>
        <a:srgbClr val="494949"/>
      </a:dk2>
      <a:lt2>
        <a:srgbClr val="EEEEEE"/>
      </a:lt2>
      <a:accent1>
        <a:srgbClr val="77C6FC"/>
      </a:accent1>
      <a:accent2>
        <a:srgbClr val="BBE3FE"/>
      </a:accent2>
      <a:accent3>
        <a:srgbClr val="D6EEFE"/>
      </a:accent3>
      <a:accent4>
        <a:srgbClr val="BEBEBE"/>
      </a:accent4>
      <a:accent5>
        <a:srgbClr val="477797"/>
      </a:accent5>
      <a:accent6>
        <a:srgbClr val="9E9E9E"/>
      </a:accent6>
      <a:hlink>
        <a:srgbClr val="77C6F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Technology Consulting by Slidesgo">
  <a:themeElements>
    <a:clrScheme name="Simple Light">
      <a:dk1>
        <a:srgbClr val="3D3D3D"/>
      </a:dk1>
      <a:lt1>
        <a:srgbClr val="FFFFFF"/>
      </a:lt1>
      <a:dk2>
        <a:srgbClr val="494949"/>
      </a:dk2>
      <a:lt2>
        <a:srgbClr val="EEEEEE"/>
      </a:lt2>
      <a:accent1>
        <a:srgbClr val="77C6FC"/>
      </a:accent1>
      <a:accent2>
        <a:srgbClr val="BBE3FE"/>
      </a:accent2>
      <a:accent3>
        <a:srgbClr val="D6EEFE"/>
      </a:accent3>
      <a:accent4>
        <a:srgbClr val="BEBEBE"/>
      </a:accent4>
      <a:accent5>
        <a:srgbClr val="477797"/>
      </a:accent5>
      <a:accent6>
        <a:srgbClr val="9E9E9E"/>
      </a:accent6>
      <a:hlink>
        <a:srgbClr val="77C6F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